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4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9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8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6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0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6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8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7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7521-F3C3-4241-B9F9-5903AE8EACB6}" type="datetimeFigureOut">
              <a:rPr lang="nl-NL" smtClean="0"/>
              <a:t>25-1-2017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7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999" y="12581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922310" y="1258133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973215" y="3226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650947" y="3226859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</a:t>
            </a:r>
          </a:p>
          <a:p>
            <a:pPr algn="ctr"/>
            <a:r>
              <a:rPr lang="en-US" dirty="0"/>
              <a:t>Ctrl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663480" y="23124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nl-NL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563966" y="1856524"/>
            <a:ext cx="17521" cy="1827535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270114" y="1010141"/>
            <a:ext cx="10482" cy="3744739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 flipH="1">
            <a:off x="2146300" y="2597906"/>
            <a:ext cx="4492379" cy="26119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/>
          <p:nvPr/>
        </p:nvCxnSpPr>
        <p:spPr>
          <a:xfrm>
            <a:off x="2565399" y="1547693"/>
            <a:ext cx="708025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5" idx="3"/>
            <a:endCxn id="9" idx="0"/>
          </p:cNvCxnSpPr>
          <p:nvPr/>
        </p:nvCxnSpPr>
        <p:spPr>
          <a:xfrm>
            <a:off x="5887615" y="1715333"/>
            <a:ext cx="1233065" cy="597126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Elbow Connector 13"/>
          <p:cNvCxnSpPr/>
          <p:nvPr/>
        </p:nvCxnSpPr>
        <p:spPr>
          <a:xfrm flipV="1">
            <a:off x="2574485" y="1856524"/>
            <a:ext cx="2347825" cy="15928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15"/>
          <p:cNvCxnSpPr/>
          <p:nvPr/>
        </p:nvCxnSpPr>
        <p:spPr>
          <a:xfrm>
            <a:off x="3273424" y="1547693"/>
            <a:ext cx="164888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6273" y="134231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A12-A15</a:t>
            </a:r>
            <a:endParaRPr lang="nl-NL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705359" y="131022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  <a:endParaRPr lang="nl-NL" sz="1000" dirty="0"/>
          </a:p>
        </p:txBody>
      </p:sp>
      <p:cxnSp>
        <p:nvCxnSpPr>
          <p:cNvPr id="46" name="Elbow Connector 15"/>
          <p:cNvCxnSpPr>
            <a:endCxn id="5" idx="0"/>
          </p:cNvCxnSpPr>
          <p:nvPr/>
        </p:nvCxnSpPr>
        <p:spPr>
          <a:xfrm>
            <a:off x="3273143" y="1010141"/>
            <a:ext cx="2131820" cy="247992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50985" y="76829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MA12-MA19</a:t>
            </a:r>
            <a:endParaRPr lang="nl-N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1557" y="163921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D0-D7</a:t>
            </a:r>
            <a:endParaRPr lang="nl-NL" sz="1000" dirty="0"/>
          </a:p>
        </p:txBody>
      </p:sp>
      <p:cxnSp>
        <p:nvCxnSpPr>
          <p:cNvPr id="62" name="Elbow Connector 15"/>
          <p:cNvCxnSpPr/>
          <p:nvPr/>
        </p:nvCxnSpPr>
        <p:spPr>
          <a:xfrm flipH="1">
            <a:off x="2133599" y="4754880"/>
            <a:ext cx="4987082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Elbow Connector 15"/>
          <p:cNvCxnSpPr>
            <a:endCxn id="6" idx="2"/>
          </p:cNvCxnSpPr>
          <p:nvPr/>
        </p:nvCxnSpPr>
        <p:spPr>
          <a:xfrm flipV="1">
            <a:off x="5430415" y="4141259"/>
            <a:ext cx="0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Elbow Connector 15"/>
          <p:cNvCxnSpPr>
            <a:endCxn id="9" idx="2"/>
          </p:cNvCxnSpPr>
          <p:nvPr/>
        </p:nvCxnSpPr>
        <p:spPr>
          <a:xfrm flipV="1">
            <a:off x="7120680" y="3226859"/>
            <a:ext cx="0" cy="15280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15"/>
          <p:cNvCxnSpPr>
            <a:endCxn id="7" idx="2"/>
          </p:cNvCxnSpPr>
          <p:nvPr/>
        </p:nvCxnSpPr>
        <p:spPr>
          <a:xfrm flipV="1">
            <a:off x="2133598" y="4141259"/>
            <a:ext cx="2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81084" y="418049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  <a:endParaRPr lang="nl-N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518103" y="418049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A0-A11</a:t>
            </a:r>
          </a:p>
          <a:p>
            <a:r>
              <a:rPr lang="en-US" sz="1000" dirty="0"/>
              <a:t>MA12-MA19</a:t>
            </a:r>
            <a:endParaRPr lang="nl-NL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138131" y="3305469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</a:p>
          <a:p>
            <a:r>
              <a:rPr lang="en-US" sz="1000" dirty="0"/>
              <a:t>MA12-MA19</a:t>
            </a:r>
            <a:endParaRPr lang="nl-NL" sz="1000" dirty="0"/>
          </a:p>
        </p:txBody>
      </p:sp>
      <p:cxnSp>
        <p:nvCxnSpPr>
          <p:cNvPr id="81" name="Elbow Connector 13"/>
          <p:cNvCxnSpPr>
            <a:stCxn id="7" idx="3"/>
            <a:endCxn id="6" idx="1"/>
          </p:cNvCxnSpPr>
          <p:nvPr/>
        </p:nvCxnSpPr>
        <p:spPr>
          <a:xfrm>
            <a:off x="2616252" y="3684059"/>
            <a:ext cx="2356963" cy="0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Elbow Connector 13"/>
          <p:cNvCxnSpPr>
            <a:stCxn id="6" idx="0"/>
          </p:cNvCxnSpPr>
          <p:nvPr/>
        </p:nvCxnSpPr>
        <p:spPr>
          <a:xfrm rot="5400000" flipH="1" flipV="1">
            <a:off x="5910438" y="2498618"/>
            <a:ext cx="248218" cy="1208264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" idx="0"/>
            <a:endCxn id="4" idx="2"/>
          </p:cNvCxnSpPr>
          <p:nvPr/>
        </p:nvCxnSpPr>
        <p:spPr>
          <a:xfrm flipH="1" flipV="1">
            <a:off x="2108199" y="2172533"/>
            <a:ext cx="25401" cy="1054326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1289" y="3705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D0-D7</a:t>
            </a:r>
            <a:endParaRPr lang="nl-NL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407582" y="272939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Enable</a:t>
            </a:r>
            <a:endParaRPr lang="nl-NL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41021" y="146542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IO-ctrl</a:t>
            </a:r>
            <a:endParaRPr lang="nl-NL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9043" y="235168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Bus-ctrl</a:t>
            </a:r>
            <a:endParaRPr lang="nl-NL" sz="1000" dirty="0"/>
          </a:p>
        </p:txBody>
      </p:sp>
      <p:cxnSp>
        <p:nvCxnSpPr>
          <p:cNvPr id="104" name="Elbow Connector 15"/>
          <p:cNvCxnSpPr>
            <a:endCxn id="7" idx="1"/>
          </p:cNvCxnSpPr>
          <p:nvPr/>
        </p:nvCxnSpPr>
        <p:spPr>
          <a:xfrm>
            <a:off x="660399" y="3684059"/>
            <a:ext cx="99054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5744" y="3382413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Serial</a:t>
            </a:r>
            <a:endParaRPr lang="nl-NL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50947" y="105513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Z80</a:t>
            </a:r>
            <a:endParaRPr lang="nl-NL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44584" y="301331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PSoC5</a:t>
            </a:r>
            <a:endParaRPr lang="nl-NL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52700" y="209351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EPM240</a:t>
            </a:r>
            <a:endParaRPr lang="nl-NL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1268" y="26467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IO addresses: A0-A15</a:t>
            </a:r>
          </a:p>
          <a:p>
            <a:r>
              <a:rPr lang="en-US" sz="1000" dirty="0"/>
              <a:t>Mem addresses: A0-A11 MA-12-MA19 (1MB)</a:t>
            </a:r>
          </a:p>
        </p:txBody>
      </p:sp>
    </p:spTree>
    <p:extLst>
      <p:ext uri="{BB962C8B-B14F-4D97-AF65-F5344CB8AC3E}">
        <p14:creationId xmlns:p14="http://schemas.microsoft.com/office/powerpoint/2010/main" val="4120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1152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Ctrl</a:t>
            </a:r>
            <a:endParaRPr lang="nl-NL" dirty="0"/>
          </a:p>
        </p:txBody>
      </p:sp>
      <p:cxnSp>
        <p:nvCxnSpPr>
          <p:cNvPr id="5" name="Elbow Connector 15"/>
          <p:cNvCxnSpPr>
            <a:endCxn id="4" idx="0"/>
          </p:cNvCxnSpPr>
          <p:nvPr/>
        </p:nvCxnSpPr>
        <p:spPr>
          <a:xfrm rot="10800000" flipV="1">
            <a:off x="4218353" y="699389"/>
            <a:ext cx="3312523" cy="1411598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61152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37138" y="967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937138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937138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1591027" y="2796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3" name="Elbow Connector 15"/>
          <p:cNvCxnSpPr/>
          <p:nvPr/>
        </p:nvCxnSpPr>
        <p:spPr>
          <a:xfrm flipH="1" flipV="1">
            <a:off x="5257801" y="1404938"/>
            <a:ext cx="26376" cy="2306249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12" idx="3"/>
          </p:cNvCxnSpPr>
          <p:nvPr/>
        </p:nvCxnSpPr>
        <p:spPr>
          <a:xfrm rot="10800000">
            <a:off x="2505428" y="3253987"/>
            <a:ext cx="1255725" cy="457200"/>
          </a:xfrm>
          <a:prstGeom prst="bentConnector3">
            <a:avLst>
              <a:gd name="adj1" fmla="val 50000"/>
            </a:avLst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5"/>
          <p:cNvCxnSpPr>
            <a:endCxn id="7" idx="1"/>
          </p:cNvCxnSpPr>
          <p:nvPr/>
        </p:nvCxnSpPr>
        <p:spPr>
          <a:xfrm>
            <a:off x="5257801" y="1425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15"/>
          <p:cNvCxnSpPr>
            <a:endCxn id="8" idx="1"/>
          </p:cNvCxnSpPr>
          <p:nvPr/>
        </p:nvCxnSpPr>
        <p:spPr>
          <a:xfrm>
            <a:off x="5257801" y="2568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>
            <a:stCxn id="6" idx="3"/>
            <a:endCxn id="11" idx="1"/>
          </p:cNvCxnSpPr>
          <p:nvPr/>
        </p:nvCxnSpPr>
        <p:spPr>
          <a:xfrm>
            <a:off x="4675552" y="3711187"/>
            <a:ext cx="1261586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15"/>
          <p:cNvCxnSpPr>
            <a:endCxn id="11" idx="3"/>
          </p:cNvCxnSpPr>
          <p:nvPr/>
        </p:nvCxnSpPr>
        <p:spPr>
          <a:xfrm rot="5400000">
            <a:off x="5671775" y="1860805"/>
            <a:ext cx="3030146" cy="670619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15"/>
          <p:cNvCxnSpPr>
            <a:stCxn id="8" idx="3"/>
          </p:cNvCxnSpPr>
          <p:nvPr/>
        </p:nvCxnSpPr>
        <p:spPr>
          <a:xfrm>
            <a:off x="6851538" y="2568187"/>
            <a:ext cx="679337" cy="656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15"/>
          <p:cNvCxnSpPr>
            <a:stCxn id="7" idx="3"/>
          </p:cNvCxnSpPr>
          <p:nvPr/>
        </p:nvCxnSpPr>
        <p:spPr>
          <a:xfrm>
            <a:off x="6851538" y="1425187"/>
            <a:ext cx="670619" cy="984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1"/>
            <a:endCxn id="12" idx="0"/>
          </p:cNvCxnSpPr>
          <p:nvPr/>
        </p:nvCxnSpPr>
        <p:spPr>
          <a:xfrm rot="10800000" flipV="1">
            <a:off x="2048228" y="2568187"/>
            <a:ext cx="1712925" cy="228600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4614" y="1902636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Storage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4614" y="75940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Network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0565" y="3055632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Dual ported</a:t>
            </a:r>
            <a:endParaRPr lang="nl-NL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329940" y="335280"/>
            <a:ext cx="45720" cy="476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95822" y="3768277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RAM mapped</a:t>
            </a:r>
          </a:p>
          <a:p>
            <a:r>
              <a:rPr lang="en-US" sz="1000" dirty="0"/>
              <a:t>into CPU space</a:t>
            </a:r>
            <a:endParaRPr lang="nl-N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6426" y="3025386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8154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1027" y="2838351"/>
            <a:ext cx="914400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7227" y="21725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182326" y="2796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7227" y="3385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4096726" y="3253987"/>
            <a:ext cx="1380501" cy="589085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5" idx="1"/>
          </p:cNvCxnSpPr>
          <p:nvPr/>
        </p:nvCxnSpPr>
        <p:spPr>
          <a:xfrm flipV="1">
            <a:off x="4096726" y="2629733"/>
            <a:ext cx="1380501" cy="624254"/>
          </a:xfrm>
          <a:prstGeom prst="bentConnector3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1"/>
          </p:cNvCxnSpPr>
          <p:nvPr/>
        </p:nvCxnSpPr>
        <p:spPr>
          <a:xfrm flipV="1">
            <a:off x="2505427" y="3253987"/>
            <a:ext cx="676899" cy="1"/>
          </a:xfrm>
          <a:prstGeom prst="bentConnector3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32089" y="2528711"/>
            <a:ext cx="3059289" cy="139982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5182576" y="1901383"/>
            <a:ext cx="1534314" cy="264803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707442" y="149733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PC</a:t>
            </a:r>
            <a:endParaRPr lang="nl-NL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23283" y="2045074"/>
            <a:ext cx="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Zalt</a:t>
            </a:r>
            <a:endParaRPr lang="nl-NL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3046" y="194604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USB</a:t>
            </a:r>
            <a:endParaRPr lang="nl-NL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3283" y="3331845"/>
            <a:ext cx="676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Int</a:t>
            </a:r>
            <a:r>
              <a:rPr lang="en-US" sz="1100" dirty="0"/>
              <a:t> / IO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63909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Jacobi</dc:creator>
  <cp:lastModifiedBy>Marc Jacobi</cp:lastModifiedBy>
  <cp:revision>12</cp:revision>
  <dcterms:created xsi:type="dcterms:W3CDTF">2016-06-26T06:11:27Z</dcterms:created>
  <dcterms:modified xsi:type="dcterms:W3CDTF">2017-01-25T10:35:43Z</dcterms:modified>
</cp:coreProperties>
</file>