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07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07521-F3C3-4241-B9F9-5903AE8EACB6}" type="datetimeFigureOut">
              <a:rPr lang="nl-NL" smtClean="0"/>
              <a:t>21-12-2018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4654C-3844-4228-8011-A9CB620025D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13420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07521-F3C3-4241-B9F9-5903AE8EACB6}" type="datetimeFigureOut">
              <a:rPr lang="nl-NL" smtClean="0"/>
              <a:t>21-12-2018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4654C-3844-4228-8011-A9CB620025D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07915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07521-F3C3-4241-B9F9-5903AE8EACB6}" type="datetimeFigureOut">
              <a:rPr lang="nl-NL" smtClean="0"/>
              <a:t>21-12-2018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4654C-3844-4228-8011-A9CB620025D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75913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07521-F3C3-4241-B9F9-5903AE8EACB6}" type="datetimeFigureOut">
              <a:rPr lang="nl-NL" smtClean="0"/>
              <a:t>21-12-2018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4654C-3844-4228-8011-A9CB620025D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96879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07521-F3C3-4241-B9F9-5903AE8EACB6}" type="datetimeFigureOut">
              <a:rPr lang="nl-NL" smtClean="0"/>
              <a:t>21-12-2018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4654C-3844-4228-8011-A9CB620025D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27625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07521-F3C3-4241-B9F9-5903AE8EACB6}" type="datetimeFigureOut">
              <a:rPr lang="nl-NL" smtClean="0"/>
              <a:t>21-12-2018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4654C-3844-4228-8011-A9CB620025D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53006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07521-F3C3-4241-B9F9-5903AE8EACB6}" type="datetimeFigureOut">
              <a:rPr lang="nl-NL" smtClean="0"/>
              <a:t>21-12-2018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4654C-3844-4228-8011-A9CB620025D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67679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07521-F3C3-4241-B9F9-5903AE8EACB6}" type="datetimeFigureOut">
              <a:rPr lang="nl-NL" smtClean="0"/>
              <a:t>21-12-2018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4654C-3844-4228-8011-A9CB620025D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20857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07521-F3C3-4241-B9F9-5903AE8EACB6}" type="datetimeFigureOut">
              <a:rPr lang="nl-NL" smtClean="0"/>
              <a:t>21-12-2018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4654C-3844-4228-8011-A9CB620025D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92731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07521-F3C3-4241-B9F9-5903AE8EACB6}" type="datetimeFigureOut">
              <a:rPr lang="nl-NL" smtClean="0"/>
              <a:t>21-12-2018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4654C-3844-4228-8011-A9CB620025D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7090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07521-F3C3-4241-B9F9-5903AE8EACB6}" type="datetimeFigureOut">
              <a:rPr lang="nl-NL" smtClean="0"/>
              <a:t>21-12-2018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4654C-3844-4228-8011-A9CB620025D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90376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607521-F3C3-4241-B9F9-5903AE8EACB6}" type="datetimeFigureOut">
              <a:rPr lang="nl-NL" smtClean="0"/>
              <a:t>21-12-2018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D4654C-3844-4228-8011-A9CB620025D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42793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50999" y="1258133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CPU</a:t>
            </a:r>
            <a:endParaRPr lang="nl-NL" dirty="0"/>
          </a:p>
        </p:txBody>
      </p:sp>
      <p:sp>
        <p:nvSpPr>
          <p:cNvPr id="5" name="Rectangle 4"/>
          <p:cNvSpPr/>
          <p:nvPr/>
        </p:nvSpPr>
        <p:spPr>
          <a:xfrm>
            <a:off x="4922310" y="1258133"/>
            <a:ext cx="965305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MMU</a:t>
            </a:r>
            <a:endParaRPr lang="nl-NL" dirty="0"/>
          </a:p>
        </p:txBody>
      </p:sp>
      <p:sp>
        <p:nvSpPr>
          <p:cNvPr id="6" name="Rectangle 5"/>
          <p:cNvSpPr/>
          <p:nvPr/>
        </p:nvSpPr>
        <p:spPr>
          <a:xfrm>
            <a:off x="4973215" y="3226859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RAM</a:t>
            </a:r>
            <a:endParaRPr lang="nl-NL" dirty="0"/>
          </a:p>
        </p:txBody>
      </p:sp>
      <p:sp>
        <p:nvSpPr>
          <p:cNvPr id="7" name="Rectangle 6"/>
          <p:cNvSpPr/>
          <p:nvPr/>
        </p:nvSpPr>
        <p:spPr>
          <a:xfrm>
            <a:off x="1650947" y="3226859"/>
            <a:ext cx="965305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Sys</a:t>
            </a:r>
          </a:p>
          <a:p>
            <a:pPr algn="ctr"/>
            <a:r>
              <a:rPr lang="en-US" dirty="0"/>
              <a:t>Ctrl</a:t>
            </a:r>
            <a:endParaRPr lang="nl-NL" dirty="0"/>
          </a:p>
        </p:txBody>
      </p:sp>
      <p:sp>
        <p:nvSpPr>
          <p:cNvPr id="9" name="Rectangle 8"/>
          <p:cNvSpPr/>
          <p:nvPr/>
        </p:nvSpPr>
        <p:spPr>
          <a:xfrm>
            <a:off x="6663480" y="2312459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Logic</a:t>
            </a:r>
            <a:endParaRPr lang="nl-NL" dirty="0"/>
          </a:p>
        </p:txBody>
      </p:sp>
      <p:cxnSp>
        <p:nvCxnSpPr>
          <p:cNvPr id="14" name="Elbow Connector 13"/>
          <p:cNvCxnSpPr/>
          <p:nvPr/>
        </p:nvCxnSpPr>
        <p:spPr>
          <a:xfrm>
            <a:off x="3563966" y="1856524"/>
            <a:ext cx="17521" cy="1827535"/>
          </a:xfrm>
          <a:prstGeom prst="straightConnector1">
            <a:avLst/>
          </a:prstGeom>
          <a:ln w="44450">
            <a:solidFill>
              <a:srgbClr val="00B050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6" name="Elbow Connector 15"/>
          <p:cNvCxnSpPr/>
          <p:nvPr/>
        </p:nvCxnSpPr>
        <p:spPr>
          <a:xfrm>
            <a:off x="3270114" y="1010141"/>
            <a:ext cx="10482" cy="3744739"/>
          </a:xfrm>
          <a:prstGeom prst="straightConnector1">
            <a:avLst/>
          </a:prstGeom>
          <a:ln w="4445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0" name="Elbow Connector 13"/>
          <p:cNvCxnSpPr/>
          <p:nvPr/>
        </p:nvCxnSpPr>
        <p:spPr>
          <a:xfrm flipH="1">
            <a:off x="2146300" y="2597906"/>
            <a:ext cx="4492379" cy="26119"/>
          </a:xfrm>
          <a:prstGeom prst="straightConnector1">
            <a:avLst/>
          </a:prstGeom>
          <a:ln w="44450">
            <a:solidFill>
              <a:srgbClr val="C00000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5" name="Elbow Connector 15"/>
          <p:cNvCxnSpPr/>
          <p:nvPr/>
        </p:nvCxnSpPr>
        <p:spPr>
          <a:xfrm>
            <a:off x="2565399" y="1547693"/>
            <a:ext cx="708025" cy="0"/>
          </a:xfrm>
          <a:prstGeom prst="straightConnector1">
            <a:avLst/>
          </a:prstGeom>
          <a:ln w="4445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9" name="Elbow Connector 13"/>
          <p:cNvCxnSpPr>
            <a:stCxn id="5" idx="3"/>
            <a:endCxn id="9" idx="0"/>
          </p:cNvCxnSpPr>
          <p:nvPr/>
        </p:nvCxnSpPr>
        <p:spPr>
          <a:xfrm>
            <a:off x="5887615" y="1715333"/>
            <a:ext cx="1233065" cy="597126"/>
          </a:xfrm>
          <a:prstGeom prst="bentConnector2">
            <a:avLst/>
          </a:prstGeom>
          <a:ln w="19050">
            <a:solidFill>
              <a:srgbClr val="C00000"/>
            </a:solidFill>
            <a:headEnd type="triangle"/>
            <a:tailEnd type="non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3" name="Elbow Connector 13"/>
          <p:cNvCxnSpPr/>
          <p:nvPr/>
        </p:nvCxnSpPr>
        <p:spPr>
          <a:xfrm flipV="1">
            <a:off x="2574485" y="1856524"/>
            <a:ext cx="2347825" cy="15928"/>
          </a:xfrm>
          <a:prstGeom prst="straightConnector1">
            <a:avLst/>
          </a:prstGeom>
          <a:ln w="44450">
            <a:solidFill>
              <a:srgbClr val="00B050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2" name="Elbow Connector 15"/>
          <p:cNvCxnSpPr/>
          <p:nvPr/>
        </p:nvCxnSpPr>
        <p:spPr>
          <a:xfrm>
            <a:off x="3273424" y="1547693"/>
            <a:ext cx="1648886" cy="0"/>
          </a:xfrm>
          <a:prstGeom prst="straightConnector1">
            <a:avLst/>
          </a:prstGeom>
          <a:ln w="19050">
            <a:headEnd type="none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746273" y="1342310"/>
            <a:ext cx="6335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A12-A15</a:t>
            </a:r>
            <a:endParaRPr lang="nl-NL" sz="1000" dirty="0"/>
          </a:p>
        </p:txBody>
      </p:sp>
      <p:sp>
        <p:nvSpPr>
          <p:cNvPr id="45" name="TextBox 44"/>
          <p:cNvSpPr txBox="1"/>
          <p:nvPr/>
        </p:nvSpPr>
        <p:spPr>
          <a:xfrm>
            <a:off x="2705359" y="1310222"/>
            <a:ext cx="5677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A0-A15</a:t>
            </a:r>
            <a:endParaRPr lang="nl-NL" sz="1000" dirty="0"/>
          </a:p>
        </p:txBody>
      </p:sp>
      <p:cxnSp>
        <p:nvCxnSpPr>
          <p:cNvPr id="46" name="Elbow Connector 15"/>
          <p:cNvCxnSpPr>
            <a:endCxn id="5" idx="0"/>
          </p:cNvCxnSpPr>
          <p:nvPr/>
        </p:nvCxnSpPr>
        <p:spPr>
          <a:xfrm>
            <a:off x="3273143" y="1010141"/>
            <a:ext cx="2131820" cy="247992"/>
          </a:xfrm>
          <a:prstGeom prst="bentConnector2">
            <a:avLst/>
          </a:prstGeom>
          <a:ln w="19050">
            <a:headEnd type="triangle"/>
            <a:tailEnd type="non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3750985" y="768295"/>
            <a:ext cx="8515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MA12-MA19</a:t>
            </a:r>
            <a:endParaRPr lang="nl-NL" sz="1000" dirty="0"/>
          </a:p>
        </p:txBody>
      </p:sp>
      <p:sp>
        <p:nvSpPr>
          <p:cNvPr id="60" name="TextBox 59"/>
          <p:cNvSpPr txBox="1"/>
          <p:nvPr/>
        </p:nvSpPr>
        <p:spPr>
          <a:xfrm>
            <a:off x="3581557" y="1639219"/>
            <a:ext cx="5116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D0-D7</a:t>
            </a:r>
            <a:endParaRPr lang="nl-NL" sz="1000" dirty="0"/>
          </a:p>
        </p:txBody>
      </p:sp>
      <p:cxnSp>
        <p:nvCxnSpPr>
          <p:cNvPr id="62" name="Elbow Connector 15"/>
          <p:cNvCxnSpPr/>
          <p:nvPr/>
        </p:nvCxnSpPr>
        <p:spPr>
          <a:xfrm flipH="1">
            <a:off x="2133599" y="4754880"/>
            <a:ext cx="4987082" cy="0"/>
          </a:xfrm>
          <a:prstGeom prst="straightConnector1">
            <a:avLst/>
          </a:prstGeom>
          <a:ln w="4445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5" name="Elbow Connector 15"/>
          <p:cNvCxnSpPr>
            <a:endCxn id="6" idx="2"/>
          </p:cNvCxnSpPr>
          <p:nvPr/>
        </p:nvCxnSpPr>
        <p:spPr>
          <a:xfrm flipV="1">
            <a:off x="5430415" y="4141259"/>
            <a:ext cx="0" cy="613621"/>
          </a:xfrm>
          <a:prstGeom prst="straightConnector1">
            <a:avLst/>
          </a:prstGeom>
          <a:ln w="4445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8" name="Elbow Connector 15"/>
          <p:cNvCxnSpPr>
            <a:endCxn id="9" idx="2"/>
          </p:cNvCxnSpPr>
          <p:nvPr/>
        </p:nvCxnSpPr>
        <p:spPr>
          <a:xfrm flipV="1">
            <a:off x="7120680" y="3226859"/>
            <a:ext cx="0" cy="1528021"/>
          </a:xfrm>
          <a:prstGeom prst="straightConnector1">
            <a:avLst/>
          </a:prstGeom>
          <a:ln w="4445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74" name="Elbow Connector 15"/>
          <p:cNvCxnSpPr>
            <a:endCxn id="7" idx="2"/>
          </p:cNvCxnSpPr>
          <p:nvPr/>
        </p:nvCxnSpPr>
        <p:spPr>
          <a:xfrm flipV="1">
            <a:off x="2133598" y="4141259"/>
            <a:ext cx="2" cy="613621"/>
          </a:xfrm>
          <a:prstGeom prst="straightConnector1">
            <a:avLst/>
          </a:prstGeom>
          <a:ln w="4445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2181084" y="4180495"/>
            <a:ext cx="5677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A0-A15</a:t>
            </a:r>
            <a:endParaRPr lang="nl-NL" sz="1000" dirty="0"/>
          </a:p>
        </p:txBody>
      </p:sp>
      <p:sp>
        <p:nvSpPr>
          <p:cNvPr id="78" name="TextBox 77"/>
          <p:cNvSpPr txBox="1"/>
          <p:nvPr/>
        </p:nvSpPr>
        <p:spPr>
          <a:xfrm>
            <a:off x="5518103" y="4180494"/>
            <a:ext cx="8515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A0-A11</a:t>
            </a:r>
          </a:p>
          <a:p>
            <a:r>
              <a:rPr lang="en-US" sz="1000" dirty="0"/>
              <a:t>MA12-MA19</a:t>
            </a:r>
            <a:endParaRPr lang="nl-NL" sz="1000" dirty="0"/>
          </a:p>
        </p:txBody>
      </p:sp>
      <p:sp>
        <p:nvSpPr>
          <p:cNvPr id="79" name="TextBox 78"/>
          <p:cNvSpPr txBox="1"/>
          <p:nvPr/>
        </p:nvSpPr>
        <p:spPr>
          <a:xfrm>
            <a:off x="7138131" y="3305469"/>
            <a:ext cx="8515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A0-A15</a:t>
            </a:r>
          </a:p>
          <a:p>
            <a:r>
              <a:rPr lang="en-US" sz="1000" dirty="0"/>
              <a:t>MA12-MA19</a:t>
            </a:r>
            <a:endParaRPr lang="nl-NL" sz="1000" dirty="0"/>
          </a:p>
        </p:txBody>
      </p:sp>
      <p:cxnSp>
        <p:nvCxnSpPr>
          <p:cNvPr id="81" name="Elbow Connector 13"/>
          <p:cNvCxnSpPr>
            <a:stCxn id="7" idx="3"/>
            <a:endCxn id="6" idx="1"/>
          </p:cNvCxnSpPr>
          <p:nvPr/>
        </p:nvCxnSpPr>
        <p:spPr>
          <a:xfrm>
            <a:off x="2616252" y="3684059"/>
            <a:ext cx="2356963" cy="0"/>
          </a:xfrm>
          <a:prstGeom prst="straightConnector1">
            <a:avLst/>
          </a:prstGeom>
          <a:ln w="44450">
            <a:solidFill>
              <a:srgbClr val="00B050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85" name="Elbow Connector 13"/>
          <p:cNvCxnSpPr>
            <a:stCxn id="6" idx="0"/>
          </p:cNvCxnSpPr>
          <p:nvPr/>
        </p:nvCxnSpPr>
        <p:spPr>
          <a:xfrm rot="5400000" flipH="1" flipV="1">
            <a:off x="5910438" y="2498618"/>
            <a:ext cx="248218" cy="1208264"/>
          </a:xfrm>
          <a:prstGeom prst="bentConnector2">
            <a:avLst/>
          </a:prstGeom>
          <a:ln w="19050">
            <a:solidFill>
              <a:srgbClr val="C00000"/>
            </a:solidFill>
            <a:headEnd type="triangle"/>
            <a:tailEnd type="non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1" name="Elbow Connector 13"/>
          <p:cNvCxnSpPr>
            <a:stCxn id="7" idx="0"/>
            <a:endCxn id="4" idx="2"/>
          </p:cNvCxnSpPr>
          <p:nvPr/>
        </p:nvCxnSpPr>
        <p:spPr>
          <a:xfrm flipH="1" flipV="1">
            <a:off x="2108199" y="2172533"/>
            <a:ext cx="25401" cy="1054326"/>
          </a:xfrm>
          <a:prstGeom prst="straightConnector1">
            <a:avLst/>
          </a:prstGeom>
          <a:ln w="44450">
            <a:solidFill>
              <a:srgbClr val="C00000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3641289" y="3705579"/>
            <a:ext cx="5116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D0-D7</a:t>
            </a:r>
            <a:endParaRPr lang="nl-NL" sz="1000" dirty="0"/>
          </a:p>
        </p:txBody>
      </p:sp>
      <p:sp>
        <p:nvSpPr>
          <p:cNvPr id="99" name="TextBox 98"/>
          <p:cNvSpPr txBox="1"/>
          <p:nvPr/>
        </p:nvSpPr>
        <p:spPr>
          <a:xfrm>
            <a:off x="5407582" y="2729392"/>
            <a:ext cx="5357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Enable</a:t>
            </a:r>
            <a:endParaRPr lang="nl-NL" sz="1000" dirty="0"/>
          </a:p>
        </p:txBody>
      </p:sp>
      <p:sp>
        <p:nvSpPr>
          <p:cNvPr id="100" name="TextBox 99"/>
          <p:cNvSpPr txBox="1"/>
          <p:nvPr/>
        </p:nvSpPr>
        <p:spPr>
          <a:xfrm>
            <a:off x="6041021" y="1465420"/>
            <a:ext cx="5116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IO-ctrl</a:t>
            </a:r>
            <a:endParaRPr lang="nl-NL" sz="1000" dirty="0"/>
          </a:p>
        </p:txBody>
      </p:sp>
      <p:sp>
        <p:nvSpPr>
          <p:cNvPr id="103" name="TextBox 102"/>
          <p:cNvSpPr txBox="1"/>
          <p:nvPr/>
        </p:nvSpPr>
        <p:spPr>
          <a:xfrm>
            <a:off x="3859043" y="2351685"/>
            <a:ext cx="5822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Bus-ctrl</a:t>
            </a:r>
            <a:endParaRPr lang="nl-NL" sz="1000" dirty="0"/>
          </a:p>
        </p:txBody>
      </p:sp>
      <p:cxnSp>
        <p:nvCxnSpPr>
          <p:cNvPr id="104" name="Elbow Connector 15"/>
          <p:cNvCxnSpPr>
            <a:endCxn id="7" idx="1"/>
          </p:cNvCxnSpPr>
          <p:nvPr/>
        </p:nvCxnSpPr>
        <p:spPr>
          <a:xfrm>
            <a:off x="660399" y="3684059"/>
            <a:ext cx="990548" cy="0"/>
          </a:xfrm>
          <a:prstGeom prst="straightConnector1">
            <a:avLst/>
          </a:prstGeom>
          <a:ln w="31750">
            <a:solidFill>
              <a:schemeClr val="bg1">
                <a:lumMod val="65000"/>
              </a:schemeClr>
            </a:solidFill>
            <a:headEnd type="triangle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925744" y="3382413"/>
            <a:ext cx="4716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Serial</a:t>
            </a:r>
            <a:endParaRPr lang="nl-NL" sz="1000" dirty="0"/>
          </a:p>
        </p:txBody>
      </p:sp>
      <p:sp>
        <p:nvSpPr>
          <p:cNvPr id="107" name="TextBox 106"/>
          <p:cNvSpPr txBox="1"/>
          <p:nvPr/>
        </p:nvSpPr>
        <p:spPr>
          <a:xfrm>
            <a:off x="1650947" y="1055138"/>
            <a:ext cx="3754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Z80</a:t>
            </a:r>
            <a:endParaRPr lang="nl-NL" sz="1000" dirty="0"/>
          </a:p>
        </p:txBody>
      </p:sp>
      <p:sp>
        <p:nvSpPr>
          <p:cNvPr id="108" name="TextBox 107"/>
          <p:cNvSpPr txBox="1"/>
          <p:nvPr/>
        </p:nvSpPr>
        <p:spPr>
          <a:xfrm>
            <a:off x="1544584" y="3013311"/>
            <a:ext cx="5116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PSoC5</a:t>
            </a:r>
            <a:endParaRPr lang="nl-NL" sz="1000" dirty="0"/>
          </a:p>
        </p:txBody>
      </p:sp>
      <p:sp>
        <p:nvSpPr>
          <p:cNvPr id="109" name="TextBox 108"/>
          <p:cNvSpPr txBox="1"/>
          <p:nvPr/>
        </p:nvSpPr>
        <p:spPr>
          <a:xfrm>
            <a:off x="6552700" y="2093517"/>
            <a:ext cx="6190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EPM240</a:t>
            </a:r>
            <a:endParaRPr lang="nl-NL" sz="1000" dirty="0"/>
          </a:p>
        </p:txBody>
      </p:sp>
      <p:sp>
        <p:nvSpPr>
          <p:cNvPr id="110" name="TextBox 109"/>
          <p:cNvSpPr txBox="1"/>
          <p:nvPr/>
        </p:nvSpPr>
        <p:spPr>
          <a:xfrm>
            <a:off x="371268" y="264678"/>
            <a:ext cx="25378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IO addresses: A0-A15</a:t>
            </a:r>
          </a:p>
          <a:p>
            <a:r>
              <a:rPr lang="en-US" sz="1000" dirty="0"/>
              <a:t>Mem addresses: A0-A11 MA-12-MA19 (1MB)</a:t>
            </a:r>
          </a:p>
        </p:txBody>
      </p:sp>
    </p:spTree>
    <p:extLst>
      <p:ext uri="{BB962C8B-B14F-4D97-AF65-F5344CB8AC3E}">
        <p14:creationId xmlns:p14="http://schemas.microsoft.com/office/powerpoint/2010/main" val="4120596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761152" y="2110987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IO</a:t>
            </a:r>
          </a:p>
          <a:p>
            <a:pPr algn="ctr"/>
            <a:r>
              <a:rPr lang="en-US" dirty="0"/>
              <a:t>Ctrl</a:t>
            </a:r>
            <a:endParaRPr lang="nl-NL" dirty="0"/>
          </a:p>
        </p:txBody>
      </p:sp>
      <p:cxnSp>
        <p:nvCxnSpPr>
          <p:cNvPr id="5" name="Elbow Connector 15"/>
          <p:cNvCxnSpPr>
            <a:endCxn id="4" idx="0"/>
          </p:cNvCxnSpPr>
          <p:nvPr/>
        </p:nvCxnSpPr>
        <p:spPr>
          <a:xfrm rot="10800000" flipV="1">
            <a:off x="4218353" y="699389"/>
            <a:ext cx="3312523" cy="1411598"/>
          </a:xfrm>
          <a:prstGeom prst="bentConnector2">
            <a:avLst/>
          </a:prstGeom>
          <a:ln w="44450">
            <a:solidFill>
              <a:srgbClr val="C00000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3761152" y="3253987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IO</a:t>
            </a:r>
          </a:p>
          <a:p>
            <a:pPr algn="ctr"/>
            <a:r>
              <a:rPr lang="en-US" dirty="0"/>
              <a:t>RAM</a:t>
            </a:r>
            <a:endParaRPr lang="nl-NL" dirty="0"/>
          </a:p>
        </p:txBody>
      </p:sp>
      <p:sp>
        <p:nvSpPr>
          <p:cNvPr id="7" name="Rectangle 6"/>
          <p:cNvSpPr/>
          <p:nvPr/>
        </p:nvSpPr>
        <p:spPr>
          <a:xfrm>
            <a:off x="5937138" y="967987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IO</a:t>
            </a:r>
          </a:p>
          <a:p>
            <a:pPr algn="ctr"/>
            <a:r>
              <a:rPr lang="en-US" dirty="0"/>
              <a:t>Device</a:t>
            </a:r>
            <a:endParaRPr lang="nl-NL" dirty="0"/>
          </a:p>
        </p:txBody>
      </p:sp>
      <p:sp>
        <p:nvSpPr>
          <p:cNvPr id="8" name="Rectangle 7"/>
          <p:cNvSpPr/>
          <p:nvPr/>
        </p:nvSpPr>
        <p:spPr>
          <a:xfrm>
            <a:off x="5937138" y="2110987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IO</a:t>
            </a:r>
          </a:p>
          <a:p>
            <a:pPr algn="ctr"/>
            <a:r>
              <a:rPr lang="en-US" dirty="0"/>
              <a:t>Device</a:t>
            </a:r>
            <a:endParaRPr lang="nl-NL" dirty="0"/>
          </a:p>
        </p:txBody>
      </p:sp>
      <p:sp>
        <p:nvSpPr>
          <p:cNvPr id="11" name="Rectangle 10"/>
          <p:cNvSpPr/>
          <p:nvPr/>
        </p:nvSpPr>
        <p:spPr>
          <a:xfrm>
            <a:off x="5937138" y="3253987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Any</a:t>
            </a:r>
          </a:p>
          <a:p>
            <a:pPr algn="ctr"/>
            <a:r>
              <a:rPr lang="en-US" dirty="0"/>
              <a:t>Device</a:t>
            </a:r>
            <a:endParaRPr lang="nl-NL" dirty="0"/>
          </a:p>
        </p:txBody>
      </p:sp>
      <p:sp>
        <p:nvSpPr>
          <p:cNvPr id="12" name="Rectangle 11"/>
          <p:cNvSpPr/>
          <p:nvPr/>
        </p:nvSpPr>
        <p:spPr>
          <a:xfrm>
            <a:off x="1591027" y="2796787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CPU</a:t>
            </a:r>
          </a:p>
        </p:txBody>
      </p:sp>
      <p:cxnSp>
        <p:nvCxnSpPr>
          <p:cNvPr id="13" name="Elbow Connector 15"/>
          <p:cNvCxnSpPr/>
          <p:nvPr/>
        </p:nvCxnSpPr>
        <p:spPr>
          <a:xfrm flipH="1" flipV="1">
            <a:off x="5257801" y="1404938"/>
            <a:ext cx="26376" cy="2306249"/>
          </a:xfrm>
          <a:prstGeom prst="straightConnector1">
            <a:avLst/>
          </a:prstGeom>
          <a:ln w="44450">
            <a:solidFill>
              <a:srgbClr val="92D050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6" idx="1"/>
            <a:endCxn id="12" idx="3"/>
          </p:cNvCxnSpPr>
          <p:nvPr/>
        </p:nvCxnSpPr>
        <p:spPr>
          <a:xfrm rot="10800000">
            <a:off x="2505428" y="3253987"/>
            <a:ext cx="1255725" cy="457200"/>
          </a:xfrm>
          <a:prstGeom prst="bentConnector3">
            <a:avLst>
              <a:gd name="adj1" fmla="val 50000"/>
            </a:avLst>
          </a:prstGeom>
          <a:ln w="44450">
            <a:solidFill>
              <a:srgbClr val="92D050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7" name="Elbow Connector 15"/>
          <p:cNvCxnSpPr>
            <a:endCxn id="7" idx="1"/>
          </p:cNvCxnSpPr>
          <p:nvPr/>
        </p:nvCxnSpPr>
        <p:spPr>
          <a:xfrm>
            <a:off x="5257801" y="1425187"/>
            <a:ext cx="679337" cy="0"/>
          </a:xfrm>
          <a:prstGeom prst="straightConnector1">
            <a:avLst/>
          </a:prstGeom>
          <a:ln w="44450">
            <a:solidFill>
              <a:srgbClr val="92D050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2" name="Elbow Connector 15"/>
          <p:cNvCxnSpPr>
            <a:endCxn id="8" idx="1"/>
          </p:cNvCxnSpPr>
          <p:nvPr/>
        </p:nvCxnSpPr>
        <p:spPr>
          <a:xfrm>
            <a:off x="5257801" y="2568187"/>
            <a:ext cx="679337" cy="0"/>
          </a:xfrm>
          <a:prstGeom prst="straightConnector1">
            <a:avLst/>
          </a:prstGeom>
          <a:ln w="44450">
            <a:solidFill>
              <a:srgbClr val="92D050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5" name="Elbow Connector 15"/>
          <p:cNvCxnSpPr>
            <a:stCxn id="6" idx="3"/>
            <a:endCxn id="11" idx="1"/>
          </p:cNvCxnSpPr>
          <p:nvPr/>
        </p:nvCxnSpPr>
        <p:spPr>
          <a:xfrm>
            <a:off x="4675552" y="3711187"/>
            <a:ext cx="1261586" cy="0"/>
          </a:xfrm>
          <a:prstGeom prst="straightConnector1">
            <a:avLst/>
          </a:prstGeom>
          <a:ln w="44450">
            <a:solidFill>
              <a:srgbClr val="92D050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4" name="Elbow Connector 15"/>
          <p:cNvCxnSpPr>
            <a:endCxn id="11" idx="3"/>
          </p:cNvCxnSpPr>
          <p:nvPr/>
        </p:nvCxnSpPr>
        <p:spPr>
          <a:xfrm rot="5400000">
            <a:off x="5671775" y="1860805"/>
            <a:ext cx="3030146" cy="670619"/>
          </a:xfrm>
          <a:prstGeom prst="bentConnector2">
            <a:avLst/>
          </a:prstGeom>
          <a:ln w="44450">
            <a:solidFill>
              <a:srgbClr val="C00000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7" name="Elbow Connector 15"/>
          <p:cNvCxnSpPr>
            <a:stCxn id="8" idx="3"/>
          </p:cNvCxnSpPr>
          <p:nvPr/>
        </p:nvCxnSpPr>
        <p:spPr>
          <a:xfrm>
            <a:off x="6851538" y="2568187"/>
            <a:ext cx="679337" cy="6561"/>
          </a:xfrm>
          <a:prstGeom prst="straightConnector1">
            <a:avLst/>
          </a:prstGeom>
          <a:ln w="44450">
            <a:solidFill>
              <a:srgbClr val="C00000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9" name="Elbow Connector 15"/>
          <p:cNvCxnSpPr>
            <a:stCxn id="7" idx="3"/>
          </p:cNvCxnSpPr>
          <p:nvPr/>
        </p:nvCxnSpPr>
        <p:spPr>
          <a:xfrm>
            <a:off x="6851538" y="1425187"/>
            <a:ext cx="670619" cy="9841"/>
          </a:xfrm>
          <a:prstGeom prst="straightConnector1">
            <a:avLst/>
          </a:prstGeom>
          <a:ln w="44450">
            <a:solidFill>
              <a:srgbClr val="C00000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stCxn id="4" idx="1"/>
            <a:endCxn id="12" idx="0"/>
          </p:cNvCxnSpPr>
          <p:nvPr/>
        </p:nvCxnSpPr>
        <p:spPr>
          <a:xfrm rot="10800000" flipV="1">
            <a:off x="2048228" y="2568187"/>
            <a:ext cx="1712925" cy="228600"/>
          </a:xfrm>
          <a:prstGeom prst="bentConnector2">
            <a:avLst/>
          </a:prstGeom>
          <a:ln w="44450">
            <a:solidFill>
              <a:srgbClr val="C00000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5874614" y="1902636"/>
            <a:ext cx="5854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Storage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5874614" y="759405"/>
            <a:ext cx="6367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Network</a:t>
            </a:r>
            <a:endParaRPr lang="nl-NL" sz="1000" dirty="0"/>
          </a:p>
        </p:txBody>
      </p:sp>
      <p:sp>
        <p:nvSpPr>
          <p:cNvPr id="50" name="TextBox 49"/>
          <p:cNvSpPr txBox="1"/>
          <p:nvPr/>
        </p:nvSpPr>
        <p:spPr>
          <a:xfrm>
            <a:off x="3650565" y="3055632"/>
            <a:ext cx="8034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Dual ported</a:t>
            </a:r>
            <a:endParaRPr lang="nl-NL" sz="1000" dirty="0"/>
          </a:p>
        </p:txBody>
      </p:sp>
      <p:cxnSp>
        <p:nvCxnSpPr>
          <p:cNvPr id="52" name="Straight Connector 51"/>
          <p:cNvCxnSpPr/>
          <p:nvPr/>
        </p:nvCxnSpPr>
        <p:spPr>
          <a:xfrm>
            <a:off x="3329940" y="335280"/>
            <a:ext cx="45720" cy="47625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2795822" y="3768277"/>
            <a:ext cx="9653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RAM mapped</a:t>
            </a:r>
          </a:p>
          <a:p>
            <a:r>
              <a:rPr lang="en-US" sz="1000" dirty="0"/>
              <a:t>into CPU space</a:t>
            </a:r>
            <a:endParaRPr lang="nl-NL" sz="1000" dirty="0"/>
          </a:p>
        </p:txBody>
      </p:sp>
      <p:sp>
        <p:nvSpPr>
          <p:cNvPr id="24" name="TextBox 23"/>
          <p:cNvSpPr txBox="1"/>
          <p:nvPr/>
        </p:nvSpPr>
        <p:spPr>
          <a:xfrm>
            <a:off x="5866426" y="3025386"/>
            <a:ext cx="5196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Server</a:t>
            </a:r>
          </a:p>
        </p:txBody>
      </p:sp>
    </p:spTree>
    <p:extLst>
      <p:ext uri="{BB962C8B-B14F-4D97-AF65-F5344CB8AC3E}">
        <p14:creationId xmlns:p14="http://schemas.microsoft.com/office/powerpoint/2010/main" val="3481543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91027" y="2838351"/>
            <a:ext cx="914400" cy="831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CPU</a:t>
            </a:r>
          </a:p>
        </p:txBody>
      </p:sp>
      <p:sp>
        <p:nvSpPr>
          <p:cNvPr id="5" name="Rectangle 4"/>
          <p:cNvSpPr/>
          <p:nvPr/>
        </p:nvSpPr>
        <p:spPr>
          <a:xfrm>
            <a:off x="5477227" y="2172533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Virtual</a:t>
            </a:r>
          </a:p>
          <a:p>
            <a:pPr algn="ctr"/>
            <a:r>
              <a:rPr lang="en-US" dirty="0"/>
              <a:t>Device</a:t>
            </a:r>
            <a:endParaRPr lang="nl-NL" dirty="0"/>
          </a:p>
        </p:txBody>
      </p:sp>
      <p:sp>
        <p:nvSpPr>
          <p:cNvPr id="6" name="Rectangle 5"/>
          <p:cNvSpPr/>
          <p:nvPr/>
        </p:nvSpPr>
        <p:spPr>
          <a:xfrm>
            <a:off x="3182326" y="2796787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PSoC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477227" y="3385872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Virtual</a:t>
            </a:r>
          </a:p>
          <a:p>
            <a:pPr algn="ctr"/>
            <a:r>
              <a:rPr lang="en-US" dirty="0"/>
              <a:t>Device</a:t>
            </a:r>
            <a:endParaRPr lang="nl-NL" dirty="0"/>
          </a:p>
        </p:txBody>
      </p:sp>
      <p:cxnSp>
        <p:nvCxnSpPr>
          <p:cNvPr id="9" name="Elbow Connector 8"/>
          <p:cNvCxnSpPr>
            <a:stCxn id="6" idx="3"/>
            <a:endCxn id="7" idx="1"/>
          </p:cNvCxnSpPr>
          <p:nvPr/>
        </p:nvCxnSpPr>
        <p:spPr>
          <a:xfrm>
            <a:off x="4096726" y="3253987"/>
            <a:ext cx="1380501" cy="589085"/>
          </a:xfrm>
          <a:prstGeom prst="bentConnector3">
            <a:avLst/>
          </a:prstGeom>
          <a:ln w="50800">
            <a:headEnd type="triangle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6" idx="3"/>
            <a:endCxn id="5" idx="1"/>
          </p:cNvCxnSpPr>
          <p:nvPr/>
        </p:nvCxnSpPr>
        <p:spPr>
          <a:xfrm flipV="1">
            <a:off x="4096726" y="2629733"/>
            <a:ext cx="1380501" cy="624254"/>
          </a:xfrm>
          <a:prstGeom prst="bentConnector3">
            <a:avLst/>
          </a:prstGeom>
          <a:ln w="508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4" idx="3"/>
            <a:endCxn id="6" idx="1"/>
          </p:cNvCxnSpPr>
          <p:nvPr/>
        </p:nvCxnSpPr>
        <p:spPr>
          <a:xfrm flipV="1">
            <a:off x="2505427" y="3253987"/>
            <a:ext cx="676899" cy="1"/>
          </a:xfrm>
          <a:prstGeom prst="bentConnector3">
            <a:avLst/>
          </a:prstGeom>
          <a:ln w="50800">
            <a:solidFill>
              <a:srgbClr val="C00000"/>
            </a:solidFill>
            <a:headEnd type="triangle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1332089" y="2528711"/>
            <a:ext cx="3059289" cy="1399822"/>
          </a:xfrm>
          <a:prstGeom prst="roundRect">
            <a:avLst/>
          </a:prstGeom>
          <a:solidFill>
            <a:schemeClr val="bg1">
              <a:alpha val="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4" name="Rounded Rectangle 23"/>
          <p:cNvSpPr/>
          <p:nvPr/>
        </p:nvSpPr>
        <p:spPr>
          <a:xfrm>
            <a:off x="5182576" y="1901383"/>
            <a:ext cx="1534314" cy="2648039"/>
          </a:xfrm>
          <a:prstGeom prst="roundRect">
            <a:avLst/>
          </a:prstGeom>
          <a:solidFill>
            <a:schemeClr val="bg1">
              <a:alpha val="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5" name="TextBox 24"/>
          <p:cNvSpPr txBox="1"/>
          <p:nvPr/>
        </p:nvSpPr>
        <p:spPr>
          <a:xfrm>
            <a:off x="5707442" y="1497330"/>
            <a:ext cx="4539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PC</a:t>
            </a:r>
            <a:endParaRPr lang="nl-NL" sz="2000" dirty="0"/>
          </a:p>
        </p:txBody>
      </p:sp>
      <p:sp>
        <p:nvSpPr>
          <p:cNvPr id="26" name="TextBox 25"/>
          <p:cNvSpPr txBox="1"/>
          <p:nvPr/>
        </p:nvSpPr>
        <p:spPr>
          <a:xfrm>
            <a:off x="2523283" y="2045074"/>
            <a:ext cx="676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Zalt</a:t>
            </a:r>
            <a:endParaRPr lang="nl-NL" sz="2000" dirty="0"/>
          </a:p>
        </p:txBody>
      </p:sp>
      <p:sp>
        <p:nvSpPr>
          <p:cNvPr id="27" name="TextBox 26"/>
          <p:cNvSpPr txBox="1"/>
          <p:nvPr/>
        </p:nvSpPr>
        <p:spPr>
          <a:xfrm>
            <a:off x="4483046" y="1946041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USB</a:t>
            </a:r>
            <a:endParaRPr lang="nl-NL" sz="2000" dirty="0"/>
          </a:p>
        </p:txBody>
      </p:sp>
      <p:sp>
        <p:nvSpPr>
          <p:cNvPr id="28" name="TextBox 27"/>
          <p:cNvSpPr txBox="1"/>
          <p:nvPr/>
        </p:nvSpPr>
        <p:spPr>
          <a:xfrm>
            <a:off x="2523283" y="3331845"/>
            <a:ext cx="6769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/>
              <a:t>Int</a:t>
            </a:r>
            <a:r>
              <a:rPr lang="en-US" sz="1100" dirty="0"/>
              <a:t> / IO</a:t>
            </a:r>
            <a:endParaRPr lang="nl-NL" sz="1100" dirty="0"/>
          </a:p>
        </p:txBody>
      </p:sp>
    </p:spTree>
    <p:extLst>
      <p:ext uri="{BB962C8B-B14F-4D97-AF65-F5344CB8AC3E}">
        <p14:creationId xmlns:p14="http://schemas.microsoft.com/office/powerpoint/2010/main" val="639099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24750-5A66-44C3-93C6-8D4127FD0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956B88-D888-457A-83F8-BAE7290147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8898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10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68</Words>
  <Application>Microsoft Office PowerPoint</Application>
  <PresentationFormat>Widescreen</PresentationFormat>
  <Paragraphs>52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 Jacobi</dc:creator>
  <cp:lastModifiedBy>Marc Jacobi</cp:lastModifiedBy>
  <cp:revision>13</cp:revision>
  <dcterms:created xsi:type="dcterms:W3CDTF">2016-06-26T06:11:27Z</dcterms:created>
  <dcterms:modified xsi:type="dcterms:W3CDTF">2018-12-21T12:35:21Z</dcterms:modified>
</cp:coreProperties>
</file>