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7521-F3C3-4241-B9F9-5903AE8EACB6}" type="datetimeFigureOut">
              <a:rPr lang="nl-NL" smtClean="0"/>
              <a:t>2-7-2016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654C-3844-4228-8011-A9CB620025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342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7521-F3C3-4241-B9F9-5903AE8EACB6}" type="datetimeFigureOut">
              <a:rPr lang="nl-NL" smtClean="0"/>
              <a:t>2-7-2016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654C-3844-4228-8011-A9CB620025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791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7521-F3C3-4241-B9F9-5903AE8EACB6}" type="datetimeFigureOut">
              <a:rPr lang="nl-NL" smtClean="0"/>
              <a:t>2-7-2016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654C-3844-4228-8011-A9CB620025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91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7521-F3C3-4241-B9F9-5903AE8EACB6}" type="datetimeFigureOut">
              <a:rPr lang="nl-NL" smtClean="0"/>
              <a:t>2-7-2016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654C-3844-4228-8011-A9CB620025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687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7521-F3C3-4241-B9F9-5903AE8EACB6}" type="datetimeFigureOut">
              <a:rPr lang="nl-NL" smtClean="0"/>
              <a:t>2-7-2016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654C-3844-4228-8011-A9CB620025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762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7521-F3C3-4241-B9F9-5903AE8EACB6}" type="datetimeFigureOut">
              <a:rPr lang="nl-NL" smtClean="0"/>
              <a:t>2-7-2016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654C-3844-4228-8011-A9CB620025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300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7521-F3C3-4241-B9F9-5903AE8EACB6}" type="datetimeFigureOut">
              <a:rPr lang="nl-NL" smtClean="0"/>
              <a:t>2-7-2016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654C-3844-4228-8011-A9CB620025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767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7521-F3C3-4241-B9F9-5903AE8EACB6}" type="datetimeFigureOut">
              <a:rPr lang="nl-NL" smtClean="0"/>
              <a:t>2-7-2016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654C-3844-4228-8011-A9CB620025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085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7521-F3C3-4241-B9F9-5903AE8EACB6}" type="datetimeFigureOut">
              <a:rPr lang="nl-NL" smtClean="0"/>
              <a:t>2-7-2016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654C-3844-4228-8011-A9CB620025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273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7521-F3C3-4241-B9F9-5903AE8EACB6}" type="datetimeFigureOut">
              <a:rPr lang="nl-NL" smtClean="0"/>
              <a:t>2-7-2016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654C-3844-4228-8011-A9CB620025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09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7521-F3C3-4241-B9F9-5903AE8EACB6}" type="datetimeFigureOut">
              <a:rPr lang="nl-NL" smtClean="0"/>
              <a:t>2-7-2016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654C-3844-4228-8011-A9CB620025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037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07521-F3C3-4241-B9F9-5903AE8EACB6}" type="datetimeFigureOut">
              <a:rPr lang="nl-NL" smtClean="0"/>
              <a:t>2-7-2016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4654C-3844-4228-8011-A9CB620025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279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0999" y="125813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4922310" y="1258133"/>
            <a:ext cx="96530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MMU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4973215" y="32268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1650947" y="3226859"/>
            <a:ext cx="96530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</a:t>
            </a:r>
          </a:p>
          <a:p>
            <a:pPr algn="ctr"/>
            <a:r>
              <a:rPr lang="en-US" dirty="0" smtClean="0"/>
              <a:t>Ctrl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>
            <a:off x="6663480" y="23124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</a:t>
            </a:r>
            <a:endParaRPr lang="nl-NL" dirty="0"/>
          </a:p>
        </p:txBody>
      </p:sp>
      <p:cxnSp>
        <p:nvCxnSpPr>
          <p:cNvPr id="14" name="Elbow Connector 13"/>
          <p:cNvCxnSpPr/>
          <p:nvPr/>
        </p:nvCxnSpPr>
        <p:spPr>
          <a:xfrm>
            <a:off x="3563966" y="1856524"/>
            <a:ext cx="17521" cy="1827535"/>
          </a:xfrm>
          <a:prstGeom prst="straightConnector1">
            <a:avLst/>
          </a:prstGeom>
          <a:ln w="44450">
            <a:solidFill>
              <a:srgbClr val="00B0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>
            <a:off x="3270114" y="1010141"/>
            <a:ext cx="10482" cy="3744739"/>
          </a:xfrm>
          <a:prstGeom prst="straightConnector1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Elbow Connector 13"/>
          <p:cNvCxnSpPr/>
          <p:nvPr/>
        </p:nvCxnSpPr>
        <p:spPr>
          <a:xfrm flipH="1">
            <a:off x="2146300" y="2597906"/>
            <a:ext cx="4492379" cy="26119"/>
          </a:xfrm>
          <a:prstGeom prst="straightConnector1">
            <a:avLst/>
          </a:prstGeom>
          <a:ln w="44450">
            <a:solidFill>
              <a:srgbClr val="C0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Elbow Connector 15"/>
          <p:cNvCxnSpPr/>
          <p:nvPr/>
        </p:nvCxnSpPr>
        <p:spPr>
          <a:xfrm>
            <a:off x="2565399" y="1547693"/>
            <a:ext cx="708025" cy="0"/>
          </a:xfrm>
          <a:prstGeom prst="straightConnector1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Elbow Connector 13"/>
          <p:cNvCxnSpPr>
            <a:stCxn id="5" idx="3"/>
            <a:endCxn id="9" idx="0"/>
          </p:cNvCxnSpPr>
          <p:nvPr/>
        </p:nvCxnSpPr>
        <p:spPr>
          <a:xfrm>
            <a:off x="5887615" y="1715333"/>
            <a:ext cx="1233065" cy="597126"/>
          </a:xfrm>
          <a:prstGeom prst="bentConnector2">
            <a:avLst/>
          </a:prstGeom>
          <a:ln w="19050">
            <a:solidFill>
              <a:srgbClr val="C00000"/>
            </a:solidFill>
            <a:headEnd type="triangle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Elbow Connector 13"/>
          <p:cNvCxnSpPr/>
          <p:nvPr/>
        </p:nvCxnSpPr>
        <p:spPr>
          <a:xfrm flipV="1">
            <a:off x="2574485" y="1856524"/>
            <a:ext cx="2347825" cy="15928"/>
          </a:xfrm>
          <a:prstGeom prst="straightConnector1">
            <a:avLst/>
          </a:prstGeom>
          <a:ln w="44450">
            <a:solidFill>
              <a:srgbClr val="00B0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Elbow Connector 15"/>
          <p:cNvCxnSpPr/>
          <p:nvPr/>
        </p:nvCxnSpPr>
        <p:spPr>
          <a:xfrm>
            <a:off x="3273424" y="1547693"/>
            <a:ext cx="1648886" cy="0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746273" y="1342310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A12-A15</a:t>
            </a:r>
            <a:endParaRPr lang="nl-NL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2705359" y="1310222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A0-A15</a:t>
            </a:r>
            <a:endParaRPr lang="nl-NL" sz="1000" dirty="0"/>
          </a:p>
        </p:txBody>
      </p:sp>
      <p:cxnSp>
        <p:nvCxnSpPr>
          <p:cNvPr id="46" name="Elbow Connector 15"/>
          <p:cNvCxnSpPr>
            <a:endCxn id="5" idx="0"/>
          </p:cNvCxnSpPr>
          <p:nvPr/>
        </p:nvCxnSpPr>
        <p:spPr>
          <a:xfrm>
            <a:off x="3273143" y="1010141"/>
            <a:ext cx="2131820" cy="247992"/>
          </a:xfrm>
          <a:prstGeom prst="bentConnector2">
            <a:avLst/>
          </a:prstGeom>
          <a:ln w="19050">
            <a:headEnd type="triangle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750985" y="768295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MA12-MA19</a:t>
            </a:r>
            <a:endParaRPr lang="nl-NL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3581557" y="1639219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D0-D7</a:t>
            </a:r>
            <a:endParaRPr lang="nl-NL" sz="1000" dirty="0"/>
          </a:p>
        </p:txBody>
      </p:sp>
      <p:cxnSp>
        <p:nvCxnSpPr>
          <p:cNvPr id="62" name="Elbow Connector 15"/>
          <p:cNvCxnSpPr/>
          <p:nvPr/>
        </p:nvCxnSpPr>
        <p:spPr>
          <a:xfrm flipH="1">
            <a:off x="2133599" y="4754880"/>
            <a:ext cx="4987082" cy="0"/>
          </a:xfrm>
          <a:prstGeom prst="straightConnector1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5" name="Elbow Connector 15"/>
          <p:cNvCxnSpPr>
            <a:endCxn id="6" idx="2"/>
          </p:cNvCxnSpPr>
          <p:nvPr/>
        </p:nvCxnSpPr>
        <p:spPr>
          <a:xfrm flipV="1">
            <a:off x="5430415" y="4141259"/>
            <a:ext cx="0" cy="613621"/>
          </a:xfrm>
          <a:prstGeom prst="straightConnector1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Elbow Connector 15"/>
          <p:cNvCxnSpPr>
            <a:endCxn id="9" idx="2"/>
          </p:cNvCxnSpPr>
          <p:nvPr/>
        </p:nvCxnSpPr>
        <p:spPr>
          <a:xfrm flipV="1">
            <a:off x="7120680" y="3226859"/>
            <a:ext cx="0" cy="1528021"/>
          </a:xfrm>
          <a:prstGeom prst="straightConnector1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4" name="Elbow Connector 15"/>
          <p:cNvCxnSpPr>
            <a:endCxn id="7" idx="2"/>
          </p:cNvCxnSpPr>
          <p:nvPr/>
        </p:nvCxnSpPr>
        <p:spPr>
          <a:xfrm flipV="1">
            <a:off x="2133598" y="4141259"/>
            <a:ext cx="2" cy="613621"/>
          </a:xfrm>
          <a:prstGeom prst="straightConnector1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181084" y="4180495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A0-A15</a:t>
            </a:r>
            <a:endParaRPr lang="nl-NL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5518103" y="4180494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A0-A11</a:t>
            </a:r>
          </a:p>
          <a:p>
            <a:r>
              <a:rPr lang="en-US" sz="1000" dirty="0" smtClean="0"/>
              <a:t>MA12-MA19</a:t>
            </a:r>
            <a:endParaRPr lang="nl-NL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138131" y="3305469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A0-A15</a:t>
            </a:r>
          </a:p>
          <a:p>
            <a:r>
              <a:rPr lang="en-US" sz="1000" dirty="0" smtClean="0"/>
              <a:t>MA12-MA19</a:t>
            </a:r>
            <a:endParaRPr lang="nl-NL" sz="1000" dirty="0"/>
          </a:p>
        </p:txBody>
      </p:sp>
      <p:cxnSp>
        <p:nvCxnSpPr>
          <p:cNvPr id="81" name="Elbow Connector 13"/>
          <p:cNvCxnSpPr>
            <a:stCxn id="7" idx="3"/>
            <a:endCxn id="6" idx="1"/>
          </p:cNvCxnSpPr>
          <p:nvPr/>
        </p:nvCxnSpPr>
        <p:spPr>
          <a:xfrm>
            <a:off x="2616252" y="3684059"/>
            <a:ext cx="2356963" cy="0"/>
          </a:xfrm>
          <a:prstGeom prst="straightConnector1">
            <a:avLst/>
          </a:prstGeom>
          <a:ln w="44450">
            <a:solidFill>
              <a:srgbClr val="00B0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5" name="Elbow Connector 13"/>
          <p:cNvCxnSpPr>
            <a:stCxn id="6" idx="0"/>
          </p:cNvCxnSpPr>
          <p:nvPr/>
        </p:nvCxnSpPr>
        <p:spPr>
          <a:xfrm rot="5400000" flipH="1" flipV="1">
            <a:off x="5910438" y="2498618"/>
            <a:ext cx="248218" cy="1208264"/>
          </a:xfrm>
          <a:prstGeom prst="bentConnector2">
            <a:avLst/>
          </a:prstGeom>
          <a:ln w="19050">
            <a:solidFill>
              <a:srgbClr val="C00000"/>
            </a:solidFill>
            <a:headEnd type="triangle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1" name="Elbow Connector 13"/>
          <p:cNvCxnSpPr>
            <a:stCxn id="7" idx="0"/>
            <a:endCxn id="4" idx="2"/>
          </p:cNvCxnSpPr>
          <p:nvPr/>
        </p:nvCxnSpPr>
        <p:spPr>
          <a:xfrm flipH="1" flipV="1">
            <a:off x="2108199" y="2172533"/>
            <a:ext cx="25401" cy="1054326"/>
          </a:xfrm>
          <a:prstGeom prst="straightConnector1">
            <a:avLst/>
          </a:prstGeom>
          <a:ln w="44450">
            <a:solidFill>
              <a:srgbClr val="C0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641289" y="3705579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D0-D7</a:t>
            </a:r>
            <a:endParaRPr lang="nl-NL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5407582" y="2729392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Enable</a:t>
            </a:r>
            <a:endParaRPr lang="nl-NL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041021" y="146542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IO-ctrl</a:t>
            </a:r>
            <a:endParaRPr lang="nl-NL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859043" y="2351685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Bus-ctrl</a:t>
            </a:r>
            <a:endParaRPr lang="nl-NL" sz="1000" dirty="0"/>
          </a:p>
        </p:txBody>
      </p:sp>
      <p:cxnSp>
        <p:nvCxnSpPr>
          <p:cNvPr id="104" name="Elbow Connector 15"/>
          <p:cNvCxnSpPr>
            <a:endCxn id="7" idx="1"/>
          </p:cNvCxnSpPr>
          <p:nvPr/>
        </p:nvCxnSpPr>
        <p:spPr>
          <a:xfrm>
            <a:off x="660399" y="3684059"/>
            <a:ext cx="990548" cy="0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925744" y="3382413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Serial</a:t>
            </a:r>
            <a:endParaRPr lang="nl-NL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650947" y="1055138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Z80</a:t>
            </a:r>
            <a:endParaRPr lang="nl-NL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544584" y="3013311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PSoC5</a:t>
            </a:r>
            <a:endParaRPr lang="nl-NL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552700" y="2093517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EPM240</a:t>
            </a:r>
            <a:endParaRPr lang="nl-NL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71268" y="264678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IO addresses: A0-A15</a:t>
            </a:r>
          </a:p>
          <a:p>
            <a:r>
              <a:rPr lang="en-US" sz="1000" dirty="0" smtClean="0"/>
              <a:t>Mem addresses: A0-A11 MA-12-MA19 (1MB)</a:t>
            </a:r>
          </a:p>
        </p:txBody>
      </p:sp>
    </p:spTree>
    <p:extLst>
      <p:ext uri="{BB962C8B-B14F-4D97-AF65-F5344CB8AC3E}">
        <p14:creationId xmlns:p14="http://schemas.microsoft.com/office/powerpoint/2010/main" val="412059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61152" y="211098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</a:t>
            </a:r>
          </a:p>
          <a:p>
            <a:pPr algn="ctr"/>
            <a:r>
              <a:rPr lang="en-US" dirty="0" smtClean="0"/>
              <a:t>Ctrl</a:t>
            </a:r>
            <a:endParaRPr lang="nl-NL" dirty="0"/>
          </a:p>
        </p:txBody>
      </p:sp>
      <p:cxnSp>
        <p:nvCxnSpPr>
          <p:cNvPr id="5" name="Elbow Connector 15"/>
          <p:cNvCxnSpPr>
            <a:endCxn id="4" idx="0"/>
          </p:cNvCxnSpPr>
          <p:nvPr/>
        </p:nvCxnSpPr>
        <p:spPr>
          <a:xfrm rot="10800000" flipV="1">
            <a:off x="4218353" y="699389"/>
            <a:ext cx="3312523" cy="1411598"/>
          </a:xfrm>
          <a:prstGeom prst="bentConnector2">
            <a:avLst/>
          </a:prstGeom>
          <a:ln w="44450">
            <a:solidFill>
              <a:srgbClr val="C0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761152" y="325398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</a:t>
            </a:r>
          </a:p>
          <a:p>
            <a:pPr algn="ctr"/>
            <a:r>
              <a:rPr lang="en-US" dirty="0" smtClean="0"/>
              <a:t>RAM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5937138" y="96798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</a:t>
            </a:r>
          </a:p>
          <a:p>
            <a:pPr algn="ctr"/>
            <a:r>
              <a:rPr lang="en-US" dirty="0" smtClean="0"/>
              <a:t>Device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5937138" y="211098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</a:t>
            </a:r>
          </a:p>
          <a:p>
            <a:pPr algn="ctr"/>
            <a:r>
              <a:rPr lang="en-US" dirty="0" smtClean="0"/>
              <a:t>Device</a:t>
            </a:r>
            <a:endParaRPr lang="nl-NL" dirty="0"/>
          </a:p>
        </p:txBody>
      </p:sp>
      <p:sp>
        <p:nvSpPr>
          <p:cNvPr id="11" name="Rectangle 10"/>
          <p:cNvSpPr/>
          <p:nvPr/>
        </p:nvSpPr>
        <p:spPr>
          <a:xfrm>
            <a:off x="5937138" y="325398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Any</a:t>
            </a:r>
            <a:endParaRPr lang="en-US" dirty="0" smtClean="0"/>
          </a:p>
          <a:p>
            <a:pPr algn="ctr"/>
            <a:r>
              <a:rPr lang="en-US" dirty="0" smtClean="0"/>
              <a:t>Device</a:t>
            </a:r>
            <a:endParaRPr lang="nl-NL" dirty="0"/>
          </a:p>
        </p:txBody>
      </p:sp>
      <p:sp>
        <p:nvSpPr>
          <p:cNvPr id="12" name="Rectangle 11"/>
          <p:cNvSpPr/>
          <p:nvPr/>
        </p:nvSpPr>
        <p:spPr>
          <a:xfrm>
            <a:off x="1591027" y="279678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</a:p>
        </p:txBody>
      </p:sp>
      <p:cxnSp>
        <p:nvCxnSpPr>
          <p:cNvPr id="13" name="Elbow Connector 15"/>
          <p:cNvCxnSpPr/>
          <p:nvPr/>
        </p:nvCxnSpPr>
        <p:spPr>
          <a:xfrm flipH="1" flipV="1">
            <a:off x="5257801" y="1404938"/>
            <a:ext cx="26376" cy="2306249"/>
          </a:xfrm>
          <a:prstGeom prst="straightConnector1">
            <a:avLst/>
          </a:prstGeom>
          <a:ln w="44450">
            <a:solidFill>
              <a:srgbClr val="92D0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1"/>
            <a:endCxn id="12" idx="3"/>
          </p:cNvCxnSpPr>
          <p:nvPr/>
        </p:nvCxnSpPr>
        <p:spPr>
          <a:xfrm rot="10800000">
            <a:off x="2505428" y="3253987"/>
            <a:ext cx="1255725" cy="457200"/>
          </a:xfrm>
          <a:prstGeom prst="bentConnector3">
            <a:avLst>
              <a:gd name="adj1" fmla="val 50000"/>
            </a:avLst>
          </a:prstGeom>
          <a:ln w="44450">
            <a:solidFill>
              <a:srgbClr val="92D0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Elbow Connector 15"/>
          <p:cNvCxnSpPr>
            <a:endCxn id="7" idx="1"/>
          </p:cNvCxnSpPr>
          <p:nvPr/>
        </p:nvCxnSpPr>
        <p:spPr>
          <a:xfrm>
            <a:off x="5257801" y="1425187"/>
            <a:ext cx="679337" cy="0"/>
          </a:xfrm>
          <a:prstGeom prst="straightConnector1">
            <a:avLst/>
          </a:prstGeom>
          <a:ln w="44450">
            <a:solidFill>
              <a:srgbClr val="92D0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Elbow Connector 15"/>
          <p:cNvCxnSpPr>
            <a:endCxn id="8" idx="1"/>
          </p:cNvCxnSpPr>
          <p:nvPr/>
        </p:nvCxnSpPr>
        <p:spPr>
          <a:xfrm>
            <a:off x="5257801" y="2568187"/>
            <a:ext cx="679337" cy="0"/>
          </a:xfrm>
          <a:prstGeom prst="straightConnector1">
            <a:avLst/>
          </a:prstGeom>
          <a:ln w="44450">
            <a:solidFill>
              <a:srgbClr val="92D0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Elbow Connector 15"/>
          <p:cNvCxnSpPr>
            <a:stCxn id="6" idx="3"/>
            <a:endCxn id="11" idx="1"/>
          </p:cNvCxnSpPr>
          <p:nvPr/>
        </p:nvCxnSpPr>
        <p:spPr>
          <a:xfrm>
            <a:off x="4675552" y="3711187"/>
            <a:ext cx="1261586" cy="0"/>
          </a:xfrm>
          <a:prstGeom prst="straightConnector1">
            <a:avLst/>
          </a:prstGeom>
          <a:ln w="44450">
            <a:solidFill>
              <a:srgbClr val="92D0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Elbow Connector 15"/>
          <p:cNvCxnSpPr>
            <a:endCxn id="11" idx="3"/>
          </p:cNvCxnSpPr>
          <p:nvPr/>
        </p:nvCxnSpPr>
        <p:spPr>
          <a:xfrm rot="5400000">
            <a:off x="5671775" y="1860805"/>
            <a:ext cx="3030146" cy="670619"/>
          </a:xfrm>
          <a:prstGeom prst="bentConnector2">
            <a:avLst/>
          </a:prstGeom>
          <a:ln w="44450">
            <a:solidFill>
              <a:srgbClr val="C0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Elbow Connector 15"/>
          <p:cNvCxnSpPr>
            <a:stCxn id="8" idx="3"/>
          </p:cNvCxnSpPr>
          <p:nvPr/>
        </p:nvCxnSpPr>
        <p:spPr>
          <a:xfrm>
            <a:off x="6851538" y="2568187"/>
            <a:ext cx="679337" cy="6561"/>
          </a:xfrm>
          <a:prstGeom prst="straightConnector1">
            <a:avLst/>
          </a:prstGeom>
          <a:ln w="44450">
            <a:solidFill>
              <a:srgbClr val="C0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Elbow Connector 15"/>
          <p:cNvCxnSpPr>
            <a:stCxn id="7" idx="3"/>
          </p:cNvCxnSpPr>
          <p:nvPr/>
        </p:nvCxnSpPr>
        <p:spPr>
          <a:xfrm>
            <a:off x="6851538" y="1425187"/>
            <a:ext cx="670619" cy="9841"/>
          </a:xfrm>
          <a:prstGeom prst="straightConnector1">
            <a:avLst/>
          </a:prstGeom>
          <a:ln w="44450">
            <a:solidFill>
              <a:srgbClr val="C0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" idx="1"/>
            <a:endCxn id="12" idx="0"/>
          </p:cNvCxnSpPr>
          <p:nvPr/>
        </p:nvCxnSpPr>
        <p:spPr>
          <a:xfrm rot="10800000" flipV="1">
            <a:off x="2048228" y="2568187"/>
            <a:ext cx="1712925" cy="228600"/>
          </a:xfrm>
          <a:prstGeom prst="bentConnector2">
            <a:avLst/>
          </a:prstGeom>
          <a:ln w="44450">
            <a:solidFill>
              <a:srgbClr val="C0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874614" y="1902636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Storage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74614" y="759405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Network</a:t>
            </a:r>
            <a:endParaRPr lang="nl-NL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3650565" y="3055632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Dual ported</a:t>
            </a:r>
            <a:endParaRPr lang="nl-NL" sz="10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329940" y="335280"/>
            <a:ext cx="45720" cy="47625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795822" y="3768277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RAM mapped</a:t>
            </a:r>
          </a:p>
          <a:p>
            <a:r>
              <a:rPr lang="en-US" sz="1000" dirty="0" smtClean="0"/>
              <a:t>into CPU space</a:t>
            </a:r>
            <a:endParaRPr lang="nl-NL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5866426" y="3025386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Server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48154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0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56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Jacobi</dc:creator>
  <cp:lastModifiedBy>Marc Jacobi</cp:lastModifiedBy>
  <cp:revision>11</cp:revision>
  <dcterms:created xsi:type="dcterms:W3CDTF">2016-06-26T06:11:27Z</dcterms:created>
  <dcterms:modified xsi:type="dcterms:W3CDTF">2016-07-02T08:31:11Z</dcterms:modified>
</cp:coreProperties>
</file>