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7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8427-0E5F-4300-9AC3-1AE290C61E4D}" type="datetimeFigureOut">
              <a:rPr lang="nl-NL" smtClean="0"/>
              <a:t>19-2-2014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DDBC-BB9A-4CA8-8242-82991330E95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528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8427-0E5F-4300-9AC3-1AE290C61E4D}" type="datetimeFigureOut">
              <a:rPr lang="nl-NL" smtClean="0"/>
              <a:t>19-2-2014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DDBC-BB9A-4CA8-8242-82991330E95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202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8427-0E5F-4300-9AC3-1AE290C61E4D}" type="datetimeFigureOut">
              <a:rPr lang="nl-NL" smtClean="0"/>
              <a:t>19-2-2014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DDBC-BB9A-4CA8-8242-82991330E95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966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8427-0E5F-4300-9AC3-1AE290C61E4D}" type="datetimeFigureOut">
              <a:rPr lang="nl-NL" smtClean="0"/>
              <a:t>19-2-2014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DDBC-BB9A-4CA8-8242-82991330E95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841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8427-0E5F-4300-9AC3-1AE290C61E4D}" type="datetimeFigureOut">
              <a:rPr lang="nl-NL" smtClean="0"/>
              <a:t>19-2-2014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DDBC-BB9A-4CA8-8242-82991330E95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713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8427-0E5F-4300-9AC3-1AE290C61E4D}" type="datetimeFigureOut">
              <a:rPr lang="nl-NL" smtClean="0"/>
              <a:t>19-2-2014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DDBC-BB9A-4CA8-8242-82991330E95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997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8427-0E5F-4300-9AC3-1AE290C61E4D}" type="datetimeFigureOut">
              <a:rPr lang="nl-NL" smtClean="0"/>
              <a:t>19-2-2014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DDBC-BB9A-4CA8-8242-82991330E95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059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8427-0E5F-4300-9AC3-1AE290C61E4D}" type="datetimeFigureOut">
              <a:rPr lang="nl-NL" smtClean="0"/>
              <a:t>19-2-2014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DDBC-BB9A-4CA8-8242-82991330E95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54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8427-0E5F-4300-9AC3-1AE290C61E4D}" type="datetimeFigureOut">
              <a:rPr lang="nl-NL" smtClean="0"/>
              <a:t>19-2-2014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DDBC-BB9A-4CA8-8242-82991330E95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05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8427-0E5F-4300-9AC3-1AE290C61E4D}" type="datetimeFigureOut">
              <a:rPr lang="nl-NL" smtClean="0"/>
              <a:t>19-2-2014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DDBC-BB9A-4CA8-8242-82991330E95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690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8427-0E5F-4300-9AC3-1AE290C61E4D}" type="datetimeFigureOut">
              <a:rPr lang="nl-NL" smtClean="0"/>
              <a:t>19-2-2014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DDBC-BB9A-4CA8-8242-82991330E95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509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C8427-0E5F-4300-9AC3-1AE290C61E4D}" type="datetimeFigureOut">
              <a:rPr lang="nl-NL" smtClean="0"/>
              <a:t>19-2-2014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CDDBC-BB9A-4CA8-8242-82991330E95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272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Oval 203"/>
          <p:cNvSpPr/>
          <p:nvPr/>
        </p:nvSpPr>
        <p:spPr>
          <a:xfrm>
            <a:off x="10523963" y="5826426"/>
            <a:ext cx="843280" cy="70108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Carry</a:t>
            </a:r>
            <a:endParaRPr lang="nl-NL" sz="1000" dirty="0"/>
          </a:p>
        </p:txBody>
      </p:sp>
      <p:cxnSp>
        <p:nvCxnSpPr>
          <p:cNvPr id="99" name="Straight Arrow Connector 98"/>
          <p:cNvCxnSpPr>
            <a:stCxn id="62" idx="1"/>
            <a:endCxn id="11" idx="3"/>
          </p:cNvCxnSpPr>
          <p:nvPr/>
        </p:nvCxnSpPr>
        <p:spPr>
          <a:xfrm rot="10800000">
            <a:off x="5580792" y="3044627"/>
            <a:ext cx="776878" cy="1242204"/>
          </a:xfrm>
          <a:prstGeom prst="bentConnector3">
            <a:avLst>
              <a:gd name="adj1" fmla="val 251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63804" y="2902291"/>
            <a:ext cx="2216988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</a:t>
            </a:r>
            <a:endParaRPr lang="nl-NL" dirty="0"/>
          </a:p>
        </p:txBody>
      </p:sp>
      <p:cxnSp>
        <p:nvCxnSpPr>
          <p:cNvPr id="91" name="Straight Arrow Connector 90"/>
          <p:cNvCxnSpPr>
            <a:stCxn id="50" idx="1"/>
            <a:endCxn id="11" idx="3"/>
          </p:cNvCxnSpPr>
          <p:nvPr/>
        </p:nvCxnSpPr>
        <p:spPr>
          <a:xfrm flipH="1" flipV="1">
            <a:off x="5580792" y="3044627"/>
            <a:ext cx="776878" cy="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255310" y="831951"/>
            <a:ext cx="2216988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2781521" y="1246019"/>
            <a:ext cx="1690777" cy="2846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2781521" y="1660087"/>
            <a:ext cx="1690777" cy="2846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2781521" y="2074155"/>
            <a:ext cx="1690777" cy="2846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2781521" y="2488223"/>
            <a:ext cx="2216988" cy="2846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 Map</a:t>
            </a:r>
            <a:endParaRPr lang="nl-NL" dirty="0"/>
          </a:p>
        </p:txBody>
      </p:sp>
      <p:sp>
        <p:nvSpPr>
          <p:cNvPr id="12" name="Rectangle 11"/>
          <p:cNvSpPr/>
          <p:nvPr/>
        </p:nvSpPr>
        <p:spPr>
          <a:xfrm>
            <a:off x="3890015" y="3316359"/>
            <a:ext cx="1690777" cy="2846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</a:t>
            </a:r>
            <a:endParaRPr lang="nl-NL" dirty="0"/>
          </a:p>
        </p:txBody>
      </p:sp>
      <p:sp>
        <p:nvSpPr>
          <p:cNvPr id="13" name="Rectangle 12"/>
          <p:cNvSpPr/>
          <p:nvPr/>
        </p:nvSpPr>
        <p:spPr>
          <a:xfrm>
            <a:off x="3881388" y="3730427"/>
            <a:ext cx="1690777" cy="2846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</a:t>
            </a:r>
            <a:endParaRPr lang="nl-NL" dirty="0"/>
          </a:p>
        </p:txBody>
      </p:sp>
      <p:sp>
        <p:nvSpPr>
          <p:cNvPr id="14" name="TextBox 13"/>
          <p:cNvSpPr txBox="1"/>
          <p:nvPr/>
        </p:nvSpPr>
        <p:spPr>
          <a:xfrm>
            <a:off x="2255310" y="333223"/>
            <a:ext cx="207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Midi Device Schema</a:t>
            </a:r>
            <a:endParaRPr lang="nl-NL" dirty="0"/>
          </a:p>
        </p:txBody>
      </p:sp>
      <p:sp>
        <p:nvSpPr>
          <p:cNvPr id="15" name="Rounded Rectangle 14"/>
          <p:cNvSpPr/>
          <p:nvPr/>
        </p:nvSpPr>
        <p:spPr>
          <a:xfrm>
            <a:off x="5080460" y="2864218"/>
            <a:ext cx="742371" cy="2151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Address</a:t>
            </a:r>
            <a:endParaRPr lang="nl-NL" sz="1200" dirty="0"/>
          </a:p>
        </p:txBody>
      </p:sp>
      <p:sp>
        <p:nvSpPr>
          <p:cNvPr id="16" name="Rectangle 15"/>
          <p:cNvSpPr/>
          <p:nvPr/>
        </p:nvSpPr>
        <p:spPr>
          <a:xfrm>
            <a:off x="3363804" y="4144495"/>
            <a:ext cx="2216988" cy="28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</a:t>
            </a:r>
            <a:endParaRPr lang="nl-NL" dirty="0"/>
          </a:p>
        </p:txBody>
      </p:sp>
      <p:sp>
        <p:nvSpPr>
          <p:cNvPr id="17" name="Rectangle 16"/>
          <p:cNvSpPr/>
          <p:nvPr/>
        </p:nvSpPr>
        <p:spPr>
          <a:xfrm>
            <a:off x="3890015" y="4558563"/>
            <a:ext cx="1690777" cy="2846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</a:t>
            </a:r>
            <a:endParaRPr lang="nl-NL" dirty="0"/>
          </a:p>
        </p:txBody>
      </p:sp>
      <p:sp>
        <p:nvSpPr>
          <p:cNvPr id="18" name="Rectangle 17"/>
          <p:cNvSpPr/>
          <p:nvPr/>
        </p:nvSpPr>
        <p:spPr>
          <a:xfrm>
            <a:off x="3881388" y="4972631"/>
            <a:ext cx="1690777" cy="2846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</a:t>
            </a:r>
            <a:endParaRPr lang="nl-NL" dirty="0"/>
          </a:p>
        </p:txBody>
      </p:sp>
      <p:sp>
        <p:nvSpPr>
          <p:cNvPr id="19" name="Rounded Rectangle 18"/>
          <p:cNvSpPr/>
          <p:nvPr/>
        </p:nvSpPr>
        <p:spPr>
          <a:xfrm>
            <a:off x="5080459" y="4079795"/>
            <a:ext cx="742371" cy="2151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Address</a:t>
            </a:r>
            <a:endParaRPr lang="nl-NL" sz="1200" dirty="0"/>
          </a:p>
        </p:txBody>
      </p:sp>
      <p:sp>
        <p:nvSpPr>
          <p:cNvPr id="20" name="Rounded Rectangle 19"/>
          <p:cNvSpPr/>
          <p:nvPr/>
        </p:nvSpPr>
        <p:spPr>
          <a:xfrm>
            <a:off x="5080459" y="2652870"/>
            <a:ext cx="742371" cy="2151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Repeat</a:t>
            </a:r>
            <a:endParaRPr lang="nl-NL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5080460" y="3079381"/>
            <a:ext cx="742371" cy="2151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Size</a:t>
            </a:r>
            <a:endParaRPr lang="nl-NL" sz="1200" dirty="0"/>
          </a:p>
        </p:txBody>
      </p:sp>
      <p:sp>
        <p:nvSpPr>
          <p:cNvPr id="22" name="Snip Single Corner Rectangle 21"/>
          <p:cNvSpPr/>
          <p:nvPr/>
        </p:nvSpPr>
        <p:spPr>
          <a:xfrm>
            <a:off x="228086" y="1792927"/>
            <a:ext cx="1690778" cy="248440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User Manual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Midi System Exclusive Specifications</a:t>
            </a:r>
            <a:endParaRPr lang="nl-NL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614943" y="1314100"/>
            <a:ext cx="934948" cy="1547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90139" y="3689277"/>
            <a:ext cx="1184267" cy="1416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357670" y="831951"/>
            <a:ext cx="1475117" cy="2846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dirty="0" smtClean="0"/>
              <a:t>Node</a:t>
            </a:r>
            <a:endParaRPr lang="nl-NL" dirty="0"/>
          </a:p>
        </p:txBody>
      </p:sp>
      <p:sp>
        <p:nvSpPr>
          <p:cNvPr id="28" name="Rounded Rectangle 27"/>
          <p:cNvSpPr/>
          <p:nvPr/>
        </p:nvSpPr>
        <p:spPr>
          <a:xfrm>
            <a:off x="7306575" y="849576"/>
            <a:ext cx="862641" cy="2494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Converter</a:t>
            </a:r>
            <a:endParaRPr lang="nl-NL" sz="1200" dirty="0"/>
          </a:p>
        </p:txBody>
      </p:sp>
      <p:sp>
        <p:nvSpPr>
          <p:cNvPr id="29" name="Rectangle 28"/>
          <p:cNvSpPr/>
          <p:nvPr/>
        </p:nvSpPr>
        <p:spPr>
          <a:xfrm>
            <a:off x="6357670" y="1246019"/>
            <a:ext cx="1475117" cy="2846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nl-NL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737232" y="1116623"/>
            <a:ext cx="0" cy="12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7474791" y="1112185"/>
            <a:ext cx="4313" cy="13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306575" y="1255383"/>
            <a:ext cx="862641" cy="2469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Converter</a:t>
            </a:r>
            <a:endParaRPr lang="nl-NL" sz="1200" dirty="0"/>
          </a:p>
        </p:txBody>
      </p:sp>
      <p:cxnSp>
        <p:nvCxnSpPr>
          <p:cNvPr id="37" name="Straight Arrow Connector 36"/>
          <p:cNvCxnSpPr>
            <a:stCxn id="27" idx="1"/>
            <a:endCxn id="4" idx="3"/>
          </p:cNvCxnSpPr>
          <p:nvPr/>
        </p:nvCxnSpPr>
        <p:spPr>
          <a:xfrm flipH="1">
            <a:off x="4472298" y="974287"/>
            <a:ext cx="1885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357670" y="1655338"/>
            <a:ext cx="1475117" cy="2846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nl-NL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737232" y="1525942"/>
            <a:ext cx="0" cy="12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474791" y="1521504"/>
            <a:ext cx="4313" cy="13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7306575" y="1664702"/>
            <a:ext cx="862641" cy="2469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Converter</a:t>
            </a:r>
            <a:endParaRPr lang="nl-NL" sz="1200" dirty="0"/>
          </a:p>
        </p:txBody>
      </p:sp>
      <p:sp>
        <p:nvSpPr>
          <p:cNvPr id="42" name="Rectangle 41"/>
          <p:cNvSpPr/>
          <p:nvPr/>
        </p:nvSpPr>
        <p:spPr>
          <a:xfrm>
            <a:off x="6357670" y="2068774"/>
            <a:ext cx="1475117" cy="2846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nl-NL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737232" y="1939378"/>
            <a:ext cx="0" cy="12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7474791" y="1934940"/>
            <a:ext cx="4313" cy="13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306575" y="2078138"/>
            <a:ext cx="862641" cy="2469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Converter</a:t>
            </a:r>
            <a:endParaRPr lang="nl-NL" sz="1200" dirty="0"/>
          </a:p>
        </p:txBody>
      </p:sp>
      <p:sp>
        <p:nvSpPr>
          <p:cNvPr id="46" name="Rectangle 45"/>
          <p:cNvSpPr/>
          <p:nvPr/>
        </p:nvSpPr>
        <p:spPr>
          <a:xfrm>
            <a:off x="6357670" y="2491574"/>
            <a:ext cx="1475117" cy="2846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nl-NL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737232" y="2362178"/>
            <a:ext cx="0" cy="12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474791" y="2357740"/>
            <a:ext cx="4313" cy="13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7306575" y="2500938"/>
            <a:ext cx="862641" cy="2469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Converter</a:t>
            </a:r>
            <a:endParaRPr lang="nl-NL" sz="1200" dirty="0"/>
          </a:p>
        </p:txBody>
      </p:sp>
      <p:sp>
        <p:nvSpPr>
          <p:cNvPr id="50" name="Rectangle 49"/>
          <p:cNvSpPr/>
          <p:nvPr/>
        </p:nvSpPr>
        <p:spPr>
          <a:xfrm>
            <a:off x="6357670" y="2906231"/>
            <a:ext cx="1475117" cy="2846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nl-NL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737232" y="2776835"/>
            <a:ext cx="0" cy="12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7474791" y="2772397"/>
            <a:ext cx="4313" cy="13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7306575" y="2915595"/>
            <a:ext cx="862641" cy="2469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Converter</a:t>
            </a:r>
            <a:endParaRPr lang="nl-NL" sz="1200" dirty="0"/>
          </a:p>
        </p:txBody>
      </p:sp>
      <p:sp>
        <p:nvSpPr>
          <p:cNvPr id="54" name="Rectangle 53"/>
          <p:cNvSpPr/>
          <p:nvPr/>
        </p:nvSpPr>
        <p:spPr>
          <a:xfrm>
            <a:off x="6357670" y="3311921"/>
            <a:ext cx="1475117" cy="2846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nl-NL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6737232" y="3182525"/>
            <a:ext cx="0" cy="12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7474791" y="3178087"/>
            <a:ext cx="4313" cy="13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7306575" y="3321285"/>
            <a:ext cx="862641" cy="2469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Converter</a:t>
            </a:r>
            <a:endParaRPr lang="nl-NL" sz="1200" dirty="0"/>
          </a:p>
        </p:txBody>
      </p:sp>
      <p:sp>
        <p:nvSpPr>
          <p:cNvPr id="58" name="Rectangle 57"/>
          <p:cNvSpPr/>
          <p:nvPr/>
        </p:nvSpPr>
        <p:spPr>
          <a:xfrm>
            <a:off x="6357670" y="3730427"/>
            <a:ext cx="1475117" cy="2846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nl-NL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737232" y="3601031"/>
            <a:ext cx="0" cy="12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7474791" y="3596593"/>
            <a:ext cx="4313" cy="13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306575" y="3739791"/>
            <a:ext cx="862641" cy="2469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Converter</a:t>
            </a:r>
            <a:endParaRPr lang="nl-NL" sz="1200" dirty="0"/>
          </a:p>
        </p:txBody>
      </p:sp>
      <p:sp>
        <p:nvSpPr>
          <p:cNvPr id="62" name="Rectangle 61"/>
          <p:cNvSpPr/>
          <p:nvPr/>
        </p:nvSpPr>
        <p:spPr>
          <a:xfrm>
            <a:off x="6357670" y="4144495"/>
            <a:ext cx="1475117" cy="28467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nl-NL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737232" y="4015099"/>
            <a:ext cx="0" cy="12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7474791" y="4010661"/>
            <a:ext cx="4313" cy="13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7306575" y="4153859"/>
            <a:ext cx="862641" cy="2469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Converter</a:t>
            </a:r>
            <a:endParaRPr lang="nl-NL" sz="1200" dirty="0"/>
          </a:p>
        </p:txBody>
      </p:sp>
      <p:sp>
        <p:nvSpPr>
          <p:cNvPr id="66" name="Rectangle 65"/>
          <p:cNvSpPr/>
          <p:nvPr/>
        </p:nvSpPr>
        <p:spPr>
          <a:xfrm>
            <a:off x="6357670" y="4558563"/>
            <a:ext cx="1475117" cy="28467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nl-NL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737232" y="4429167"/>
            <a:ext cx="0" cy="12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474791" y="4424729"/>
            <a:ext cx="4313" cy="13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7306575" y="4567927"/>
            <a:ext cx="862641" cy="2469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Converter</a:t>
            </a:r>
            <a:endParaRPr lang="nl-NL" sz="1200" dirty="0"/>
          </a:p>
        </p:txBody>
      </p:sp>
      <p:sp>
        <p:nvSpPr>
          <p:cNvPr id="70" name="Rectangle 69"/>
          <p:cNvSpPr/>
          <p:nvPr/>
        </p:nvSpPr>
        <p:spPr>
          <a:xfrm>
            <a:off x="6357670" y="4972631"/>
            <a:ext cx="1475117" cy="28467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nl-NL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6737232" y="4843235"/>
            <a:ext cx="0" cy="12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7474791" y="4838797"/>
            <a:ext cx="4313" cy="13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7306575" y="4981995"/>
            <a:ext cx="862641" cy="2469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Converter</a:t>
            </a:r>
            <a:endParaRPr lang="nl-NL" sz="1200" dirty="0"/>
          </a:p>
        </p:txBody>
      </p:sp>
      <p:sp>
        <p:nvSpPr>
          <p:cNvPr id="74" name="Rectangle 73"/>
          <p:cNvSpPr/>
          <p:nvPr/>
        </p:nvSpPr>
        <p:spPr>
          <a:xfrm>
            <a:off x="6357670" y="5396063"/>
            <a:ext cx="1475117" cy="2846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nl-NL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737232" y="5266667"/>
            <a:ext cx="0" cy="12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7474791" y="5262229"/>
            <a:ext cx="4313" cy="13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7306575" y="5405427"/>
            <a:ext cx="862641" cy="2469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Converter</a:t>
            </a:r>
            <a:endParaRPr lang="nl-NL" sz="1200" dirty="0"/>
          </a:p>
        </p:txBody>
      </p:sp>
      <p:sp>
        <p:nvSpPr>
          <p:cNvPr id="78" name="Rectangle 77"/>
          <p:cNvSpPr/>
          <p:nvPr/>
        </p:nvSpPr>
        <p:spPr>
          <a:xfrm>
            <a:off x="6357670" y="5828859"/>
            <a:ext cx="1475117" cy="2846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nl-NL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737232" y="5699463"/>
            <a:ext cx="0" cy="12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7474791" y="5695025"/>
            <a:ext cx="4313" cy="13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7306575" y="5838223"/>
            <a:ext cx="862641" cy="2469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Converter</a:t>
            </a:r>
            <a:endParaRPr lang="nl-NL" sz="1200" dirty="0"/>
          </a:p>
        </p:txBody>
      </p:sp>
      <p:cxnSp>
        <p:nvCxnSpPr>
          <p:cNvPr id="83" name="Straight Arrow Connector 82"/>
          <p:cNvCxnSpPr>
            <a:stCxn id="29" idx="1"/>
            <a:endCxn id="5" idx="3"/>
          </p:cNvCxnSpPr>
          <p:nvPr/>
        </p:nvCxnSpPr>
        <p:spPr>
          <a:xfrm flipH="1">
            <a:off x="4472298" y="1388355"/>
            <a:ext cx="1885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8" idx="1"/>
            <a:endCxn id="6" idx="3"/>
          </p:cNvCxnSpPr>
          <p:nvPr/>
        </p:nvCxnSpPr>
        <p:spPr>
          <a:xfrm flipH="1">
            <a:off x="4472298" y="1797674"/>
            <a:ext cx="1885372" cy="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2" idx="1"/>
            <a:endCxn id="7" idx="3"/>
          </p:cNvCxnSpPr>
          <p:nvPr/>
        </p:nvCxnSpPr>
        <p:spPr>
          <a:xfrm flipH="1">
            <a:off x="4472298" y="2211110"/>
            <a:ext cx="1885372" cy="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6" idx="1"/>
            <a:endCxn id="8" idx="3"/>
          </p:cNvCxnSpPr>
          <p:nvPr/>
        </p:nvCxnSpPr>
        <p:spPr>
          <a:xfrm flipH="1" flipV="1">
            <a:off x="4998509" y="2630559"/>
            <a:ext cx="1359161" cy="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4" idx="1"/>
            <a:endCxn id="12" idx="3"/>
          </p:cNvCxnSpPr>
          <p:nvPr/>
        </p:nvCxnSpPr>
        <p:spPr>
          <a:xfrm flipH="1">
            <a:off x="5580792" y="3454257"/>
            <a:ext cx="776878" cy="4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8" idx="1"/>
            <a:endCxn id="13" idx="3"/>
          </p:cNvCxnSpPr>
          <p:nvPr/>
        </p:nvCxnSpPr>
        <p:spPr>
          <a:xfrm flipH="1">
            <a:off x="5572165" y="3872763"/>
            <a:ext cx="785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6" idx="1"/>
            <a:endCxn id="12" idx="3"/>
          </p:cNvCxnSpPr>
          <p:nvPr/>
        </p:nvCxnSpPr>
        <p:spPr>
          <a:xfrm rot="10800000">
            <a:off x="5580792" y="3458695"/>
            <a:ext cx="776878" cy="1242204"/>
          </a:xfrm>
          <a:prstGeom prst="bentConnector3">
            <a:avLst>
              <a:gd name="adj1" fmla="val 382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0" idx="1"/>
            <a:endCxn id="13" idx="3"/>
          </p:cNvCxnSpPr>
          <p:nvPr/>
        </p:nvCxnSpPr>
        <p:spPr>
          <a:xfrm rot="10800000">
            <a:off x="5572166" y="3872763"/>
            <a:ext cx="785505" cy="1242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4" idx="1"/>
            <a:endCxn id="16" idx="3"/>
          </p:cNvCxnSpPr>
          <p:nvPr/>
        </p:nvCxnSpPr>
        <p:spPr>
          <a:xfrm flipH="1" flipV="1">
            <a:off x="5580792" y="4286831"/>
            <a:ext cx="776878" cy="125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8" idx="1"/>
            <a:endCxn id="17" idx="3"/>
          </p:cNvCxnSpPr>
          <p:nvPr/>
        </p:nvCxnSpPr>
        <p:spPr>
          <a:xfrm flipH="1" flipV="1">
            <a:off x="5580792" y="4700899"/>
            <a:ext cx="776878" cy="127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357670" y="6245275"/>
            <a:ext cx="1475117" cy="2846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  <a:endParaRPr lang="nl-NL" dirty="0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6737232" y="6115879"/>
            <a:ext cx="0" cy="12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 flipV="1">
            <a:off x="7474791" y="6111441"/>
            <a:ext cx="4313" cy="13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7306575" y="6254639"/>
            <a:ext cx="862641" cy="2469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Converter</a:t>
            </a:r>
            <a:endParaRPr lang="nl-NL" sz="1200" dirty="0"/>
          </a:p>
        </p:txBody>
      </p:sp>
      <p:cxnSp>
        <p:nvCxnSpPr>
          <p:cNvPr id="118" name="Straight Arrow Connector 117"/>
          <p:cNvCxnSpPr>
            <a:stCxn id="113" idx="1"/>
            <a:endCxn id="18" idx="3"/>
          </p:cNvCxnSpPr>
          <p:nvPr/>
        </p:nvCxnSpPr>
        <p:spPr>
          <a:xfrm flipH="1" flipV="1">
            <a:off x="5572165" y="5114967"/>
            <a:ext cx="785505" cy="1272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 Diagonal Corner Rectangle 119"/>
          <p:cNvSpPr/>
          <p:nvPr/>
        </p:nvSpPr>
        <p:spPr>
          <a:xfrm>
            <a:off x="8549064" y="380229"/>
            <a:ext cx="3155255" cy="265589"/>
          </a:xfrm>
          <a:prstGeom prst="round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Midi Sys Ex Stream</a:t>
            </a:r>
            <a:endParaRPr lang="nl-NL" dirty="0"/>
          </a:p>
        </p:txBody>
      </p:sp>
      <p:sp>
        <p:nvSpPr>
          <p:cNvPr id="121" name="Round Diagonal Corner Rectangle 120"/>
          <p:cNvSpPr/>
          <p:nvPr/>
        </p:nvSpPr>
        <p:spPr>
          <a:xfrm>
            <a:off x="8549064" y="829924"/>
            <a:ext cx="2662713" cy="30614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 Ex Root Stream</a:t>
            </a:r>
            <a:endParaRPr lang="nl-NL" dirty="0"/>
          </a:p>
        </p:txBody>
      </p:sp>
      <p:sp>
        <p:nvSpPr>
          <p:cNvPr id="122" name="Round Diagonal Corner Rectangle 121"/>
          <p:cNvSpPr/>
          <p:nvPr/>
        </p:nvSpPr>
        <p:spPr>
          <a:xfrm>
            <a:off x="9548197" y="2891898"/>
            <a:ext cx="650511" cy="29506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nl-NL" dirty="0"/>
          </a:p>
        </p:txBody>
      </p:sp>
      <p:cxnSp>
        <p:nvCxnSpPr>
          <p:cNvPr id="124" name="Straight Arrow Connector 123"/>
          <p:cNvCxnSpPr>
            <a:stCxn id="28" idx="3"/>
            <a:endCxn id="121" idx="2"/>
          </p:cNvCxnSpPr>
          <p:nvPr/>
        </p:nvCxnSpPr>
        <p:spPr>
          <a:xfrm>
            <a:off x="8169216" y="974287"/>
            <a:ext cx="379848" cy="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Snip Diagonal Corner Rectangle 124"/>
          <p:cNvSpPr/>
          <p:nvPr/>
        </p:nvSpPr>
        <p:spPr>
          <a:xfrm>
            <a:off x="8549065" y="894622"/>
            <a:ext cx="195884" cy="238626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F0</a:t>
            </a:r>
            <a:endParaRPr lang="nl-NL" sz="1200" dirty="0"/>
          </a:p>
        </p:txBody>
      </p:sp>
      <p:sp>
        <p:nvSpPr>
          <p:cNvPr id="126" name="Snip Diagonal Corner Rectangle 125"/>
          <p:cNvSpPr/>
          <p:nvPr/>
        </p:nvSpPr>
        <p:spPr>
          <a:xfrm>
            <a:off x="11015893" y="894622"/>
            <a:ext cx="195884" cy="238626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F7</a:t>
            </a:r>
            <a:endParaRPr lang="nl-NL" sz="1200" dirty="0"/>
          </a:p>
        </p:txBody>
      </p:sp>
      <p:sp>
        <p:nvSpPr>
          <p:cNvPr id="127" name="Snip Diagonal Corner Rectangle 126"/>
          <p:cNvSpPr/>
          <p:nvPr/>
        </p:nvSpPr>
        <p:spPr>
          <a:xfrm>
            <a:off x="8744949" y="1259545"/>
            <a:ext cx="195884" cy="238626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D</a:t>
            </a:r>
            <a:endParaRPr lang="nl-NL" sz="1200" dirty="0"/>
          </a:p>
        </p:txBody>
      </p:sp>
      <p:sp>
        <p:nvSpPr>
          <p:cNvPr id="128" name="Snip Diagonal Corner Rectangle 127"/>
          <p:cNvSpPr/>
          <p:nvPr/>
        </p:nvSpPr>
        <p:spPr>
          <a:xfrm>
            <a:off x="8940833" y="1650325"/>
            <a:ext cx="411480" cy="261328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Data</a:t>
            </a:r>
            <a:endParaRPr lang="nl-NL" sz="1200" dirty="0"/>
          </a:p>
        </p:txBody>
      </p:sp>
      <p:sp>
        <p:nvSpPr>
          <p:cNvPr id="130" name="Snip Diagonal Corner Rectangle 129"/>
          <p:cNvSpPr/>
          <p:nvPr/>
        </p:nvSpPr>
        <p:spPr>
          <a:xfrm>
            <a:off x="9744081" y="3721552"/>
            <a:ext cx="454628" cy="261328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D</a:t>
            </a:r>
            <a:endParaRPr lang="nl-NL" sz="1200" dirty="0"/>
          </a:p>
        </p:txBody>
      </p:sp>
      <p:sp>
        <p:nvSpPr>
          <p:cNvPr id="131" name="Snip Diagonal Corner Rectangle 130"/>
          <p:cNvSpPr/>
          <p:nvPr/>
        </p:nvSpPr>
        <p:spPr>
          <a:xfrm>
            <a:off x="9352313" y="2068774"/>
            <a:ext cx="195884" cy="238626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D</a:t>
            </a:r>
            <a:endParaRPr lang="nl-NL" sz="1200" dirty="0"/>
          </a:p>
        </p:txBody>
      </p:sp>
      <p:cxnSp>
        <p:nvCxnSpPr>
          <p:cNvPr id="133" name="Straight Arrow Connector 132"/>
          <p:cNvCxnSpPr>
            <a:stCxn id="35" idx="3"/>
            <a:endCxn id="127" idx="2"/>
          </p:cNvCxnSpPr>
          <p:nvPr/>
        </p:nvCxnSpPr>
        <p:spPr>
          <a:xfrm flipV="1">
            <a:off x="8169216" y="1378858"/>
            <a:ext cx="5757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41" idx="3"/>
            <a:endCxn id="128" idx="2"/>
          </p:cNvCxnSpPr>
          <p:nvPr/>
        </p:nvCxnSpPr>
        <p:spPr>
          <a:xfrm flipV="1">
            <a:off x="8169216" y="1780989"/>
            <a:ext cx="771617" cy="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45" idx="3"/>
            <a:endCxn id="131" idx="2"/>
          </p:cNvCxnSpPr>
          <p:nvPr/>
        </p:nvCxnSpPr>
        <p:spPr>
          <a:xfrm flipV="1">
            <a:off x="8169216" y="2188087"/>
            <a:ext cx="1183097" cy="1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53" idx="3"/>
            <a:endCxn id="122" idx="2"/>
          </p:cNvCxnSpPr>
          <p:nvPr/>
        </p:nvCxnSpPr>
        <p:spPr>
          <a:xfrm>
            <a:off x="8169216" y="3039071"/>
            <a:ext cx="1378981" cy="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57" idx="3"/>
          </p:cNvCxnSpPr>
          <p:nvPr/>
        </p:nvCxnSpPr>
        <p:spPr>
          <a:xfrm>
            <a:off x="8169216" y="3444761"/>
            <a:ext cx="1378981" cy="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61" idx="3"/>
            <a:endCxn id="130" idx="2"/>
          </p:cNvCxnSpPr>
          <p:nvPr/>
        </p:nvCxnSpPr>
        <p:spPr>
          <a:xfrm flipV="1">
            <a:off x="8169216" y="3852216"/>
            <a:ext cx="1574865" cy="1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Snip Diagonal Corner Rectangle 149"/>
          <p:cNvSpPr/>
          <p:nvPr/>
        </p:nvSpPr>
        <p:spPr>
          <a:xfrm>
            <a:off x="10849219" y="5852135"/>
            <a:ext cx="79504" cy="261328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/>
              <a:t>D</a:t>
            </a:r>
            <a:endParaRPr lang="nl-NL" sz="1200" b="1" dirty="0"/>
          </a:p>
        </p:txBody>
      </p:sp>
      <p:sp>
        <p:nvSpPr>
          <p:cNvPr id="151" name="Snip Diagonal Corner Rectangle 150"/>
          <p:cNvSpPr/>
          <p:nvPr/>
        </p:nvSpPr>
        <p:spPr>
          <a:xfrm flipH="1">
            <a:off x="10928723" y="6240262"/>
            <a:ext cx="91134" cy="261328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/>
              <a:t>D</a:t>
            </a:r>
            <a:endParaRPr lang="nl-NL" sz="1200" b="1" dirty="0"/>
          </a:p>
        </p:txBody>
      </p:sp>
      <p:sp>
        <p:nvSpPr>
          <p:cNvPr id="155" name="Snip Diagonal Corner Rectangle 154"/>
          <p:cNvSpPr/>
          <p:nvPr/>
        </p:nvSpPr>
        <p:spPr>
          <a:xfrm>
            <a:off x="9548197" y="3334944"/>
            <a:ext cx="195884" cy="238626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D</a:t>
            </a:r>
            <a:endParaRPr lang="nl-NL" sz="1200" dirty="0"/>
          </a:p>
        </p:txBody>
      </p:sp>
      <p:sp>
        <p:nvSpPr>
          <p:cNvPr id="163" name="Round Diagonal Corner Rectangle 162"/>
          <p:cNvSpPr/>
          <p:nvPr/>
        </p:nvSpPr>
        <p:spPr>
          <a:xfrm>
            <a:off x="10198708" y="4147426"/>
            <a:ext cx="650511" cy="29506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nl-NL" dirty="0"/>
          </a:p>
        </p:txBody>
      </p:sp>
      <p:sp>
        <p:nvSpPr>
          <p:cNvPr id="164" name="Snip Diagonal Corner Rectangle 163"/>
          <p:cNvSpPr/>
          <p:nvPr/>
        </p:nvSpPr>
        <p:spPr>
          <a:xfrm>
            <a:off x="10394592" y="4977080"/>
            <a:ext cx="454628" cy="261328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D</a:t>
            </a:r>
            <a:endParaRPr lang="nl-NL" sz="1200" dirty="0"/>
          </a:p>
        </p:txBody>
      </p:sp>
      <p:sp>
        <p:nvSpPr>
          <p:cNvPr id="165" name="Snip Diagonal Corner Rectangle 164"/>
          <p:cNvSpPr/>
          <p:nvPr/>
        </p:nvSpPr>
        <p:spPr>
          <a:xfrm>
            <a:off x="10198708" y="4590472"/>
            <a:ext cx="195884" cy="238626"/>
          </a:xfrm>
          <a:prstGeom prst="snip2Diag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D</a:t>
            </a:r>
            <a:endParaRPr lang="nl-NL" sz="1200" dirty="0"/>
          </a:p>
        </p:txBody>
      </p:sp>
      <p:cxnSp>
        <p:nvCxnSpPr>
          <p:cNvPr id="167" name="Straight Arrow Connector 166"/>
          <p:cNvCxnSpPr>
            <a:stCxn id="65" idx="3"/>
            <a:endCxn id="163" idx="2"/>
          </p:cNvCxnSpPr>
          <p:nvPr/>
        </p:nvCxnSpPr>
        <p:spPr>
          <a:xfrm>
            <a:off x="8169216" y="4277335"/>
            <a:ext cx="2029492" cy="17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69" idx="3"/>
            <a:endCxn id="165" idx="2"/>
          </p:cNvCxnSpPr>
          <p:nvPr/>
        </p:nvCxnSpPr>
        <p:spPr>
          <a:xfrm>
            <a:off x="8169216" y="4691403"/>
            <a:ext cx="2029492" cy="18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73" idx="3"/>
            <a:endCxn id="164" idx="2"/>
          </p:cNvCxnSpPr>
          <p:nvPr/>
        </p:nvCxnSpPr>
        <p:spPr>
          <a:xfrm>
            <a:off x="8169216" y="5105471"/>
            <a:ext cx="2225376" cy="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49" idx="3"/>
            <a:endCxn id="176" idx="1"/>
          </p:cNvCxnSpPr>
          <p:nvPr/>
        </p:nvCxnSpPr>
        <p:spPr>
          <a:xfrm>
            <a:off x="8169216" y="2624414"/>
            <a:ext cx="1378981" cy="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81" idx="3"/>
            <a:endCxn id="150" idx="2"/>
          </p:cNvCxnSpPr>
          <p:nvPr/>
        </p:nvCxnSpPr>
        <p:spPr>
          <a:xfrm>
            <a:off x="8169216" y="5961699"/>
            <a:ext cx="2680003" cy="2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16" idx="3"/>
            <a:endCxn id="151" idx="0"/>
          </p:cNvCxnSpPr>
          <p:nvPr/>
        </p:nvCxnSpPr>
        <p:spPr>
          <a:xfrm flipV="1">
            <a:off x="8169216" y="6370926"/>
            <a:ext cx="2759507" cy="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27" idx="3"/>
          </p:cNvCxnSpPr>
          <p:nvPr/>
        </p:nvCxnSpPr>
        <p:spPr>
          <a:xfrm flipV="1">
            <a:off x="8842891" y="1133248"/>
            <a:ext cx="6469" cy="12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21" idx="3"/>
          </p:cNvCxnSpPr>
          <p:nvPr/>
        </p:nvCxnSpPr>
        <p:spPr>
          <a:xfrm flipV="1">
            <a:off x="9880421" y="645818"/>
            <a:ext cx="5259" cy="18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28" idx="3"/>
          </p:cNvCxnSpPr>
          <p:nvPr/>
        </p:nvCxnSpPr>
        <p:spPr>
          <a:xfrm flipH="1" flipV="1">
            <a:off x="9144000" y="1133248"/>
            <a:ext cx="2573" cy="517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31" idx="3"/>
          </p:cNvCxnSpPr>
          <p:nvPr/>
        </p:nvCxnSpPr>
        <p:spPr>
          <a:xfrm flipV="1">
            <a:off x="9450255" y="1133248"/>
            <a:ext cx="10971" cy="93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22" idx="3"/>
            <a:endCxn id="121" idx="1"/>
          </p:cNvCxnSpPr>
          <p:nvPr/>
        </p:nvCxnSpPr>
        <p:spPr>
          <a:xfrm flipV="1">
            <a:off x="9873453" y="1136070"/>
            <a:ext cx="6968" cy="175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55" idx="3"/>
          </p:cNvCxnSpPr>
          <p:nvPr/>
        </p:nvCxnSpPr>
        <p:spPr>
          <a:xfrm flipH="1" flipV="1">
            <a:off x="9641840" y="3186962"/>
            <a:ext cx="4299" cy="14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130" idx="3"/>
          </p:cNvCxnSpPr>
          <p:nvPr/>
        </p:nvCxnSpPr>
        <p:spPr>
          <a:xfrm flipV="1">
            <a:off x="9971395" y="3186962"/>
            <a:ext cx="26045" cy="53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63" idx="3"/>
          </p:cNvCxnSpPr>
          <p:nvPr/>
        </p:nvCxnSpPr>
        <p:spPr>
          <a:xfrm flipH="1" flipV="1">
            <a:off x="10495280" y="1133248"/>
            <a:ext cx="28684" cy="3014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ounded Rectangle 175"/>
          <p:cNvSpPr/>
          <p:nvPr/>
        </p:nvSpPr>
        <p:spPr>
          <a:xfrm>
            <a:off x="9548197" y="2485389"/>
            <a:ext cx="1308149" cy="27810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AddressMap</a:t>
            </a:r>
            <a:endParaRPr lang="nl-NL" sz="1200" dirty="0"/>
          </a:p>
        </p:txBody>
      </p:sp>
      <p:cxnSp>
        <p:nvCxnSpPr>
          <p:cNvPr id="201" name="Straight Arrow Connector 200"/>
          <p:cNvCxnSpPr>
            <a:stCxn id="165" idx="3"/>
          </p:cNvCxnSpPr>
          <p:nvPr/>
        </p:nvCxnSpPr>
        <p:spPr>
          <a:xfrm flipH="1" flipV="1">
            <a:off x="10281920" y="4442490"/>
            <a:ext cx="14730" cy="14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64" idx="3"/>
          </p:cNvCxnSpPr>
          <p:nvPr/>
        </p:nvCxnSpPr>
        <p:spPr>
          <a:xfrm flipV="1">
            <a:off x="10621906" y="4442490"/>
            <a:ext cx="15614" cy="53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04" idx="0"/>
          </p:cNvCxnSpPr>
          <p:nvPr/>
        </p:nvCxnSpPr>
        <p:spPr>
          <a:xfrm flipH="1" flipV="1">
            <a:off x="10928723" y="1179102"/>
            <a:ext cx="16880" cy="464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6357670" y="33322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Schema Node Map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023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80</Words>
  <Application>Microsoft Office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Jacobi</dc:creator>
  <cp:lastModifiedBy>Marc Jacobi</cp:lastModifiedBy>
  <cp:revision>9</cp:revision>
  <dcterms:created xsi:type="dcterms:W3CDTF">2014-02-19T16:19:23Z</dcterms:created>
  <dcterms:modified xsi:type="dcterms:W3CDTF">2014-02-19T18:15:55Z</dcterms:modified>
</cp:coreProperties>
</file>