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404" r:id="rId5"/>
    <p:sldId id="408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100" d="100"/>
          <a:sy n="100" d="100"/>
        </p:scale>
        <p:origin x="11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https://blogofth-lee.tistory.com/317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0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https://blogofth-lee.tistory.com/317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2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4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https://blogofth-lee.tistory.com/317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https://blogofth-lee.tistory.com/317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8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https://blogofth-lee.tistory.com/317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0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https://blogofth-lee.tistory.com/317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https://blogofth-lee.tistory.com/317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9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https://blogofth-lee.tistory.com/317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6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https://blogofth-lee.tistory.com/317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3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튜플의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패킹과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언패킹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패킹과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언패킹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- 6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948151" y="3173522"/>
            <a:ext cx="8412510" cy="312547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765271" y="3041442"/>
            <a:ext cx="8412510" cy="312547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878936" y="200351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2552701" y="1925159"/>
            <a:ext cx="811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함수를 호출할 때 *가 사용되면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' 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이는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언패킹으로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이어진다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r>
              <a:rPr lang="ko-KR" altLang="en-US" sz="2400" b="0" dirty="0">
                <a:solidFill>
                  <a:srgbClr val="555555"/>
                </a:solidFill>
                <a:effectLst/>
                <a:latin typeface="Noto Sans Light"/>
              </a:rPr>
              <a:t> </a:t>
            </a:r>
            <a:endParaRPr kumimoji="0" lang="ko-KR" altLang="en-US" sz="24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445A20-5A39-4C9F-885B-BCD7E6C4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106" y="3429000"/>
            <a:ext cx="6926600" cy="21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8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패킹과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언패킹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- 7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948151" y="3173522"/>
            <a:ext cx="8412510" cy="312547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765271" y="3041442"/>
            <a:ext cx="8412510" cy="312547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878936" y="200351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2552701" y="1925159"/>
            <a:ext cx="811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함수를 호출할 때 *가 사용되면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' 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이는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언패킹으로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이어진다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r>
              <a:rPr lang="ko-KR" altLang="en-US" sz="2400" b="0" dirty="0">
                <a:solidFill>
                  <a:srgbClr val="555555"/>
                </a:solidFill>
                <a:effectLst/>
                <a:latin typeface="Noto Sans Light"/>
              </a:rPr>
              <a:t> </a:t>
            </a:r>
            <a:endParaRPr kumimoji="0" lang="ko-KR" altLang="en-US" sz="24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445A20-5A39-4C9F-885B-BCD7E6C4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106" y="3429000"/>
            <a:ext cx="6926600" cy="21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패킹과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언패킹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- 8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0103" y="2893637"/>
            <a:ext cx="10468522" cy="357383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07223" y="2761557"/>
            <a:ext cx="10468522" cy="357383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3775046" y="1809295"/>
            <a:ext cx="403692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4333234" y="1814990"/>
            <a:ext cx="364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필요한 정보만 </a:t>
            </a:r>
            <a:r>
              <a:rPr kumimoji="0" lang="ko-KR" altLang="en-US" sz="24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뽑아내기</a:t>
            </a:r>
            <a:endParaRPr kumimoji="0" lang="ko-KR" altLang="en-US" sz="24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C3D743-1E3C-4C17-AB5C-B822AF0A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02" y="2893458"/>
            <a:ext cx="7849695" cy="34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0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패킹과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언패킹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- 9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0103" y="2893637"/>
            <a:ext cx="10468522" cy="357383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07223" y="2761557"/>
            <a:ext cx="10468522" cy="357383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3775046" y="1809295"/>
            <a:ext cx="403692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4333234" y="1814990"/>
            <a:ext cx="343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0" dirty="0">
                <a:solidFill>
                  <a:srgbClr val="555555"/>
                </a:solidFill>
                <a:effectLst/>
                <a:latin typeface="Noto Sans Light"/>
              </a:rPr>
              <a:t>for 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Noto Sans Light"/>
              </a:rPr>
              <a:t>루트에서의 </a:t>
            </a:r>
            <a:r>
              <a:rPr lang="ko-KR" altLang="en-US" sz="2400" b="1" i="0" dirty="0" err="1">
                <a:solidFill>
                  <a:srgbClr val="555555"/>
                </a:solidFill>
                <a:effectLst/>
                <a:latin typeface="Noto Sans Light"/>
              </a:rPr>
              <a:t>언패킹</a:t>
            </a:r>
            <a:endParaRPr kumimoji="0" lang="ko-KR" altLang="en-US" sz="24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34FC6-B05D-4146-A650-DA378F67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41" y="2971696"/>
            <a:ext cx="4848902" cy="1486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21AF0B-A6C4-4BF7-882D-3CF9BB697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488" y="4153673"/>
            <a:ext cx="474411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튜플의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패킹과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언패킹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1071" y="3925732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800" u="sng" dirty="0" err="1">
                <a:solidFill>
                  <a:schemeClr val="bg2">
                    <a:lumMod val="25000"/>
                  </a:schemeClr>
                </a:solidFill>
              </a:rPr>
              <a:t>튜블의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패킹과 </a:t>
            </a:r>
            <a:r>
              <a:rPr lang="ko-KR" altLang="en-US" sz="2800" u="sng" dirty="0" err="1">
                <a:solidFill>
                  <a:schemeClr val="bg2">
                    <a:lumMod val="25000"/>
                  </a:schemeClr>
                </a:solidFill>
              </a:rPr>
              <a:t>언패킹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 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튜플의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패킹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2941F-01D9-490A-841E-2BA764517E62}"/>
              </a:ext>
            </a:extLst>
          </p:cNvPr>
          <p:cNvSpPr txBox="1"/>
          <p:nvPr/>
        </p:nvSpPr>
        <p:spPr>
          <a:xfrm>
            <a:off x="1134779" y="2661006"/>
            <a:ext cx="259645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패킹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묶기</a:t>
            </a:r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언패킹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풀기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87C27-30A7-40E8-AB40-5D41632955E8}"/>
              </a:ext>
            </a:extLst>
          </p:cNvPr>
          <p:cNvSpPr txBox="1"/>
          <p:nvPr/>
        </p:nvSpPr>
        <p:spPr>
          <a:xfrm>
            <a:off x="4571659" y="2297551"/>
            <a:ext cx="7256124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튜플로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값을 묶는 행위를 가리켜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'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패킹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이라 하고 반대로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튜플로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묶여 있는 값들을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풀어내느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행위를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'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언패킹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이라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패킹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: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Light"/>
              </a:rPr>
              <a:t>하나 이상의 값을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Light"/>
              </a:rPr>
              <a:t>튜플로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Light"/>
              </a:rPr>
              <a:t> 묶는 행위</a:t>
            </a:r>
            <a:endParaRPr lang="ko-KR" altLang="en-US" b="0" i="0" dirty="0">
              <a:solidFill>
                <a:srgbClr val="FF0000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튜플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Light"/>
              </a:rPr>
              <a:t>언패킹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Light"/>
              </a:rPr>
              <a:t>: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Light"/>
              </a:rPr>
              <a:t>튜플에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Light"/>
              </a:rPr>
              <a:t> 묶여 있는 값들을 풀어내는 행위</a:t>
            </a:r>
            <a:endParaRPr lang="ko-KR" altLang="en-US" b="0" i="0" dirty="0">
              <a:solidFill>
                <a:srgbClr val="FF0000"/>
              </a:solidFill>
              <a:effectLst/>
              <a:latin typeface="Spoqa Ha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1C1DC-3BF5-4FAB-8F9D-5158A433E6F9}"/>
              </a:ext>
            </a:extLst>
          </p:cNvPr>
          <p:cNvSpPr txBox="1"/>
          <p:nvPr/>
        </p:nvSpPr>
        <p:spPr>
          <a:xfrm>
            <a:off x="1105669" y="5042889"/>
            <a:ext cx="661912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83A42"/>
                </a:solidFill>
                <a:effectLst/>
                <a:latin typeface="Menlo"/>
              </a:rPr>
              <a:t>tri_one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 = (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12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,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15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) </a:t>
            </a:r>
            <a:r>
              <a:rPr lang="en-US" altLang="ko-KR" b="0" i="1" dirty="0">
                <a:solidFill>
                  <a:srgbClr val="A0A1A7"/>
                </a:solidFill>
                <a:effectLst/>
                <a:latin typeface="Menlo"/>
              </a:rPr>
              <a:t>#</a:t>
            </a:r>
            <a:r>
              <a:rPr lang="ko-KR" altLang="en-US" b="0" i="1" dirty="0">
                <a:solidFill>
                  <a:srgbClr val="A0A1A7"/>
                </a:solidFill>
                <a:effectLst/>
                <a:latin typeface="Menlo"/>
              </a:rPr>
              <a:t>밑변 길이 </a:t>
            </a:r>
            <a:r>
              <a:rPr lang="en-US" altLang="ko-KR" b="0" i="1" dirty="0">
                <a:solidFill>
                  <a:srgbClr val="A0A1A7"/>
                </a:solidFill>
                <a:effectLst/>
                <a:latin typeface="Menlo"/>
              </a:rPr>
              <a:t>12</a:t>
            </a:r>
            <a:r>
              <a:rPr lang="ko-KR" altLang="en-US" b="0" i="1" dirty="0">
                <a:solidFill>
                  <a:srgbClr val="A0A1A7"/>
                </a:solidFill>
                <a:effectLst/>
                <a:latin typeface="Menlo"/>
              </a:rPr>
              <a:t>와 높이 길이 </a:t>
            </a:r>
            <a:r>
              <a:rPr lang="en-US" altLang="ko-KR" b="0" i="1" dirty="0">
                <a:solidFill>
                  <a:srgbClr val="A0A1A7"/>
                </a:solidFill>
                <a:effectLst/>
                <a:latin typeface="Menlo"/>
              </a:rPr>
              <a:t>15</a:t>
            </a:r>
            <a:r>
              <a:rPr lang="ko-KR" altLang="en-US" b="0" i="1" dirty="0">
                <a:solidFill>
                  <a:srgbClr val="A0A1A7"/>
                </a:solidFill>
                <a:effectLst/>
                <a:latin typeface="Menlo"/>
              </a:rPr>
              <a:t>를 묶어 놓은 것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Menlo"/>
              </a:rPr>
              <a:t> </a:t>
            </a:r>
            <a:endParaRPr lang="en-US" altLang="ko-KR" b="0" i="0" dirty="0">
              <a:solidFill>
                <a:srgbClr val="383A42"/>
              </a:solidFill>
              <a:effectLst/>
              <a:latin typeface="Menlo"/>
            </a:endParaRPr>
          </a:p>
          <a:p>
            <a:r>
              <a:rPr lang="en-US" altLang="ko-KR" b="0" i="1" dirty="0">
                <a:solidFill>
                  <a:srgbClr val="A0A1A7"/>
                </a:solidFill>
                <a:effectLst/>
                <a:latin typeface="Menlo"/>
              </a:rPr>
              <a:t># </a:t>
            </a:r>
            <a:r>
              <a:rPr lang="en-US" altLang="ko-KR" b="0" i="1" dirty="0" err="1">
                <a:solidFill>
                  <a:srgbClr val="A0A1A7"/>
                </a:solidFill>
                <a:effectLst/>
                <a:latin typeface="Menlo"/>
              </a:rPr>
              <a:t>tri_one</a:t>
            </a:r>
            <a:r>
              <a:rPr lang="en-US" altLang="ko-KR" b="0" i="1" dirty="0">
                <a:solidFill>
                  <a:srgbClr val="A0A1A7"/>
                </a:solidFill>
                <a:effectLst/>
                <a:latin typeface="Menlo"/>
              </a:rPr>
              <a:t> = 12, 15 </a:t>
            </a:r>
            <a:r>
              <a:rPr lang="ko-KR" altLang="en-US" b="0" i="1" dirty="0">
                <a:solidFill>
                  <a:srgbClr val="A0A1A7"/>
                </a:solidFill>
                <a:effectLst/>
                <a:latin typeface="Menlo"/>
              </a:rPr>
              <a:t>이렇게 소괄호 생략할 수도 있다</a:t>
            </a:r>
            <a:r>
              <a:rPr lang="en-US" altLang="ko-KR" b="0" i="1" dirty="0">
                <a:solidFill>
                  <a:srgbClr val="A0A1A7"/>
                </a:solidFill>
                <a:effectLst/>
                <a:latin typeface="Menlo"/>
              </a:rPr>
              <a:t>. </a:t>
            </a:r>
          </a:p>
          <a:p>
            <a:r>
              <a:rPr lang="en-US" altLang="ko-KR" b="0" i="0" dirty="0" err="1">
                <a:solidFill>
                  <a:srgbClr val="383A42"/>
                </a:solidFill>
                <a:effectLst/>
                <a:latin typeface="Menlo"/>
              </a:rPr>
              <a:t>tri_one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 (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12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,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15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3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패킹과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언패킹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279334" y="2788850"/>
            <a:ext cx="981675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096454" y="2656770"/>
            <a:ext cx="981675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2419724" y="173570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3061016" y="1738555"/>
            <a:ext cx="7130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둘 이상의 값을 리스트로 묶어서 하나의 변수로 저장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71D073-6AD6-4DB0-A5BF-521FD40A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644" y="3013321"/>
            <a:ext cx="6701887" cy="23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패킹과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언패킹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- 2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525780" y="2703830"/>
            <a:ext cx="11542395" cy="387504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342900" y="2571750"/>
            <a:ext cx="11542395" cy="387504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531591" y="178073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2152650" y="1598921"/>
            <a:ext cx="9305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튜플을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언패킹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하더라도 *로 묶어서 푼 경우 리스트로 묶인 것을 다시 한번 확인하자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956606-EA76-42E0-8F51-06D88FDC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97" y="2771191"/>
            <a:ext cx="6223314" cy="1900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63637B-AC71-4DDB-8D01-DCC43DD63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893" y="4246758"/>
            <a:ext cx="5680188" cy="17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5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패킹과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언패킹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- 3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964056" y="2770506"/>
            <a:ext cx="8412510" cy="312547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781176" y="2638426"/>
            <a:ext cx="8412510" cy="312547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531591" y="178073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2247900" y="1783586"/>
            <a:ext cx="841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*는 어떤 자리에도 올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수있다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. 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리스트 역시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언패킹이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가능하다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kumimoji="0" lang="ko-KR" altLang="en-US" sz="24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55B8F5-A9CB-4234-B5E9-82D961BA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5" y="3317166"/>
            <a:ext cx="4712112" cy="18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패킹과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언패킹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- 4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964056" y="2770506"/>
            <a:ext cx="8412510" cy="312547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781176" y="2638426"/>
            <a:ext cx="8412510" cy="312547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531591" y="178073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2247900" y="1783586"/>
            <a:ext cx="841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*는 어떤 자리에도 올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수있다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. 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리스트 역시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언패킹이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가능하다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kumimoji="0" lang="ko-KR" altLang="en-US" sz="24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55B8F5-A9CB-4234-B5E9-82D961BA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5" y="3317166"/>
            <a:ext cx="4712112" cy="18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패킹과 </a:t>
            </a:r>
            <a:r>
              <a:rPr lang="ko-KR" altLang="en-US" sz="3600" b="1" dirty="0" err="1">
                <a:solidFill>
                  <a:schemeClr val="bg1"/>
                </a:solidFill>
                <a:latin typeface="Noto Sans KR"/>
              </a:rPr>
              <a:t>언패킹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- 5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948151" y="3173522"/>
            <a:ext cx="8412510" cy="312547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765271" y="3041442"/>
            <a:ext cx="8412510" cy="312547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878936" y="200351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2828926" y="1821693"/>
            <a:ext cx="811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Noto Sans Light"/>
              </a:rPr>
              <a:t>다음과 같이 전달되는 값의 수에 상관없이 모든 정수의 합을 </a:t>
            </a:r>
            <a:endParaRPr lang="en-US" altLang="ko-KR" sz="24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Noto Sans Light"/>
              </a:rPr>
              <a:t>계산해서 반환하는 함수도 만들 수 있다</a:t>
            </a:r>
            <a:endParaRPr kumimoji="0" lang="ko-KR" altLang="en-US" sz="24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D9333-6693-40C7-BAC0-E35528A3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812" y="3384189"/>
            <a:ext cx="503942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370</Words>
  <Application>Microsoft Office PowerPoint</Application>
  <PresentationFormat>와이드스크린</PresentationFormat>
  <Paragraphs>70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HY견고딕</vt:lpstr>
      <vt:lpstr>Menlo</vt:lpstr>
      <vt:lpstr>Noto Sans KR</vt:lpstr>
      <vt:lpstr>Noto Sans Light</vt:lpstr>
      <vt:lpstr>Spoqa Han Sans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너를 위한 파이썬(Python) 튜플의 패킹과 언패킹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403</cp:revision>
  <dcterms:created xsi:type="dcterms:W3CDTF">2017-06-16T14:09:50Z</dcterms:created>
  <dcterms:modified xsi:type="dcterms:W3CDTF">2024-12-05T00:59:58Z</dcterms:modified>
</cp:coreProperties>
</file>