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3" r:id="rId4"/>
    <p:sldId id="408" r:id="rId5"/>
    <p:sldId id="421" r:id="rId6"/>
    <p:sldId id="42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9D4"/>
    <a:srgbClr val="FECCB3"/>
    <a:srgbClr val="EBE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88820" autoAdjust="0"/>
  </p:normalViewPr>
  <p:slideViewPr>
    <p:cSldViewPr snapToGrid="0">
      <p:cViewPr varScale="1">
        <p:scale>
          <a:sx n="100" d="100"/>
          <a:sy n="100" d="100"/>
        </p:scale>
        <p:origin x="11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9C5A5-FB7C-4404-8A54-1ABAD078A835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DFDED-2E9F-41DA-A9FA-780DFF419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4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https://wikidocs.net/91520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91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https://taehyeki.tistory.com/133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2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https://taehyeki.tistory.com/133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56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https://taehyeki.tistory.com/133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755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/>
          </p:nvPr>
        </p:nvSpPr>
        <p:spPr>
          <a:xfrm>
            <a:off x="838200" y="2041525"/>
            <a:ext cx="105156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0830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500325" y="302895"/>
            <a:ext cx="10515600" cy="7194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1797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5" name="직선 연결선 4"/>
          <p:cNvCxnSpPr/>
          <p:nvPr userDrawn="1"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8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69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7" name="직선 연결선 66"/>
          <p:cNvCxnSpPr/>
          <p:nvPr/>
        </p:nvCxnSpPr>
        <p:spPr>
          <a:xfrm>
            <a:off x="1282007" y="3297382"/>
            <a:ext cx="530352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제목 1"/>
          <p:cNvSpPr>
            <a:spLocks noGrp="1"/>
          </p:cNvSpPr>
          <p:nvPr>
            <p:ph type="title"/>
          </p:nvPr>
        </p:nvSpPr>
        <p:spPr>
          <a:xfrm>
            <a:off x="296292" y="1732917"/>
            <a:ext cx="6794696" cy="1280159"/>
          </a:xfrm>
        </p:spPr>
        <p:txBody>
          <a:bodyPr/>
          <a:lstStyle/>
          <a:p>
            <a:pPr algn="ctr"/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너를 위한 파이썬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(Python)</a:t>
            </a:r>
            <a:b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4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네임드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튜플</a:t>
            </a: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1" name="텍스트 개체 틀 70"/>
          <p:cNvSpPr>
            <a:spLocks noGrp="1"/>
          </p:cNvSpPr>
          <p:nvPr>
            <p:ph type="body" sz="quarter" idx="10"/>
          </p:nvPr>
        </p:nvSpPr>
        <p:spPr>
          <a:xfrm>
            <a:off x="1155007" y="3581689"/>
            <a:ext cx="5430520" cy="462914"/>
          </a:xfrm>
        </p:spPr>
        <p:txBody>
          <a:bodyPr/>
          <a:lstStyle/>
          <a:p>
            <a:pPr algn="ctr"/>
            <a:r>
              <a:rPr lang="ko-KR" altLang="en-US" sz="1800" dirty="0">
                <a:latin typeface="+mn-ea"/>
              </a:rPr>
              <a:t>강사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 err="1">
                <a:latin typeface="+mn-ea"/>
              </a:rPr>
              <a:t>쿵스보이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얼짱 뮤지션</a:t>
            </a:r>
            <a:r>
              <a:rPr lang="en-US" altLang="ko-KR" sz="1800" dirty="0">
                <a:latin typeface="+mn-ea"/>
              </a:rPr>
              <a:t>)</a:t>
            </a:r>
            <a:endParaRPr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420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27838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65172" y="317083"/>
            <a:ext cx="1453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</a:t>
            </a:r>
            <a:r>
              <a:rPr lang="ko-KR" altLang="en-US" sz="4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0820" y="1148080"/>
            <a:ext cx="2362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783840" y="0"/>
            <a:ext cx="94081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280122" y="1505866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001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80119" y="2654784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002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80118" y="3809283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003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36990" y="268920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9530105" y="3282811"/>
            <a:ext cx="1002625" cy="1002625"/>
            <a:chOff x="7843891" y="896970"/>
            <a:chExt cx="1002625" cy="1002625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7910432" y="972344"/>
              <a:ext cx="861703" cy="8617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43891" y="896970"/>
              <a:ext cx="1002625" cy="1002625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9119238" y="1331958"/>
            <a:ext cx="1126436" cy="1161619"/>
            <a:chOff x="9235480" y="796119"/>
            <a:chExt cx="1126436" cy="1161619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2" name="타원 61"/>
            <p:cNvSpPr/>
            <p:nvPr/>
          </p:nvSpPr>
          <p:spPr>
            <a:xfrm>
              <a:off x="9235480" y="796119"/>
              <a:ext cx="1126436" cy="11616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6476">
              <a:off x="9330610" y="874558"/>
              <a:ext cx="903180" cy="90318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10532730" y="2216387"/>
            <a:ext cx="945641" cy="945641"/>
            <a:chOff x="10598624" y="1250741"/>
            <a:chExt cx="1554480" cy="1554480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5" name="타원 64"/>
            <p:cNvSpPr/>
            <p:nvPr/>
          </p:nvSpPr>
          <p:spPr>
            <a:xfrm>
              <a:off x="10598624" y="1250741"/>
              <a:ext cx="1554480" cy="15544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6085" flipH="1">
              <a:off x="10659225" y="1313972"/>
              <a:ext cx="1428019" cy="1428019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/>
        </p:nvGrpSpPr>
        <p:grpSpPr>
          <a:xfrm rot="20306595">
            <a:off x="10624080" y="4282562"/>
            <a:ext cx="759741" cy="759741"/>
            <a:chOff x="7234606" y="2818164"/>
            <a:chExt cx="1299384" cy="1299384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7234606" y="2818164"/>
              <a:ext cx="1299384" cy="129938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8018">
              <a:off x="7348859" y="2906585"/>
              <a:ext cx="1028390" cy="102839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10452677" y="43225"/>
            <a:ext cx="1384615" cy="1421211"/>
            <a:chOff x="6525279" y="4005131"/>
            <a:chExt cx="1384615" cy="1421211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71" name="타원 70"/>
            <p:cNvSpPr/>
            <p:nvPr/>
          </p:nvSpPr>
          <p:spPr>
            <a:xfrm rot="20906056">
              <a:off x="6536395" y="4005131"/>
              <a:ext cx="1373499" cy="142121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/>
            <p:cNvGrpSpPr/>
            <p:nvPr/>
          </p:nvGrpSpPr>
          <p:grpSpPr>
            <a:xfrm rot="21039598">
              <a:off x="6525279" y="4253758"/>
              <a:ext cx="1271708" cy="937561"/>
              <a:chOff x="8426887" y="595056"/>
              <a:chExt cx="1484025" cy="1094091"/>
            </a:xfrm>
          </p:grpSpPr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6887" y="595056"/>
                <a:ext cx="965288" cy="965288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7929" y="644056"/>
                <a:ext cx="702983" cy="702983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85081" y="1318496"/>
                <a:ext cx="370651" cy="370651"/>
              </a:xfrm>
              <a:prstGeom prst="rect">
                <a:avLst/>
              </a:prstGeom>
            </p:spPr>
          </p:pic>
        </p:grpSp>
      </p:grp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66"/>
          <a:stretch/>
        </p:blipFill>
        <p:spPr>
          <a:xfrm>
            <a:off x="9530105" y="5088077"/>
            <a:ext cx="2307788" cy="1780083"/>
          </a:xfrm>
          <a:prstGeom prst="rect">
            <a:avLst/>
          </a:prstGeom>
        </p:spPr>
      </p:pic>
      <p:cxnSp>
        <p:nvCxnSpPr>
          <p:cNvPr id="78" name="직선 연결선 77"/>
          <p:cNvCxnSpPr/>
          <p:nvPr/>
        </p:nvCxnSpPr>
        <p:spPr>
          <a:xfrm>
            <a:off x="3367206" y="189641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3377366" y="3048733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367206" y="421046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57D04D-67E5-41EA-95DA-C4B2AA7A093E}"/>
              </a:ext>
            </a:extLst>
          </p:cNvPr>
          <p:cNvSpPr txBox="1"/>
          <p:nvPr/>
        </p:nvSpPr>
        <p:spPr>
          <a:xfrm>
            <a:off x="4167752" y="15058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네임드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튜플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246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22640" y="0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476303" y="3343642"/>
            <a:ext cx="4196080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3132979" y="5031041"/>
            <a:ext cx="505577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6457" y="249725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파이썬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22663" y="3925732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u="sng" dirty="0">
                <a:solidFill>
                  <a:schemeClr val="bg2">
                    <a:lumMod val="25000"/>
                  </a:schemeClr>
                </a:solidFill>
              </a:rPr>
              <a:t>001.</a:t>
            </a:r>
            <a:r>
              <a:rPr lang="ko-KR" altLang="en-US" sz="2800" u="sng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800" u="sng" dirty="0" err="1">
                <a:solidFill>
                  <a:schemeClr val="bg2">
                    <a:lumMod val="25000"/>
                  </a:schemeClr>
                </a:solidFill>
              </a:rPr>
              <a:t>네임드</a:t>
            </a:r>
            <a:r>
              <a:rPr lang="ko-KR" altLang="en-US" sz="2800" u="sng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800" u="sng" dirty="0" err="1">
                <a:solidFill>
                  <a:schemeClr val="bg2">
                    <a:lumMod val="25000"/>
                  </a:schemeClr>
                </a:solidFill>
              </a:rPr>
              <a:t>튜플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81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C6AD9A-1C0C-4C60-9F89-25551904780A}"/>
              </a:ext>
            </a:extLst>
          </p:cNvPr>
          <p:cNvSpPr txBox="1"/>
          <p:nvPr/>
        </p:nvSpPr>
        <p:spPr>
          <a:xfrm>
            <a:off x="1531591" y="279123"/>
            <a:ext cx="4086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i="0" dirty="0" err="1">
                <a:solidFill>
                  <a:schemeClr val="bg1"/>
                </a:solidFill>
                <a:effectLst/>
                <a:latin typeface="Noto Sans KR"/>
              </a:rPr>
              <a:t>네임드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 </a:t>
            </a:r>
            <a:r>
              <a:rPr lang="ko-KR" altLang="en-US" sz="3600" b="1" i="0" dirty="0" err="1">
                <a:solidFill>
                  <a:schemeClr val="bg1"/>
                </a:solidFill>
                <a:effectLst/>
                <a:latin typeface="Noto Sans KR"/>
              </a:rPr>
              <a:t>튜플의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 이해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735E8A77-8FF3-4661-9A32-9B1B50B882C5}"/>
              </a:ext>
            </a:extLst>
          </p:cNvPr>
          <p:cNvSpPr/>
          <p:nvPr/>
        </p:nvSpPr>
        <p:spPr>
          <a:xfrm>
            <a:off x="1279334" y="2788850"/>
            <a:ext cx="9816755" cy="3413737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2E9A00F6-FAEE-4A4F-B859-CB12433AB64B}"/>
              </a:ext>
            </a:extLst>
          </p:cNvPr>
          <p:cNvSpPr/>
          <p:nvPr/>
        </p:nvSpPr>
        <p:spPr>
          <a:xfrm>
            <a:off x="1096454" y="2656770"/>
            <a:ext cx="9816755" cy="3413737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0" i="0" dirty="0">
              <a:solidFill>
                <a:srgbClr val="555555"/>
              </a:solidFill>
              <a:effectLst/>
              <a:latin typeface="Noto Sans Light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0" i="0" dirty="0">
              <a:solidFill>
                <a:srgbClr val="555555"/>
              </a:solidFill>
              <a:effectLst/>
              <a:latin typeface="Noto Sans Light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0" i="0" dirty="0">
              <a:solidFill>
                <a:srgbClr val="555555"/>
              </a:solidFill>
              <a:effectLst/>
              <a:latin typeface="Noto Sans Light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0" i="0" dirty="0">
                <a:solidFill>
                  <a:srgbClr val="555555"/>
                </a:solidFill>
                <a:effectLst/>
                <a:latin typeface="Noto Sans Light"/>
              </a:rPr>
              <a:t>주석을 통해 앞에 있는 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Noto Sans Light"/>
              </a:rPr>
              <a:t>12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Noto Sans Light"/>
              </a:rPr>
              <a:t>가 밑변이고 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Noto Sans Light"/>
              </a:rPr>
              <a:t>15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Noto Sans Light"/>
              </a:rPr>
              <a:t>가 높이라고 말하지 않았다면 </a:t>
            </a:r>
            <a:endParaRPr lang="en-US" altLang="ko-KR" sz="2000" b="0" i="0" dirty="0">
              <a:solidFill>
                <a:srgbClr val="555555"/>
              </a:solidFill>
              <a:effectLst/>
              <a:latin typeface="Noto Sans Light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0" i="0" dirty="0">
                <a:solidFill>
                  <a:srgbClr val="555555"/>
                </a:solidFill>
                <a:effectLst/>
                <a:latin typeface="Noto Sans Light"/>
              </a:rPr>
              <a:t>이 사실을 몰랐을 것이다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Noto Sans Light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0" i="0" dirty="0">
                <a:solidFill>
                  <a:srgbClr val="555555"/>
                </a:solidFill>
                <a:effectLst/>
                <a:latin typeface="Noto Sans Light"/>
              </a:rPr>
              <a:t>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0" i="0" dirty="0">
                <a:solidFill>
                  <a:srgbClr val="555555"/>
                </a:solidFill>
                <a:effectLst/>
                <a:latin typeface="Noto Sans Light"/>
              </a:rPr>
              <a:t>이러한 단점을 보완하기 위해서 </a:t>
            </a:r>
            <a:r>
              <a:rPr lang="ko-KR" altLang="en-US" sz="2000" b="0" i="0" dirty="0" err="1">
                <a:solidFill>
                  <a:srgbClr val="555555"/>
                </a:solidFill>
                <a:effectLst/>
                <a:latin typeface="Noto Sans Light"/>
              </a:rPr>
              <a:t>만든것이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Noto Sans Light"/>
              </a:rPr>
              <a:t> 정보를 </a:t>
            </a:r>
            <a:r>
              <a:rPr lang="ko-KR" altLang="en-US" sz="2000" b="0" i="0" dirty="0" err="1">
                <a:solidFill>
                  <a:srgbClr val="555555"/>
                </a:solidFill>
                <a:effectLst/>
                <a:latin typeface="Noto Sans Light"/>
              </a:rPr>
              <a:t>튜플에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Noto Sans Light"/>
              </a:rPr>
              <a:t> 새겨 놓을 수 있도록 한 것이 </a:t>
            </a:r>
            <a:r>
              <a:rPr lang="ko-KR" altLang="en-US" sz="2000" b="1" i="1" dirty="0" err="1">
                <a:solidFill>
                  <a:srgbClr val="555555"/>
                </a:solidFill>
                <a:effectLst/>
                <a:latin typeface="Noto Sans Light"/>
              </a:rPr>
              <a:t>네임드</a:t>
            </a:r>
            <a:r>
              <a:rPr lang="ko-KR" altLang="en-US" sz="2000" b="1" i="1" dirty="0">
                <a:solidFill>
                  <a:srgbClr val="555555"/>
                </a:solidFill>
                <a:effectLst/>
                <a:latin typeface="Noto Sans Light"/>
              </a:rPr>
              <a:t> </a:t>
            </a:r>
            <a:r>
              <a:rPr lang="ko-KR" altLang="en-US" sz="2000" b="1" i="1" dirty="0" err="1">
                <a:solidFill>
                  <a:srgbClr val="555555"/>
                </a:solidFill>
                <a:effectLst/>
                <a:latin typeface="Noto Sans Light"/>
              </a:rPr>
              <a:t>튜플</a:t>
            </a:r>
            <a:r>
              <a:rPr lang="ko-KR" altLang="en-US" sz="2000" b="0" i="0" dirty="0" err="1">
                <a:solidFill>
                  <a:srgbClr val="555555"/>
                </a:solidFill>
                <a:effectLst/>
                <a:latin typeface="Noto Sans Light"/>
              </a:rPr>
              <a:t>이다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Noto Sans Light"/>
              </a:rPr>
              <a:t>. 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FBDCD0C-9631-45A1-A8DC-0435A5CB36AC}"/>
              </a:ext>
            </a:extLst>
          </p:cNvPr>
          <p:cNvSpPr/>
          <p:nvPr/>
        </p:nvSpPr>
        <p:spPr>
          <a:xfrm>
            <a:off x="4162799" y="1688082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651ED0-BC36-48D6-AC79-E970B2ED06A2}"/>
              </a:ext>
            </a:extLst>
          </p:cNvPr>
          <p:cNvSpPr txBox="1"/>
          <p:nvPr/>
        </p:nvSpPr>
        <p:spPr>
          <a:xfrm>
            <a:off x="4804091" y="1690930"/>
            <a:ext cx="3230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 err="1">
                <a:solidFill>
                  <a:srgbClr val="555555"/>
                </a:solidFill>
                <a:effectLst/>
                <a:latin typeface="Noto Sans Light"/>
              </a:rPr>
              <a:t>네임드</a:t>
            </a:r>
            <a:r>
              <a:rPr lang="ko-KR" altLang="en-US" sz="2400" b="1" dirty="0">
                <a:solidFill>
                  <a:srgbClr val="555555"/>
                </a:solidFill>
                <a:effectLst/>
                <a:latin typeface="Noto Sans Light"/>
              </a:rPr>
              <a:t> </a:t>
            </a:r>
            <a:r>
              <a:rPr lang="ko-KR" altLang="en-US" sz="2400" b="1" dirty="0" err="1">
                <a:solidFill>
                  <a:srgbClr val="555555"/>
                </a:solidFill>
                <a:effectLst/>
                <a:latin typeface="Noto Sans Light"/>
              </a:rPr>
              <a:t>튜플</a:t>
            </a:r>
            <a:r>
              <a:rPr lang="ko-KR" altLang="en-US" sz="2400" b="1" dirty="0">
                <a:solidFill>
                  <a:srgbClr val="555555"/>
                </a:solidFill>
                <a:effectLst/>
                <a:latin typeface="Noto Sans Light"/>
              </a:rPr>
              <a:t> 탄생 배경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543127F-D8F4-4D7A-884C-4FBA8DBC8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119" y="2925885"/>
            <a:ext cx="5555232" cy="100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7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C6AD9A-1C0C-4C60-9F89-25551904780A}"/>
              </a:ext>
            </a:extLst>
          </p:cNvPr>
          <p:cNvSpPr txBox="1"/>
          <p:nvPr/>
        </p:nvSpPr>
        <p:spPr>
          <a:xfrm>
            <a:off x="1531591" y="279123"/>
            <a:ext cx="5113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i="0" dirty="0" err="1">
                <a:solidFill>
                  <a:schemeClr val="bg1"/>
                </a:solidFill>
                <a:effectLst/>
                <a:latin typeface="Noto Sans KR"/>
              </a:rPr>
              <a:t>네임드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 </a:t>
            </a:r>
            <a:r>
              <a:rPr lang="ko-KR" altLang="en-US" sz="3600" b="1" i="0" dirty="0" err="1">
                <a:solidFill>
                  <a:schemeClr val="bg1"/>
                </a:solidFill>
                <a:effectLst/>
                <a:latin typeface="Noto Sans KR"/>
              </a:rPr>
              <a:t>튜플을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 만드는 법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735E8A77-8FF3-4661-9A32-9B1B50B882C5}"/>
              </a:ext>
            </a:extLst>
          </p:cNvPr>
          <p:cNvSpPr/>
          <p:nvPr/>
        </p:nvSpPr>
        <p:spPr>
          <a:xfrm>
            <a:off x="1279334" y="2788850"/>
            <a:ext cx="9816755" cy="3413737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2E9A00F6-FAEE-4A4F-B859-CB12433AB64B}"/>
              </a:ext>
            </a:extLst>
          </p:cNvPr>
          <p:cNvSpPr/>
          <p:nvPr/>
        </p:nvSpPr>
        <p:spPr>
          <a:xfrm>
            <a:off x="1096454" y="2656770"/>
            <a:ext cx="9816755" cy="3413737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i="1" dirty="0">
              <a:solidFill>
                <a:srgbClr val="555555"/>
              </a:solidFill>
              <a:effectLst/>
              <a:latin typeface="Noto Sans Light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i="1" dirty="0">
              <a:solidFill>
                <a:srgbClr val="555555"/>
              </a:solidFill>
              <a:latin typeface="Noto Sans Light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i="1" dirty="0">
              <a:solidFill>
                <a:srgbClr val="555555"/>
              </a:solidFill>
              <a:effectLst/>
              <a:latin typeface="Noto Sans Light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i="1" dirty="0">
              <a:solidFill>
                <a:srgbClr val="555555"/>
              </a:solidFill>
              <a:latin typeface="Noto Sans Light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i="1" dirty="0">
              <a:solidFill>
                <a:srgbClr val="555555"/>
              </a:solidFill>
              <a:effectLst/>
              <a:latin typeface="Noto Sans Light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i="1" dirty="0">
              <a:solidFill>
                <a:srgbClr val="555555"/>
              </a:solidFill>
              <a:latin typeface="Noto Sans Light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i="1" dirty="0">
              <a:solidFill>
                <a:srgbClr val="555555"/>
              </a:solidFill>
              <a:effectLst/>
              <a:latin typeface="Noto Sans Light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i="1" dirty="0" err="1">
                <a:solidFill>
                  <a:srgbClr val="555555"/>
                </a:solidFill>
                <a:effectLst/>
                <a:latin typeface="Noto Sans Light"/>
              </a:rPr>
              <a:t>namedtuple</a:t>
            </a:r>
            <a:r>
              <a:rPr lang="ko-KR" altLang="en-US" sz="2000" b="1" i="1" dirty="0">
                <a:solidFill>
                  <a:srgbClr val="555555"/>
                </a:solidFill>
                <a:effectLst/>
                <a:latin typeface="Noto Sans Light"/>
              </a:rPr>
              <a:t>내에서 그러한 클래스를 만들고 그 클래스를 </a:t>
            </a:r>
            <a:r>
              <a:rPr lang="en-US" altLang="ko-KR" sz="2000" b="1" i="1" dirty="0">
                <a:solidFill>
                  <a:srgbClr val="555555"/>
                </a:solidFill>
                <a:effectLst/>
                <a:latin typeface="Noto Sans Light"/>
              </a:rPr>
              <a:t>Tri</a:t>
            </a:r>
            <a:r>
              <a:rPr lang="ko-KR" altLang="en-US" sz="2000" b="1" i="1" dirty="0">
                <a:solidFill>
                  <a:srgbClr val="555555"/>
                </a:solidFill>
                <a:effectLst/>
                <a:latin typeface="Noto Sans Light"/>
              </a:rPr>
              <a:t>라는 변수가 그걸 참조하는 형태가 된다</a:t>
            </a:r>
            <a:r>
              <a:rPr lang="en-US" altLang="ko-KR" sz="2000" b="1" i="1" dirty="0">
                <a:solidFill>
                  <a:srgbClr val="555555"/>
                </a:solidFill>
                <a:effectLst/>
                <a:latin typeface="Noto Sans Light"/>
              </a:rPr>
              <a:t>.</a:t>
            </a:r>
            <a:endParaRPr lang="en-US" altLang="ko-KR" sz="2000" b="0" i="0" dirty="0">
              <a:solidFill>
                <a:srgbClr val="555555"/>
              </a:solidFill>
              <a:effectLst/>
              <a:latin typeface="Noto Sans Ligh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FBDCD0C-9631-45A1-A8DC-0435A5CB36AC}"/>
              </a:ext>
            </a:extLst>
          </p:cNvPr>
          <p:cNvSpPr/>
          <p:nvPr/>
        </p:nvSpPr>
        <p:spPr>
          <a:xfrm>
            <a:off x="4162799" y="1688082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651ED0-BC36-48D6-AC79-E970B2ED06A2}"/>
              </a:ext>
            </a:extLst>
          </p:cNvPr>
          <p:cNvSpPr txBox="1"/>
          <p:nvPr/>
        </p:nvSpPr>
        <p:spPr>
          <a:xfrm>
            <a:off x="4804091" y="1690930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 err="1">
                <a:solidFill>
                  <a:srgbClr val="555555"/>
                </a:solidFill>
                <a:effectLst/>
                <a:latin typeface="Noto Sans Light"/>
              </a:rPr>
              <a:t>네임드</a:t>
            </a:r>
            <a:r>
              <a:rPr lang="ko-KR" altLang="en-US" sz="2400" b="1" dirty="0">
                <a:solidFill>
                  <a:srgbClr val="555555"/>
                </a:solidFill>
                <a:effectLst/>
                <a:latin typeface="Noto Sans Light"/>
              </a:rPr>
              <a:t> </a:t>
            </a:r>
            <a:r>
              <a:rPr lang="ko-KR" altLang="en-US" sz="2400" b="1" dirty="0" err="1">
                <a:solidFill>
                  <a:srgbClr val="555555"/>
                </a:solidFill>
                <a:effectLst/>
                <a:latin typeface="Noto Sans Light"/>
              </a:rPr>
              <a:t>튜플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DAE1BF-66B4-4FF3-847F-52466551F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453" y="3052183"/>
            <a:ext cx="7129094" cy="166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11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C6AD9A-1C0C-4C60-9F89-25551904780A}"/>
              </a:ext>
            </a:extLst>
          </p:cNvPr>
          <p:cNvSpPr txBox="1"/>
          <p:nvPr/>
        </p:nvSpPr>
        <p:spPr>
          <a:xfrm>
            <a:off x="1531591" y="279123"/>
            <a:ext cx="4086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i="0" dirty="0" err="1">
                <a:solidFill>
                  <a:schemeClr val="bg1"/>
                </a:solidFill>
                <a:effectLst/>
                <a:latin typeface="Noto Sans KR"/>
              </a:rPr>
              <a:t>네임드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 </a:t>
            </a:r>
            <a:r>
              <a:rPr lang="ko-KR" altLang="en-US" sz="3600" b="1" i="0" dirty="0" err="1">
                <a:solidFill>
                  <a:schemeClr val="bg1"/>
                </a:solidFill>
                <a:effectLst/>
                <a:latin typeface="Noto Sans KR"/>
              </a:rPr>
              <a:t>튜플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 </a:t>
            </a:r>
            <a:r>
              <a:rPr lang="ko-KR" altLang="en-US" sz="3600" b="1" i="0" dirty="0" err="1">
                <a:solidFill>
                  <a:schemeClr val="bg1"/>
                </a:solidFill>
                <a:effectLst/>
                <a:latin typeface="Noto Sans KR"/>
              </a:rPr>
              <a:t>언패킹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735E8A77-8FF3-4661-9A32-9B1B50B882C5}"/>
              </a:ext>
            </a:extLst>
          </p:cNvPr>
          <p:cNvSpPr/>
          <p:nvPr/>
        </p:nvSpPr>
        <p:spPr>
          <a:xfrm>
            <a:off x="4991100" y="1552576"/>
            <a:ext cx="6477000" cy="521970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2E9A00F6-FAEE-4A4F-B859-CB12433AB64B}"/>
              </a:ext>
            </a:extLst>
          </p:cNvPr>
          <p:cNvSpPr/>
          <p:nvPr/>
        </p:nvSpPr>
        <p:spPr>
          <a:xfrm>
            <a:off x="4808220" y="1420496"/>
            <a:ext cx="6477000" cy="521970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i="1" dirty="0">
              <a:solidFill>
                <a:srgbClr val="555555"/>
              </a:solidFill>
              <a:effectLst/>
              <a:latin typeface="Noto Sans Light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i="1" dirty="0">
              <a:solidFill>
                <a:srgbClr val="555555"/>
              </a:solidFill>
              <a:latin typeface="Noto Sans Light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i="1" dirty="0">
              <a:solidFill>
                <a:srgbClr val="555555"/>
              </a:solidFill>
              <a:effectLst/>
              <a:latin typeface="Noto Sans Light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i="1" dirty="0">
              <a:solidFill>
                <a:srgbClr val="555555"/>
              </a:solidFill>
              <a:latin typeface="Noto Sans Light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i="1" dirty="0">
              <a:solidFill>
                <a:srgbClr val="555555"/>
              </a:solidFill>
              <a:effectLst/>
              <a:latin typeface="Noto Sans Light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i="1" dirty="0">
              <a:solidFill>
                <a:srgbClr val="555555"/>
              </a:solidFill>
              <a:latin typeface="Noto Sans Light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i="1" dirty="0">
              <a:solidFill>
                <a:srgbClr val="555555"/>
              </a:solidFill>
              <a:effectLst/>
              <a:latin typeface="Noto Sans Ligh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FBDCD0C-9631-45A1-A8DC-0435A5CB36AC}"/>
              </a:ext>
            </a:extLst>
          </p:cNvPr>
          <p:cNvSpPr/>
          <p:nvPr/>
        </p:nvSpPr>
        <p:spPr>
          <a:xfrm>
            <a:off x="642635" y="2192257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651ED0-BC36-48D6-AC79-E970B2ED06A2}"/>
              </a:ext>
            </a:extLst>
          </p:cNvPr>
          <p:cNvSpPr txBox="1"/>
          <p:nvPr/>
        </p:nvSpPr>
        <p:spPr>
          <a:xfrm>
            <a:off x="1109995" y="2197952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 err="1">
                <a:solidFill>
                  <a:srgbClr val="555555"/>
                </a:solidFill>
                <a:effectLst/>
                <a:latin typeface="Noto Sans Light"/>
              </a:rPr>
              <a:t>네임드</a:t>
            </a:r>
            <a:r>
              <a:rPr lang="ko-KR" altLang="en-US" sz="2400" b="1" dirty="0">
                <a:solidFill>
                  <a:srgbClr val="555555"/>
                </a:solidFill>
                <a:effectLst/>
                <a:latin typeface="Noto Sans Light"/>
              </a:rPr>
              <a:t> </a:t>
            </a:r>
            <a:r>
              <a:rPr lang="ko-KR" altLang="en-US" sz="2400" b="1" dirty="0" err="1">
                <a:solidFill>
                  <a:srgbClr val="555555"/>
                </a:solidFill>
                <a:effectLst/>
                <a:latin typeface="Noto Sans Light"/>
              </a:rPr>
              <a:t>튜플</a:t>
            </a:r>
            <a:r>
              <a:rPr lang="ko-KR" altLang="en-US" sz="2400" b="1" dirty="0">
                <a:solidFill>
                  <a:srgbClr val="555555"/>
                </a:solidFill>
                <a:effectLst/>
                <a:latin typeface="Noto Sans Light"/>
              </a:rPr>
              <a:t> </a:t>
            </a:r>
            <a:r>
              <a:rPr lang="ko-KR" altLang="en-US" sz="2400" b="1" dirty="0" err="1">
                <a:solidFill>
                  <a:srgbClr val="555555"/>
                </a:solidFill>
                <a:effectLst/>
                <a:latin typeface="Noto Sans Light"/>
              </a:rPr>
              <a:t>언패킹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87ACC9-B317-40D9-ADDE-82A416822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848816"/>
            <a:ext cx="5457825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707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탬플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A9AE"/>
      </a:accent1>
      <a:accent2>
        <a:srgbClr val="93C9D4"/>
      </a:accent2>
      <a:accent3>
        <a:srgbClr val="EBE2D9"/>
      </a:accent3>
      <a:accent4>
        <a:srgbClr val="FFC000"/>
      </a:accent4>
      <a:accent5>
        <a:srgbClr val="FECCB3"/>
      </a:accent5>
      <a:accent6>
        <a:srgbClr val="FF9763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고딕 ExtraBold"/>
        <a:ea typeface="맑은 고딕"/>
        <a:cs typeface=""/>
      </a:majorFont>
      <a:minorFont>
        <a:latin typeface="나눔바른고딕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32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3454</TotalTime>
  <Words>138</Words>
  <Application>Microsoft Office PowerPoint</Application>
  <PresentationFormat>와이드스크린</PresentationFormat>
  <Paragraphs>47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HY견고딕</vt:lpstr>
      <vt:lpstr>Noto Sans KR</vt:lpstr>
      <vt:lpstr>Noto Sans Light</vt:lpstr>
      <vt:lpstr>나눔고딕 ExtraBold</vt:lpstr>
      <vt:lpstr>나눔바른고딕</vt:lpstr>
      <vt:lpstr>나눔바른고딕 Light</vt:lpstr>
      <vt:lpstr>맑은 고딕</vt:lpstr>
      <vt:lpstr>Arial</vt:lpstr>
      <vt:lpstr>Office 테마</vt:lpstr>
      <vt:lpstr>너를 위한 파이썬(Python) 네임드 튜플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최웅비</dc:creator>
  <cp:lastModifiedBy>jungsik heo</cp:lastModifiedBy>
  <cp:revision>409</cp:revision>
  <dcterms:created xsi:type="dcterms:W3CDTF">2017-06-16T14:09:50Z</dcterms:created>
  <dcterms:modified xsi:type="dcterms:W3CDTF">2024-12-05T01:17:27Z</dcterms:modified>
</cp:coreProperties>
</file>