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408" r:id="rId5"/>
    <p:sldId id="428" r:id="rId6"/>
    <p:sldId id="429" r:id="rId7"/>
    <p:sldId id="43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100" d="100"/>
          <a:sy n="100" d="100"/>
        </p:scale>
        <p:origin x="11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8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4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5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**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이해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*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**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361" y="4001932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과</a:t>
            </a:r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 **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의</a:t>
            </a:r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이해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*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과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**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의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차이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1.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(*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iterable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)                 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iterable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객체를 전달하면서 *을 붙여서 함수 호출할 때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2.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(**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dict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)                       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dict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객체를 전달하면서 **을 붙여서 함수 호출할 때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3 .def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(*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)                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함수를 정의하면서 매개변수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에 *붙일 때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4. def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(**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)              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함수를 정의하면서 매개변수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에 **붙일 때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39243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4565644" y="1579151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uLnTx/>
                <a:uFillTx/>
                <a:latin typeface="Noto Sans Light"/>
                <a:ea typeface="맑은 고딕"/>
                <a:cs typeface="+mn-cs"/>
              </a:rPr>
              <a:t>* </a:t>
            </a:r>
            <a:r>
              <a:rPr lang="ko-KR" altLang="en-US" sz="2400" b="1" dirty="0">
                <a:solidFill>
                  <a:srgbClr val="555555"/>
                </a:solidFill>
                <a:latin typeface="Noto Sans Light"/>
                <a:ea typeface="맑은 고딕"/>
              </a:rPr>
              <a:t>과 </a:t>
            </a:r>
            <a:r>
              <a:rPr lang="en-US" altLang="ko-KR" sz="2400" b="1" dirty="0">
                <a:solidFill>
                  <a:srgbClr val="555555"/>
                </a:solidFill>
                <a:latin typeface="Noto Sans Light"/>
                <a:ea typeface="맑은 고딕"/>
              </a:rPr>
              <a:t>** </a:t>
            </a:r>
            <a:r>
              <a:rPr lang="ko-KR" altLang="en-US" sz="2400" b="1" dirty="0">
                <a:solidFill>
                  <a:srgbClr val="555555"/>
                </a:solidFill>
                <a:latin typeface="Noto Sans Light"/>
                <a:ea typeface="맑은 고딕"/>
              </a:rPr>
              <a:t>의 차이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510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Light"/>
              </a:rPr>
              <a:t>iterable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Light"/>
              </a:rPr>
              <a:t>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Light"/>
              </a:rPr>
              <a:t>객체와 매개변수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2113526" y="2509727"/>
            <a:ext cx="8273829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930646" y="2377647"/>
            <a:ext cx="8273829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def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4078F2"/>
                </a:solidFill>
                <a:effectLst/>
                <a:latin typeface="Menlo"/>
              </a:rPr>
              <a:t>who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(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Menlo"/>
              </a:rPr>
              <a:t>a,b,c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): </a:t>
            </a:r>
          </a:p>
          <a:p>
            <a:pPr algn="l"/>
            <a:r>
              <a:rPr lang="en-US" altLang="ko-KR" sz="2000" dirty="0">
                <a:solidFill>
                  <a:srgbClr val="383A42"/>
                </a:solidFill>
                <a:latin typeface="Menlo"/>
              </a:rPr>
              <a:t>	</a:t>
            </a:r>
            <a:r>
              <a:rPr lang="en-US" altLang="ko-KR" sz="2000" b="0" i="0" dirty="0">
                <a:solidFill>
                  <a:srgbClr val="C18401"/>
                </a:solidFill>
                <a:effectLst/>
                <a:latin typeface="Menlo"/>
              </a:rPr>
              <a:t>print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(a, b, c,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Menlo"/>
              </a:rPr>
              <a:t>sep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 =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', ‘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) </a:t>
            </a:r>
          </a:p>
          <a:p>
            <a:pPr algn="l"/>
            <a:endParaRPr lang="en-US" altLang="ko-KR" sz="2000" dirty="0">
              <a:solidFill>
                <a:srgbClr val="383A42"/>
              </a:solidFill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who(*[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])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리스트를 풀어서 매개변수에 각각 전달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who(*(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0.1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0.2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0.3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))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</a:t>
            </a:r>
            <a:r>
              <a:rPr lang="ko-KR" altLang="en-US" sz="2000" b="0" i="1" dirty="0" err="1">
                <a:solidFill>
                  <a:srgbClr val="A0A1A7"/>
                </a:solidFill>
                <a:effectLst/>
                <a:latin typeface="Menlo"/>
              </a:rPr>
              <a:t>튜플을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 풀어서 매개변수에 각각 전달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0.1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0.2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0.3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who(*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</a:t>
            </a:r>
            <a:r>
              <a:rPr lang="en-US" altLang="ko-KR" sz="2000" b="0" i="0" dirty="0" err="1">
                <a:solidFill>
                  <a:srgbClr val="50A14F"/>
                </a:solidFill>
                <a:effectLst/>
                <a:latin typeface="Menlo"/>
              </a:rPr>
              <a:t>abc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)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문자열을 풀어서 매개변수에 각각 전달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Menlo"/>
              </a:rPr>
              <a:t>a, b, c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39243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2B06-0E65-4D7D-90A4-41AFD3068B56}"/>
              </a:ext>
            </a:extLst>
          </p:cNvPr>
          <p:cNvSpPr txBox="1"/>
          <p:nvPr/>
        </p:nvSpPr>
        <p:spPr>
          <a:xfrm>
            <a:off x="4578155" y="1486817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(*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iterable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이 경우에는 푼다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!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def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(*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이 경우에는 묶는다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!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408297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0" y="279123"/>
            <a:ext cx="587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Light"/>
              </a:rPr>
              <a:t>딕셔너리와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Light"/>
              </a:rPr>
              <a:t> 매개변수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2113526" y="2509727"/>
            <a:ext cx="8273829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930646" y="2377647"/>
            <a:ext cx="8273829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930646" y="156440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2B06-0E65-4D7D-90A4-41AFD3068B56}"/>
              </a:ext>
            </a:extLst>
          </p:cNvPr>
          <p:cNvSpPr txBox="1"/>
          <p:nvPr/>
        </p:nvSpPr>
        <p:spPr>
          <a:xfrm>
            <a:off x="2538315" y="1474191"/>
            <a:ext cx="744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def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(*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)        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값들이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튜플로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묶여서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에 전달된다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def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(**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)      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전달되는 내용이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딕셔너리로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묶여서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에 전달된다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.!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D348B1-C80E-4FFF-9B7F-7F6247F5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65" y="2773824"/>
            <a:ext cx="6191250" cy="32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8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0" y="279123"/>
            <a:ext cx="587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Light"/>
              </a:rPr>
              <a:t>딕셔너리와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Light"/>
              </a:rPr>
              <a:t> 매개변수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189601" y="2884208"/>
            <a:ext cx="4125349" cy="330052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006721" y="2752128"/>
            <a:ext cx="4125349" cy="330052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930646" y="156440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2B06-0E65-4D7D-90A4-41AFD3068B56}"/>
              </a:ext>
            </a:extLst>
          </p:cNvPr>
          <p:cNvSpPr txBox="1"/>
          <p:nvPr/>
        </p:nvSpPr>
        <p:spPr>
          <a:xfrm>
            <a:off x="2538315" y="1474191"/>
            <a:ext cx="744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def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(*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)        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값들이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튜플로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묶여서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에 전달된다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def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func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(**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)      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전달되는 내용이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딕셔너리로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묶여서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에 전달된다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.!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43D7E3-61CE-4849-9E15-83CA050F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85" y="2987729"/>
            <a:ext cx="2857899" cy="2829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51F400-6BC3-4099-8C83-053185251A2F}"/>
              </a:ext>
            </a:extLst>
          </p:cNvPr>
          <p:cNvSpPr txBox="1"/>
          <p:nvPr/>
        </p:nvSpPr>
        <p:spPr>
          <a:xfrm>
            <a:off x="5799234" y="3479059"/>
            <a:ext cx="6115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**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Light"/>
              </a:rPr>
              <a:t>args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딕셔너리로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묶겠다고 했으니까 키와 값 쌍으로 인자에 전달해야 할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. 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그러므로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a=1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과 같은 형태로 보내주어야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1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324</Words>
  <Application>Microsoft Office PowerPoint</Application>
  <PresentationFormat>와이드스크린</PresentationFormat>
  <Paragraphs>47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HY견고딕</vt:lpstr>
      <vt:lpstr>Menlo</vt:lpstr>
      <vt:lpstr>Noto Sans KR</vt:lpstr>
      <vt:lpstr>Noto Sans Light</vt:lpstr>
      <vt:lpstr>Spoqa Han Sans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너를 위한 파이썬(Python) *과 **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428</cp:revision>
  <dcterms:created xsi:type="dcterms:W3CDTF">2017-06-16T14:09:50Z</dcterms:created>
  <dcterms:modified xsi:type="dcterms:W3CDTF">2024-12-05T03:44:35Z</dcterms:modified>
</cp:coreProperties>
</file>