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3" r:id="rId4"/>
    <p:sldId id="408" r:id="rId5"/>
    <p:sldId id="437" r:id="rId6"/>
    <p:sldId id="438" r:id="rId7"/>
    <p:sldId id="431" r:id="rId8"/>
    <p:sldId id="439" r:id="rId9"/>
    <p:sldId id="440" r:id="rId10"/>
    <p:sldId id="441" r:id="rId11"/>
    <p:sldId id="44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3A7AD-DEA5-8761-A08A-1463BFEB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858570-E858-EF3D-9F50-D7938E758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07627B-715B-17F3-326F-7D3026473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E8FA85-3069-71A6-C938-931A4C474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83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D5D5F-9393-1055-9086-A2E1ECF92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41F1A7-00EF-D61B-5434-25A936A2A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8653B8-2005-DFA7-B5FC-7BBB8DDAC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B18C3-F4B0-2151-27CD-513F3A182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42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8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9D0B5-1CFC-5E94-C537-0104DCD0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ECF63A-4E21-A2F4-24CC-B44B67D0B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C88502-8685-A117-80F5-B0C4D42D5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0E024-2A22-F6A5-E948-696B952BE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4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E7B63-1A10-2FEA-1344-9B484361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2EA3A1-DA3B-1BB9-5EA5-E68E64949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5B00D8-DC68-2C18-B6F9-1316A7CAB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9C0E1-FFEA-CB7D-431C-4D00ED09A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4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15B93-531D-F987-58D8-146027973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39A48A-D424-B941-B075-6ABA59143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E795EC-AFCD-75C7-3902-C3242F718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B5049A-7A90-868C-92DB-1991D3E81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530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DC32A-74B3-194E-F403-0F0E80712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F0DE3C-DDF6-0513-2E48-467F60A2C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DBF334-7336-BFB9-6F23-95819DE55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https://taehyeki.tistory.com/138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A77B8A-3808-C61C-E514-B14BFD7B2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17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dict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&amp; </a:t>
            </a: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defaultdict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BEA50-4852-4E9B-CA75-FFC2A54C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FC07A4-BFF5-0A2D-AE4C-59FFD11B3433}"/>
              </a:ext>
            </a:extLst>
          </p:cNvPr>
          <p:cNvSpPr txBox="1"/>
          <p:nvPr/>
        </p:nvSpPr>
        <p:spPr>
          <a:xfrm>
            <a:off x="1531591" y="279123"/>
            <a:ext cx="502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defaultdict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-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예제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3D6BDEB-9727-394E-F90B-F34E3C718564}"/>
              </a:ext>
            </a:extLst>
          </p:cNvPr>
          <p:cNvSpPr/>
          <p:nvPr/>
        </p:nvSpPr>
        <p:spPr>
          <a:xfrm>
            <a:off x="562887" y="1560831"/>
            <a:ext cx="11124287" cy="529716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FC29FE67-2311-E3D8-C27C-0C63B0A0B234}"/>
              </a:ext>
            </a:extLst>
          </p:cNvPr>
          <p:cNvSpPr/>
          <p:nvPr/>
        </p:nvSpPr>
        <p:spPr>
          <a:xfrm>
            <a:off x="380007" y="1428751"/>
            <a:ext cx="11124287" cy="529716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3D5DA-D2DD-385F-8986-1865B4B214EF}"/>
              </a:ext>
            </a:extLst>
          </p:cNvPr>
          <p:cNvSpPr txBox="1"/>
          <p:nvPr/>
        </p:nvSpPr>
        <p:spPr>
          <a:xfrm>
            <a:off x="892810" y="2064157"/>
            <a:ext cx="104063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Menlo"/>
              </a:rPr>
              <a:t>from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collections 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Menlo"/>
              </a:rPr>
              <a:t>import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defaultdict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Menlo"/>
              </a:rPr>
              <a:t>def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 </a:t>
            </a:r>
            <a:r>
              <a:rPr lang="en-US" altLang="ko-KR" b="0" i="0" dirty="0">
                <a:solidFill>
                  <a:srgbClr val="4078F2"/>
                </a:solidFill>
                <a:effectLst/>
                <a:latin typeface="Menlo"/>
              </a:rPr>
              <a:t>return_5</a:t>
            </a:r>
            <a:r>
              <a:rPr lang="en-US" altLang="ko-KR" b="0" i="0" dirty="0">
                <a:solidFill>
                  <a:srgbClr val="383A42"/>
                </a:solidFill>
                <a:effectLst/>
                <a:latin typeface="Menlo"/>
              </a:rPr>
              <a:t>():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Menlo"/>
              </a:rPr>
              <a:t>   return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</a:p>
          <a:p>
            <a:r>
              <a:rPr lang="en-US" altLang="ko-KR" b="0" i="0" dirty="0">
                <a:solidFill>
                  <a:srgbClr val="C18401"/>
                </a:solidFill>
                <a:effectLst/>
                <a:latin typeface="Menlo"/>
              </a:rPr>
              <a:t>str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=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</a:t>
            </a:r>
            <a:r>
              <a:rPr lang="en-US" altLang="ko-KR" b="0" i="0" dirty="0" err="1">
                <a:solidFill>
                  <a:srgbClr val="50A14F"/>
                </a:solidFill>
                <a:effectLst/>
                <a:latin typeface="Menlo"/>
              </a:rPr>
              <a:t>abcde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’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</a:p>
          <a:p>
            <a:r>
              <a:rPr lang="en-US" altLang="ko-KR" b="0" i="0" dirty="0" err="1">
                <a:solidFill>
                  <a:srgbClr val="C18401"/>
                </a:solidFill>
                <a:effectLst/>
                <a:latin typeface="Menlo"/>
              </a:rPr>
              <a:t>dict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= </a:t>
            </a:r>
            <a:r>
              <a:rPr lang="en-US" altLang="ko-KR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defaultdict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(return_5) </a:t>
            </a:r>
          </a:p>
          <a:p>
            <a:r>
              <a:rPr lang="en-US" altLang="ko-KR" b="0" i="0" dirty="0">
                <a:solidFill>
                  <a:srgbClr val="A626A4"/>
                </a:solidFill>
                <a:effectLst/>
                <a:latin typeface="Menlo"/>
              </a:rPr>
              <a:t>for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i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b="0" i="0" dirty="0">
                <a:solidFill>
                  <a:srgbClr val="A626A4"/>
                </a:solidFill>
                <a:effectLst/>
                <a:latin typeface="Menlo"/>
              </a:rPr>
              <a:t>in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b="0" i="0" dirty="0">
                <a:solidFill>
                  <a:srgbClr val="C18401"/>
                </a:solidFill>
                <a:effectLst/>
                <a:latin typeface="Menlo"/>
              </a:rPr>
              <a:t>str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</a:p>
          <a:p>
            <a:r>
              <a:rPr lang="en-US" altLang="ko-KR" dirty="0">
                <a:solidFill>
                  <a:srgbClr val="C18401"/>
                </a:solidFill>
                <a:latin typeface="Menlo"/>
              </a:rPr>
              <a:t>   </a:t>
            </a:r>
            <a:r>
              <a:rPr lang="en-US" altLang="ko-KR" b="0" i="0" dirty="0" err="1">
                <a:solidFill>
                  <a:srgbClr val="C18401"/>
                </a:solidFill>
                <a:effectLst/>
                <a:latin typeface="Menlo"/>
              </a:rPr>
              <a:t>dict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[</a:t>
            </a:r>
            <a:r>
              <a:rPr lang="en-US" altLang="ko-KR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i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</a:t>
            </a:r>
          </a:p>
          <a:p>
            <a:endParaRPr lang="en-US" altLang="ko-KR" dirty="0">
              <a:solidFill>
                <a:srgbClr val="383A42"/>
              </a:solidFill>
              <a:highlight>
                <a:srgbClr val="FAFAFA"/>
              </a:highlight>
              <a:latin typeface="Menlo"/>
            </a:endParaRPr>
          </a:p>
          <a:p>
            <a:r>
              <a:rPr lang="en-US" altLang="ko-KR" b="0" i="0" dirty="0">
                <a:solidFill>
                  <a:srgbClr val="C18401"/>
                </a:solidFill>
                <a:effectLst/>
                <a:latin typeface="Menlo"/>
              </a:rPr>
              <a:t>print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(</a:t>
            </a:r>
            <a:r>
              <a:rPr lang="en-US" altLang="ko-KR" b="0" i="0" dirty="0" err="1">
                <a:solidFill>
                  <a:srgbClr val="C18401"/>
                </a:solidFill>
                <a:effectLst/>
                <a:latin typeface="Menlo"/>
              </a:rPr>
              <a:t>dict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) </a:t>
            </a:r>
          </a:p>
          <a:p>
            <a:r>
              <a:rPr lang="en-US" altLang="ko-KR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defaultdict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(&lt;function k at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0x000002106E6B3E20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&gt;, {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'a'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'b'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'd'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'e'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}) </a:t>
            </a:r>
          </a:p>
          <a:p>
            <a:r>
              <a:rPr lang="en-US" altLang="ko-KR" b="0" i="0" dirty="0" err="1">
                <a:solidFill>
                  <a:srgbClr val="C18401"/>
                </a:solidFill>
                <a:effectLst/>
                <a:latin typeface="Menlo"/>
              </a:rPr>
              <a:t>dict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[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'None’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</a:t>
            </a:r>
          </a:p>
          <a:p>
            <a:r>
              <a:rPr lang="en-US" altLang="ko-KR" b="0" i="0" dirty="0">
                <a:solidFill>
                  <a:srgbClr val="C18401"/>
                </a:solidFill>
                <a:effectLst/>
                <a:latin typeface="Menlo"/>
              </a:rPr>
              <a:t>print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(</a:t>
            </a:r>
            <a:r>
              <a:rPr lang="en-US" altLang="ko-KR" b="0" i="0" dirty="0" err="1">
                <a:solidFill>
                  <a:srgbClr val="C18401"/>
                </a:solidFill>
                <a:effectLst/>
                <a:latin typeface="Menlo"/>
              </a:rPr>
              <a:t>dict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) </a:t>
            </a:r>
          </a:p>
          <a:p>
            <a:r>
              <a:rPr lang="en-US" altLang="ko-KR" b="0" i="0" dirty="0" err="1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defaultdict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(&lt;function k at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0x000002106E6B3E20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&gt;, {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'a'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'b'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'c'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'd'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'e'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b="0" i="0" dirty="0">
                <a:solidFill>
                  <a:srgbClr val="50A14F"/>
                </a:solidFill>
                <a:effectLst/>
                <a:latin typeface="Menlo"/>
              </a:rPr>
              <a:t>'None'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 </a:t>
            </a:r>
            <a:r>
              <a:rPr lang="en-US" altLang="ko-KR" b="0" i="0" dirty="0">
                <a:solidFill>
                  <a:srgbClr val="986801"/>
                </a:solidFill>
                <a:effectLst/>
                <a:latin typeface="Menlo"/>
              </a:rPr>
              <a:t>5</a:t>
            </a:r>
            <a:r>
              <a:rPr lang="en-US" altLang="ko-KR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61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5635E-BFAA-6EF0-1655-04EED1A5D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79B8F9-4AAA-4851-4BD7-5907AA0FC174}"/>
              </a:ext>
            </a:extLst>
          </p:cNvPr>
          <p:cNvSpPr txBox="1"/>
          <p:nvPr/>
        </p:nvSpPr>
        <p:spPr>
          <a:xfrm>
            <a:off x="1531591" y="279123"/>
            <a:ext cx="5450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defaultdict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–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예제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4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FE52D1A8-25E6-319C-7D65-2E35ACDD92F5}"/>
              </a:ext>
            </a:extLst>
          </p:cNvPr>
          <p:cNvSpPr/>
          <p:nvPr/>
        </p:nvSpPr>
        <p:spPr>
          <a:xfrm>
            <a:off x="2186443" y="2973071"/>
            <a:ext cx="8184873" cy="298069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5F1498D7-6D38-F558-F4A1-73A4ED970138}"/>
              </a:ext>
            </a:extLst>
          </p:cNvPr>
          <p:cNvSpPr/>
          <p:nvPr/>
        </p:nvSpPr>
        <p:spPr>
          <a:xfrm>
            <a:off x="2003563" y="2840991"/>
            <a:ext cx="8184873" cy="298069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8E77E-B70F-7207-E752-C454BE9A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29" y="3166919"/>
            <a:ext cx="7363853" cy="204816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EEF92B8-259F-0CD5-3C28-12165FF7DA3C}"/>
              </a:ext>
            </a:extLst>
          </p:cNvPr>
          <p:cNvSpPr/>
          <p:nvPr/>
        </p:nvSpPr>
        <p:spPr>
          <a:xfrm>
            <a:off x="4412032" y="176552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88361-2FAA-2A2C-BE82-BEEFBFEF7AD2}"/>
              </a:ext>
            </a:extLst>
          </p:cNvPr>
          <p:cNvSpPr txBox="1"/>
          <p:nvPr/>
        </p:nvSpPr>
        <p:spPr>
          <a:xfrm>
            <a:off x="5196572" y="1772725"/>
            <a:ext cx="253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람다 활용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37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819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dict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9F8A54-A7A1-415B-8DA4-8FB58EC6CDEB}"/>
              </a:ext>
            </a:extLst>
          </p:cNvPr>
          <p:cNvSpPr txBox="1"/>
          <p:nvPr/>
        </p:nvSpPr>
        <p:spPr>
          <a:xfrm>
            <a:off x="4181734" y="2624006"/>
            <a:ext cx="2021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defaultdict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83433" y="4003040"/>
            <a:ext cx="3888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en-US" altLang="ko-KR" sz="2800" u="sng" dirty="0" err="1">
                <a:solidFill>
                  <a:schemeClr val="bg2">
                    <a:lumMod val="25000"/>
                  </a:schemeClr>
                </a:solidFill>
              </a:rPr>
              <a:t>Dict</a:t>
            </a:r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n-US" altLang="ko-KR" sz="2800" u="sng" dirty="0" err="1">
                <a:solidFill>
                  <a:schemeClr val="bg2">
                    <a:lumMod val="25000"/>
                  </a:schemeClr>
                </a:solidFill>
              </a:rPr>
              <a:t>defaultdict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7064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키가 존재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할때와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존재하지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않을때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 = 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'red'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'white'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'blue'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d[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'red'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=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키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'red'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의 값을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1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로 변경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 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'red'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3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'white'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'blue’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</a:t>
            </a:r>
          </a:p>
          <a:p>
            <a:pPr algn="l"/>
            <a:endParaRPr lang="en-US" altLang="ko-KR" sz="2000" dirty="0">
              <a:solidFill>
                <a:srgbClr val="383A42"/>
              </a:solidFill>
              <a:highlight>
                <a:srgbClr val="FAFAFA"/>
              </a:highlight>
              <a:latin typeface="Menlo"/>
            </a:endParaRPr>
          </a:p>
          <a:p>
            <a:pPr algn="l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여기선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d['red'] = 1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실행했을 때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이미 </a:t>
            </a:r>
            <a:r>
              <a:rPr lang="en-US" altLang="ko-KR" sz="2000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안에 </a:t>
            </a:r>
            <a:r>
              <a:rPr lang="en-US" altLang="ko-KR" sz="2000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'red'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라는 </a:t>
            </a:r>
            <a:r>
              <a:rPr lang="ko-KR" altLang="en-US" sz="2000" b="1" i="1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키값이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존재 하니까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그에 </a:t>
            </a:r>
            <a:r>
              <a:rPr lang="ko-KR" altLang="en-US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대당하는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값을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1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로 바꾼다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394046" y="1571945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1995706" y="1577640"/>
            <a:ext cx="3139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이미 키가 존재할</a:t>
            </a:r>
            <a:r>
              <a:rPr lang="ko-KR" altLang="en-US" sz="2400" dirty="0">
                <a:solidFill>
                  <a:prstClr val="black"/>
                </a:solidFill>
                <a:latin typeface="나눔바른고딕 Light"/>
                <a:ea typeface="맑은 고딕"/>
              </a:rPr>
              <a:t>때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80921-D480-DF28-6947-ABF02A53CB4F}"/>
              </a:ext>
            </a:extLst>
          </p:cNvPr>
          <p:cNvSpPr txBox="1"/>
          <p:nvPr/>
        </p:nvSpPr>
        <p:spPr>
          <a:xfrm>
            <a:off x="5871640" y="1669973"/>
            <a:ext cx="61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딕셔너리의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활용에 있어서 키가 없을 때 대처 방법 세가지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B9AB34-9405-94EC-340C-E9034B30DD2D}"/>
              </a:ext>
            </a:extLst>
          </p:cNvPr>
          <p:cNvSpPr/>
          <p:nvPr/>
        </p:nvSpPr>
        <p:spPr>
          <a:xfrm>
            <a:off x="5269980" y="158775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F281-0FE8-8E73-94F5-8BB2A03A0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D674B-7550-EF9B-1E23-F11493DA857A}"/>
              </a:ext>
            </a:extLst>
          </p:cNvPr>
          <p:cNvSpPr txBox="1"/>
          <p:nvPr/>
        </p:nvSpPr>
        <p:spPr>
          <a:xfrm>
            <a:off x="1531591" y="279123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존재하지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않을때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EBFA1791-745C-638A-1A08-398C9CB6484D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07609313-6F10-EA1D-958C-023D78D71919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 = 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'white'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'blue'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}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d[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'red'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] = 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# 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키 </a:t>
            </a:r>
            <a:r>
              <a:rPr lang="en-US" altLang="ko-KR" sz="2000" b="0" i="1" dirty="0">
                <a:solidFill>
                  <a:srgbClr val="A0A1A7"/>
                </a:solidFill>
                <a:effectLst/>
                <a:latin typeface="Menlo"/>
              </a:rPr>
              <a:t>'red' : 1</a:t>
            </a:r>
            <a:r>
              <a:rPr lang="ko-KR" altLang="en-US" sz="2000" b="0" i="1" dirty="0">
                <a:solidFill>
                  <a:srgbClr val="A0A1A7"/>
                </a:solidFill>
                <a:effectLst/>
                <a:latin typeface="Menlo"/>
              </a:rPr>
              <a:t>추가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</a:t>
            </a:r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d </a:t>
            </a:r>
          </a:p>
          <a:p>
            <a:pPr algn="l"/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{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'white'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2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'blue'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4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,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Menlo"/>
              </a:rPr>
              <a:t>'red'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:</a:t>
            </a:r>
            <a:r>
              <a:rPr lang="en-US" altLang="ko-KR" sz="2000" b="0" i="0" dirty="0">
                <a:solidFill>
                  <a:srgbClr val="986801"/>
                </a:solidFill>
                <a:effectLst/>
                <a:latin typeface="Menlo"/>
              </a:rPr>
              <a:t>1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highlight>
                  <a:srgbClr val="FAFAFA"/>
                </a:highlight>
                <a:latin typeface="Menlo"/>
              </a:rPr>
              <a:t> }</a:t>
            </a:r>
          </a:p>
          <a:p>
            <a:pPr algn="l"/>
            <a:endParaRPr lang="en-US" altLang="ko-KR" sz="2000" b="0" i="0" dirty="0">
              <a:solidFill>
                <a:srgbClr val="383A42"/>
              </a:solidFill>
              <a:effectLst/>
              <a:highlight>
                <a:srgbClr val="FAFAFA"/>
              </a:highlight>
              <a:latin typeface="Menlo"/>
            </a:endParaRPr>
          </a:p>
          <a:p>
            <a:pPr algn="l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안에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'red'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해당하는 키가 존재하지 않으니까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이번에는 새로운 키와 값의 추가</a:t>
            </a:r>
            <a:endParaRPr lang="en-US" altLang="ko-KR" sz="2000" dirty="0">
              <a:solidFill>
                <a:srgbClr val="383A42"/>
              </a:solidFill>
              <a:highlight>
                <a:srgbClr val="FAFAFA"/>
              </a:highlight>
              <a:latin typeface="Menlo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673865-FC4C-D0A8-0C6C-90FCE71219A0}"/>
              </a:ext>
            </a:extLst>
          </p:cNvPr>
          <p:cNvSpPr/>
          <p:nvPr/>
        </p:nvSpPr>
        <p:spPr>
          <a:xfrm>
            <a:off x="39243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FC5CA-4B2F-1648-A04A-D168118EF116}"/>
              </a:ext>
            </a:extLst>
          </p:cNvPr>
          <p:cNvSpPr txBox="1"/>
          <p:nvPr/>
        </p:nvSpPr>
        <p:spPr>
          <a:xfrm>
            <a:off x="4708892" y="1583508"/>
            <a:ext cx="2530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존재하지 </a:t>
            </a:r>
            <a:r>
              <a:rPr kumimoji="0" lang="ko-KR" altLang="en-US" sz="2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않을때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50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1D17D-34D7-E227-ABD8-B4C37CD15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B4CA97-420A-6E2F-8359-BAD7B1A0E77F}"/>
              </a:ext>
            </a:extLst>
          </p:cNvPr>
          <p:cNvSpPr txBox="1"/>
          <p:nvPr/>
        </p:nvSpPr>
        <p:spPr>
          <a:xfrm>
            <a:off x="1531591" y="279123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존재하지 </a:t>
            </a:r>
            <a:r>
              <a:rPr lang="ko-KR" altLang="en-US" sz="3600" b="1" i="0" dirty="0" err="1">
                <a:solidFill>
                  <a:schemeClr val="bg1"/>
                </a:solidFill>
                <a:effectLst/>
                <a:latin typeface="Noto Sans KR"/>
              </a:rPr>
              <a:t>않을때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-2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501C9F3B-C582-3E30-2C0E-07C866AFC109}"/>
              </a:ext>
            </a:extLst>
          </p:cNvPr>
          <p:cNvSpPr/>
          <p:nvPr/>
        </p:nvSpPr>
        <p:spPr>
          <a:xfrm>
            <a:off x="1394046" y="2257425"/>
            <a:ext cx="9769254" cy="43624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827DA384-7993-AED6-9176-FF875B959A94}"/>
              </a:ext>
            </a:extLst>
          </p:cNvPr>
          <p:cNvSpPr/>
          <p:nvPr/>
        </p:nvSpPr>
        <p:spPr>
          <a:xfrm>
            <a:off x="1211166" y="2125345"/>
            <a:ext cx="9769254" cy="43624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2000" dirty="0">
              <a:solidFill>
                <a:srgbClr val="383A42"/>
              </a:solidFill>
              <a:highlight>
                <a:srgbClr val="FAFAFA"/>
              </a:highlight>
              <a:latin typeface="Menlo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E5FA7F2-B788-DD47-46F6-835A121C10FC}"/>
              </a:ext>
            </a:extLst>
          </p:cNvPr>
          <p:cNvSpPr/>
          <p:nvPr/>
        </p:nvSpPr>
        <p:spPr>
          <a:xfrm>
            <a:off x="39243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BE685-6F63-3D8A-9235-C1065F0C4E12}"/>
              </a:ext>
            </a:extLst>
          </p:cNvPr>
          <p:cNvSpPr txBox="1"/>
          <p:nvPr/>
        </p:nvSpPr>
        <p:spPr>
          <a:xfrm>
            <a:off x="4708891" y="1583508"/>
            <a:ext cx="5054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존재하지 </a:t>
            </a:r>
            <a:r>
              <a:rPr kumimoji="0" lang="ko-KR" altLang="en-US" sz="2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않을때</a:t>
            </a: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</a:t>
            </a:r>
            <a:r>
              <a:rPr kumimoji="0" lang="en-US" altLang="ko-KR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– </a:t>
            </a: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주의 사항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D4BA50-7445-A5DF-9415-B52CC482A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827" y="2357210"/>
            <a:ext cx="4076700" cy="38987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EEB265-E08E-53D3-A1F7-596D7CC06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838" y="2357210"/>
            <a:ext cx="4982270" cy="3145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A16AD5-0EE2-23C7-344F-21C998B989A9}"/>
              </a:ext>
            </a:extLst>
          </p:cNvPr>
          <p:cNvSpPr txBox="1"/>
          <p:nvPr/>
        </p:nvSpPr>
        <p:spPr>
          <a:xfrm>
            <a:off x="5901282" y="5671898"/>
            <a:ext cx="489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즉 키가 존재할 때와 존재하지 않을 때의 </a:t>
            </a:r>
            <a:r>
              <a:rPr lang="ko-KR" altLang="en-US" b="1" i="1" dirty="0" err="1">
                <a:solidFill>
                  <a:srgbClr val="555555"/>
                </a:solidFill>
                <a:effectLst/>
                <a:latin typeface="Noto Sans Light"/>
              </a:rPr>
              <a:t>상항별</a:t>
            </a:r>
            <a:r>
              <a:rPr lang="ko-KR" altLang="en-US" b="1" i="1" dirty="0">
                <a:solidFill>
                  <a:srgbClr val="555555"/>
                </a:solidFill>
                <a:effectLst/>
                <a:latin typeface="Noto Sans Light"/>
              </a:rPr>
              <a:t> 실행 코드를 구분할 필요가 있다</a:t>
            </a:r>
            <a:r>
              <a:rPr lang="en-US" altLang="ko-KR" b="1" i="1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19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2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Setdefault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562887" y="1560831"/>
            <a:ext cx="11124287" cy="529716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380007" y="1428751"/>
            <a:ext cx="11124287" cy="529716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ABA3B9-8171-C4CA-C6D2-05E7424D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594" y="1672042"/>
            <a:ext cx="8040222" cy="48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4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2F3BC-D32A-B549-3615-EC9A97426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9AB5B9-C95F-5FE2-8058-7D1BB96757CB}"/>
              </a:ext>
            </a:extLst>
          </p:cNvPr>
          <p:cNvSpPr txBox="1"/>
          <p:nvPr/>
        </p:nvSpPr>
        <p:spPr>
          <a:xfrm>
            <a:off x="1531591" y="279123"/>
            <a:ext cx="3751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defaultdict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C667787B-A915-6C3A-8147-BD1DA775EFC7}"/>
              </a:ext>
            </a:extLst>
          </p:cNvPr>
          <p:cNvSpPr/>
          <p:nvPr/>
        </p:nvSpPr>
        <p:spPr>
          <a:xfrm>
            <a:off x="562887" y="1560831"/>
            <a:ext cx="11124287" cy="529716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0265C235-649D-BCC0-EC6C-A6BC83B9E218}"/>
              </a:ext>
            </a:extLst>
          </p:cNvPr>
          <p:cNvSpPr/>
          <p:nvPr/>
        </p:nvSpPr>
        <p:spPr>
          <a:xfrm>
            <a:off x="380007" y="1428751"/>
            <a:ext cx="11124287" cy="529716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1B25-C7B7-0EB5-ABED-DA988A273612}"/>
              </a:ext>
            </a:extLst>
          </p:cNvPr>
          <p:cNvSpPr txBox="1"/>
          <p:nvPr/>
        </p:nvSpPr>
        <p:spPr>
          <a:xfrm>
            <a:off x="895349" y="1827937"/>
            <a:ext cx="10353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또 다른 방법으로</a:t>
            </a:r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디폴트 값을 갖는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생성하는 방법도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딕셔너리는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찾는 키가 없으면 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예외를 발생시키지 않고</a:t>
            </a:r>
            <a:r>
              <a:rPr lang="ko-KR" alt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en-US" altLang="ko-KR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기존의 </a:t>
            </a:r>
            <a:r>
              <a:rPr lang="en-US" altLang="ko-KR" b="0" i="1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ko-KR" altLang="en-US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에서는 예외 발생</a:t>
            </a:r>
            <a:r>
              <a:rPr lang="en-US" altLang="ko-KR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!! )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해당키를 추가하되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미리 등록해 놓은 함수가 반환하는 디폴트 값을 그 키의 값으로 저장한다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831274-4D50-1856-606C-CDF91D48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576" y="3531563"/>
            <a:ext cx="677322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1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18C1D-AC65-9027-4917-831F7678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24137F-2A6B-62D5-950D-2369CB5EBD5A}"/>
              </a:ext>
            </a:extLst>
          </p:cNvPr>
          <p:cNvSpPr txBox="1"/>
          <p:nvPr/>
        </p:nvSpPr>
        <p:spPr>
          <a:xfrm>
            <a:off x="1531591" y="279123"/>
            <a:ext cx="4334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defaultdict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메소드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- 2</a:t>
            </a: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F2FDB6A3-2B9E-F224-3CC0-390A11B223CA}"/>
              </a:ext>
            </a:extLst>
          </p:cNvPr>
          <p:cNvSpPr/>
          <p:nvPr/>
        </p:nvSpPr>
        <p:spPr>
          <a:xfrm>
            <a:off x="562887" y="1560831"/>
            <a:ext cx="11124287" cy="5297169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13660CB0-4EE9-B3FC-8C49-74F58A02272F}"/>
              </a:ext>
            </a:extLst>
          </p:cNvPr>
          <p:cNvSpPr/>
          <p:nvPr/>
        </p:nvSpPr>
        <p:spPr>
          <a:xfrm>
            <a:off x="380007" y="1428751"/>
            <a:ext cx="11124287" cy="5297169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20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14957-C250-3596-4251-AE0434CBF4AA}"/>
              </a:ext>
            </a:extLst>
          </p:cNvPr>
          <p:cNvSpPr txBox="1"/>
          <p:nvPr/>
        </p:nvSpPr>
        <p:spPr>
          <a:xfrm>
            <a:off x="948192" y="1675282"/>
            <a:ext cx="10353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defaultdict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은 예외가 발생하는 상황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즉 어떤 키에 해당하는 값을 달라고 했을 경우 그 값이 없는 경우에 </a:t>
            </a:r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예외를 발생시키는 것이 아니라 디폴트 함수라고 </a:t>
            </a:r>
            <a:r>
              <a:rPr lang="ko-KR" alt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이미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등록되어있는</a:t>
            </a:r>
            <a:r>
              <a:rPr lang="ko-KR" alt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oto Sans Light"/>
              </a:rPr>
              <a:t> 함수를 호출</a:t>
            </a:r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한다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</a:t>
            </a:r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우리가 호출 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X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딕셔너리가</a:t>
            </a:r>
            <a:r>
              <a:rPr lang="ko-KR" altLang="en-US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호출 함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)</a:t>
            </a:r>
          </a:p>
          <a:p>
            <a:pPr algn="l"/>
            <a:endParaRPr lang="en-US" altLang="ko-KR" b="1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그리고 그 함수가 반환하는 값을 키와 값으로 등록시킨다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34F5D30-3EF9-8144-2783-668B0AC10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540" y="3655907"/>
            <a:ext cx="6773220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3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506</Words>
  <Application>Microsoft Office PowerPoint</Application>
  <PresentationFormat>와이드스크린</PresentationFormat>
  <Paragraphs>78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Menlo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dict &amp; defaultdict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448</cp:revision>
  <dcterms:created xsi:type="dcterms:W3CDTF">2017-06-16T14:09:50Z</dcterms:created>
  <dcterms:modified xsi:type="dcterms:W3CDTF">2024-12-06T03:12:49Z</dcterms:modified>
</cp:coreProperties>
</file>