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408" r:id="rId5"/>
    <p:sldId id="443" r:id="rId6"/>
    <p:sldId id="444" r:id="rId7"/>
    <p:sldId id="44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B810-6FDB-22CE-BF66-1F8404E5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140687-E503-BEE1-51B9-190E542E7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82AFFF-F283-439A-1901-F71734F8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DC73B-F3E4-F444-D5CA-E3BAB03EB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5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38BC1-B98D-1035-761C-550EC8B9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DE73AB-FD0A-913E-B51E-1B6B25EDF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7A8895-E015-9132-7D2B-DE1A03067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42B0C-CE65-0AB8-F6C6-3A2A336A7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9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89F0-C870-625D-877B-2956DAB2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F67498-EDF0-58A5-6CBB-8C21E090F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563FE4-3A29-0AF0-84FC-ABE7D17E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55289-88D9-0C0A-B401-651376868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dict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OrderedDict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26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OrderedDict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94867" y="3925732"/>
            <a:ext cx="29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OrderedDict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3.7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부터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딕셔너리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저장 순서를 유지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5287546" y="1541881"/>
            <a:ext cx="26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예제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691825-5DA6-5A85-0E1A-6D5331BC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37" y="2833744"/>
            <a:ext cx="3258005" cy="3238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D8428A-261D-9A0E-1BAC-BE3316611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59" y="2790875"/>
            <a:ext cx="568279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2037-37A0-0956-A6F3-14F0CC86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6436F-9289-01DD-EE77-ABCD201B7D06}"/>
              </a:ext>
            </a:extLst>
          </p:cNvPr>
          <p:cNvSpPr txBox="1"/>
          <p:nvPr/>
        </p:nvSpPr>
        <p:spPr>
          <a:xfrm>
            <a:off x="1531591" y="279123"/>
            <a:ext cx="356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OrderedDict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예제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479DE5B5-F359-2EC3-8A91-337B21EB1345}"/>
              </a:ext>
            </a:extLst>
          </p:cNvPr>
          <p:cNvSpPr/>
          <p:nvPr/>
        </p:nvSpPr>
        <p:spPr>
          <a:xfrm>
            <a:off x="1383886" y="242880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3FBFA4E-AE88-4E97-4D4B-4BD20DE57219}"/>
              </a:ext>
            </a:extLst>
          </p:cNvPr>
          <p:cNvSpPr/>
          <p:nvPr/>
        </p:nvSpPr>
        <p:spPr>
          <a:xfrm>
            <a:off x="1211167" y="242880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F5E11A-14D4-7E1A-797D-28010AB941DE}"/>
              </a:ext>
            </a:extLst>
          </p:cNvPr>
          <p:cNvSpPr/>
          <p:nvPr/>
        </p:nvSpPr>
        <p:spPr>
          <a:xfrm>
            <a:off x="4685886" y="1536186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A4D66-E2AE-E399-30E6-7B2BAC6DB676}"/>
              </a:ext>
            </a:extLst>
          </p:cNvPr>
          <p:cNvSpPr txBox="1"/>
          <p:nvPr/>
        </p:nvSpPr>
        <p:spPr>
          <a:xfrm>
            <a:off x="5287546" y="1541881"/>
            <a:ext cx="26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OrderedDict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2112B-8A20-33E6-C6A0-06D8B8C5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58" y="2740403"/>
            <a:ext cx="6344535" cy="318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1B66D-EF01-5511-A197-A5389136D07B}"/>
              </a:ext>
            </a:extLst>
          </p:cNvPr>
          <p:cNvSpPr txBox="1"/>
          <p:nvPr/>
        </p:nvSpPr>
        <p:spPr>
          <a:xfrm>
            <a:off x="3888740" y="5240580"/>
            <a:ext cx="6799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이제는 일반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딕셔너리도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저장 순서를 유지하기 때문에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OrderedDict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단지 순서를 유지하기 위해서만으론 사용할 필요가 사라졌다</a:t>
            </a:r>
            <a:r>
              <a:rPr lang="en-US" altLang="ko-KR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8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8F9D8-A07A-4F9B-9246-241FA1DB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07F13-424A-E4E2-B184-D2A140A92A31}"/>
              </a:ext>
            </a:extLst>
          </p:cNvPr>
          <p:cNvSpPr txBox="1"/>
          <p:nvPr/>
        </p:nvSpPr>
        <p:spPr>
          <a:xfrm>
            <a:off x="1531591" y="279123"/>
            <a:ext cx="93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그래도 </a:t>
            </a:r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OrderedDict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을 써야 할 이유가 있다면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5C4C2F0B-C9B6-4784-4659-FA9A7A27C54D}"/>
              </a:ext>
            </a:extLst>
          </p:cNvPr>
          <p:cNvSpPr/>
          <p:nvPr/>
        </p:nvSpPr>
        <p:spPr>
          <a:xfrm>
            <a:off x="1221326" y="200208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E6CA0FB-734D-3CF4-261B-5D4AAE1AF7BE}"/>
              </a:ext>
            </a:extLst>
          </p:cNvPr>
          <p:cNvSpPr/>
          <p:nvPr/>
        </p:nvSpPr>
        <p:spPr>
          <a:xfrm>
            <a:off x="1048607" y="200208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CDD88-5CB4-F478-ACB9-4B52196F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31" y="2521442"/>
            <a:ext cx="4839375" cy="2038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D5D865-D3E1-E570-F2A1-B8B3C1C99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64" y="2430941"/>
            <a:ext cx="4010585" cy="2219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ACFCA1-6711-1C0D-EECE-A4938514D0AE}"/>
              </a:ext>
            </a:extLst>
          </p:cNvPr>
          <p:cNvSpPr txBox="1"/>
          <p:nvPr/>
        </p:nvSpPr>
        <p:spPr>
          <a:xfrm>
            <a:off x="2877820" y="5037740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solidFill>
                  <a:srgbClr val="555555"/>
                </a:solidFill>
                <a:effectLst/>
                <a:latin typeface="Noto Sans Light"/>
              </a:rPr>
              <a:t>dict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는 저장된 내용물만 동일하면 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== 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연산 결과가 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True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이다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저장순서는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latin typeface="Noto Sans Light"/>
              </a:rPr>
              <a:t>dict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객체를 비교함에 있어서 비교대상이 아니다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AC9E2-BFB0-DC4D-19F0-4790304E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C4B34-1C0F-5F19-C206-7BB4E8897366}"/>
              </a:ext>
            </a:extLst>
          </p:cNvPr>
          <p:cNvSpPr txBox="1"/>
          <p:nvPr/>
        </p:nvSpPr>
        <p:spPr>
          <a:xfrm>
            <a:off x="1531591" y="279123"/>
            <a:ext cx="93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그래도 </a:t>
            </a:r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OrderedDict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을 써야 할 이유가 있다면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F809260-FD3F-1D79-3F53-6C867838BD5E}"/>
              </a:ext>
            </a:extLst>
          </p:cNvPr>
          <p:cNvSpPr/>
          <p:nvPr/>
        </p:nvSpPr>
        <p:spPr>
          <a:xfrm>
            <a:off x="1118662" y="1666805"/>
            <a:ext cx="10300114" cy="457679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24EBE08-747C-9E98-92EB-C99D88F82084}"/>
              </a:ext>
            </a:extLst>
          </p:cNvPr>
          <p:cNvSpPr/>
          <p:nvPr/>
        </p:nvSpPr>
        <p:spPr>
          <a:xfrm>
            <a:off x="945943" y="1666805"/>
            <a:ext cx="10300114" cy="457679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E8AD4-3272-2494-7003-B9DA68E7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8" y="1940560"/>
            <a:ext cx="8259472" cy="4112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2DD98-AC0F-34C2-96F4-1B8A61CFA08B}"/>
              </a:ext>
            </a:extLst>
          </p:cNvPr>
          <p:cNvSpPr txBox="1"/>
          <p:nvPr/>
        </p:nvSpPr>
        <p:spPr>
          <a:xfrm>
            <a:off x="4728872" y="5403929"/>
            <a:ext cx="611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따라서 저장 순서 자체가 하나의 정보로써 의미를 갖는다면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, 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그리고 저장순서를 바꿔야 할 가능성도 존재한다면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OrderedDict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를 선택해야 한다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1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160</Words>
  <Application>Microsoft Office PowerPoint</Application>
  <PresentationFormat>와이드스크린</PresentationFormat>
  <Paragraphs>32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dict &amp; OrderedDict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453</cp:revision>
  <dcterms:created xsi:type="dcterms:W3CDTF">2017-06-16T14:09:50Z</dcterms:created>
  <dcterms:modified xsi:type="dcterms:W3CDTF">2024-12-06T03:25:43Z</dcterms:modified>
</cp:coreProperties>
</file>