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408" r:id="rId5"/>
    <p:sldId id="443" r:id="rId6"/>
    <p:sldId id="446" r:id="rId7"/>
    <p:sldId id="447" r:id="rId8"/>
    <p:sldId id="448" r:id="rId9"/>
    <p:sldId id="449" r:id="rId10"/>
    <p:sldId id="450" r:id="rId11"/>
    <p:sldId id="45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B810-6FDB-22CE-BF66-1F8404E5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140687-E503-BEE1-51B9-190E542E7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82AFFF-F283-439A-1901-F71734F8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DC73B-F3E4-F444-D5CA-E3BAB03EB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5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AF0D-F673-C314-59A5-5F24B360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16A13B-1929-F658-E292-C6FDCCDB8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34BF6B-2F7E-CEC6-C01A-8DEC60A7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39AFB-4D9E-B7A2-7732-5B430FD4E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2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ABDC-189C-2617-FF73-679D2DEA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92F458-E343-DACB-B81F-E34C61250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0565E0-0F5D-E3DD-14BF-D53F97842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37BB5-057F-F4B3-BA9A-780C5E853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A587-AFDB-8EBA-D1DE-BE749A42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A94BFF-01B7-34B9-44EC-E3E93A57F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FCF0D1-564A-E72A-C447-533D7E642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2F4FD-B2E4-CE29-236B-852E814CD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60DD-2501-D3FE-5DC0-15B2230D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7761E0-27D3-F876-16A9-25ADF5330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D4D8E4-B2BB-A757-B875-27BE2BF30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69507-56B5-4513-E577-7B7561654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6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A4211-16FD-7609-BE30-5F20C6CE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438AD9-A5B5-EBCA-C67C-ED219C0C0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27D485-FBA5-416E-BF0B-FBD5081F2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F6649-FB8C-6545-A7DA-9BBA11C80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D2A36-2611-05F9-EE58-0DD063C6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62611B-7686-3DC6-0A58-7BF3FC29E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E8441D-4097-6804-A544-876A999DE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78B48-6C34-EC0D-5CB6-90F7CEF0E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7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&amp;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frozenset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2F866-790B-0BBD-63F2-87C0B7C3E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C3E9-410A-FB4A-CEF7-96C9DB28C307}"/>
              </a:ext>
            </a:extLst>
          </p:cNvPr>
          <p:cNvSpPr txBox="1"/>
          <p:nvPr/>
        </p:nvSpPr>
        <p:spPr>
          <a:xfrm>
            <a:off x="1531591" y="279123"/>
            <a:ext cx="676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set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변경가능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, </a:t>
            </a:r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frozenset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변경 불가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9795E114-5248-FB69-9DF4-D234F5E4A0BF}"/>
              </a:ext>
            </a:extLst>
          </p:cNvPr>
          <p:cNvSpPr/>
          <p:nvPr/>
        </p:nvSpPr>
        <p:spPr>
          <a:xfrm>
            <a:off x="703166" y="1515179"/>
            <a:ext cx="10747154" cy="52468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6129EB6-B4EA-B6CD-A35D-B72B57336082}"/>
              </a:ext>
            </a:extLst>
          </p:cNvPr>
          <p:cNvSpPr/>
          <p:nvPr/>
        </p:nvSpPr>
        <p:spPr>
          <a:xfrm>
            <a:off x="530447" y="1452880"/>
            <a:ext cx="10747154" cy="52468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D834F-4235-6104-3764-79124EEB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717689"/>
            <a:ext cx="9611360" cy="47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CA225-7653-5C97-9476-5177C384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EAA31-DFD3-3A92-537B-AB7F77A94653}"/>
              </a:ext>
            </a:extLst>
          </p:cNvPr>
          <p:cNvSpPr txBox="1"/>
          <p:nvPr/>
        </p:nvSpPr>
        <p:spPr>
          <a:xfrm>
            <a:off x="1531591" y="279123"/>
            <a:ext cx="320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Set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컴프리헨션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2886453-B263-3030-9541-248065250563}"/>
              </a:ext>
            </a:extLst>
          </p:cNvPr>
          <p:cNvSpPr/>
          <p:nvPr/>
        </p:nvSpPr>
        <p:spPr>
          <a:xfrm>
            <a:off x="703166" y="1515179"/>
            <a:ext cx="10747154" cy="52468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2715CB6-0126-B7B1-AF61-FEF70FB9CE14}"/>
              </a:ext>
            </a:extLst>
          </p:cNvPr>
          <p:cNvSpPr/>
          <p:nvPr/>
        </p:nvSpPr>
        <p:spPr>
          <a:xfrm>
            <a:off x="530447" y="1452880"/>
            <a:ext cx="10747154" cy="52468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90E7DA-2855-5998-9DF8-722F21DC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1" y="2608764"/>
            <a:ext cx="3715268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C310-5BBE-95C5-710D-B3EB7E18F5B2}"/>
              </a:ext>
            </a:extLst>
          </p:cNvPr>
          <p:cNvSpPr txBox="1"/>
          <p:nvPr/>
        </p:nvSpPr>
        <p:spPr>
          <a:xfrm>
            <a:off x="5164338" y="3652626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리스트와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대상으로 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컴프리헨션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소개하였다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여기에 더해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컴프리헨션이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자료형 분류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7529" y="3925732"/>
            <a:ext cx="3526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Set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frozenset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자료형 분류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이들에겐 저장된 값의 순서 정보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위치 정보가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존재한다는 특징이 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</a:p>
          <a:p>
            <a:pPr algn="ctr"/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즉 저장된 값의 순서 정보가 존재하는 것이 시퀀스 타입의 가장 큰 특징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147654" y="165156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1749313" y="1657260"/>
            <a:ext cx="94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파이썬이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제공하는 다음과 같은 자료형들을 가리켜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시퀀스 타입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A5771F-8ADF-6DAC-C8EF-FDFC0322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80" y="2815407"/>
            <a:ext cx="2648320" cy="1467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F51B84-F0E0-D648-E2F9-4BCCEAF0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417" y="2550725"/>
            <a:ext cx="4544059" cy="27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2037-37A0-0956-A6F3-14F0CC86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6436F-9289-01DD-EE77-ABCD201B7D06}"/>
              </a:ext>
            </a:extLst>
          </p:cNvPr>
          <p:cNvSpPr txBox="1"/>
          <p:nvPr/>
        </p:nvSpPr>
        <p:spPr>
          <a:xfrm>
            <a:off x="1531591" y="279123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매핑 타입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479DE5B5-F359-2EC3-8A91-337B21EB1345}"/>
              </a:ext>
            </a:extLst>
          </p:cNvPr>
          <p:cNvSpPr/>
          <p:nvPr/>
        </p:nvSpPr>
        <p:spPr>
          <a:xfrm>
            <a:off x="1383886" y="242880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3FBFA4E-AE88-4E97-4D4B-4BD20DE57219}"/>
              </a:ext>
            </a:extLst>
          </p:cNvPr>
          <p:cNvSpPr/>
          <p:nvPr/>
        </p:nvSpPr>
        <p:spPr>
          <a:xfrm>
            <a:off x="1211167" y="242880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F5E11A-14D4-7E1A-797D-28010AB941DE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A4D66-E2AE-E399-30E6-7B2BAC6DB676}"/>
              </a:ext>
            </a:extLst>
          </p:cNvPr>
          <p:cNvSpPr txBox="1"/>
          <p:nvPr/>
        </p:nvSpPr>
        <p:spPr>
          <a:xfrm>
            <a:off x="5287546" y="1541881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매핑 타입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96892-1781-6C71-8E51-494EBFC165EE}"/>
              </a:ext>
            </a:extLst>
          </p:cNvPr>
          <p:cNvSpPr txBox="1"/>
          <p:nvPr/>
        </p:nvSpPr>
        <p:spPr>
          <a:xfrm>
            <a:off x="4303493" y="3059668"/>
            <a:ext cx="3387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딕셔너리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   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클래스의 객체</a:t>
            </a:r>
            <a:endParaRPr lang="ko-KR" altLang="en-US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2CC47-EB86-4A43-7DAD-3C0628E636E2}"/>
              </a:ext>
            </a:extLst>
          </p:cNvPr>
          <p:cNvSpPr txBox="1"/>
          <p:nvPr/>
        </p:nvSpPr>
        <p:spPr>
          <a:xfrm>
            <a:off x="1704310" y="4336651"/>
            <a:ext cx="9276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매핑 타입은 본질적으로 저장된 값의 순서 또는 위치 정보를 기록하지 않는 자료형이다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(3.7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버전 부터는 순서 유지 하기 시작했지만 본질적으로는 이렇다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030D38-A2F4-CF44-BD60-1D5B8189F0F3}"/>
              </a:ext>
            </a:extLst>
          </p:cNvPr>
          <p:cNvSpPr txBox="1"/>
          <p:nvPr/>
        </p:nvSpPr>
        <p:spPr>
          <a:xfrm>
            <a:off x="4635086" y="5666595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이를 대상으로 인덱싱이나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슬라이싱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연산이 불가능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231A7C-21B6-CD96-6B2D-CD0141C9AC3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42572" y="4982982"/>
            <a:ext cx="667828" cy="5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8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5FB26-DA13-831E-2253-E7468046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F3D62-60AA-D979-ACC7-E6DBF24E3893}"/>
              </a:ext>
            </a:extLst>
          </p:cNvPr>
          <p:cNvSpPr txBox="1"/>
          <p:nvPr/>
        </p:nvSpPr>
        <p:spPr>
          <a:xfrm>
            <a:off x="1531591" y="279123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셋타입의 이해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DB870E9-9764-00AB-606A-CCBE6EE52695}"/>
              </a:ext>
            </a:extLst>
          </p:cNvPr>
          <p:cNvSpPr/>
          <p:nvPr/>
        </p:nvSpPr>
        <p:spPr>
          <a:xfrm>
            <a:off x="1383886" y="242880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D1BE5549-38A9-0B17-DB58-7B64CF0B4DD2}"/>
              </a:ext>
            </a:extLst>
          </p:cNvPr>
          <p:cNvSpPr/>
          <p:nvPr/>
        </p:nvSpPr>
        <p:spPr>
          <a:xfrm>
            <a:off x="1211167" y="2488096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95F558-2D0F-0F70-856A-DB8D5E84F73E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21A1C-EAF3-F7ED-44AF-1A19F7894D76}"/>
              </a:ext>
            </a:extLst>
          </p:cNvPr>
          <p:cNvSpPr txBox="1"/>
          <p:nvPr/>
        </p:nvSpPr>
        <p:spPr>
          <a:xfrm>
            <a:off x="5287546" y="1541881"/>
            <a:ext cx="135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set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타입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F76A6-1CAE-5807-776A-76640C3F2988}"/>
              </a:ext>
            </a:extLst>
          </p:cNvPr>
          <p:cNvSpPr txBox="1"/>
          <p:nvPr/>
        </p:nvSpPr>
        <p:spPr>
          <a:xfrm>
            <a:off x="4084733" y="3192841"/>
            <a:ext cx="4155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셋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(set)           set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클래스의 객체</a:t>
            </a:r>
            <a:endParaRPr lang="ko-KR" altLang="en-US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프로즌셋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       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frozenset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클래스의 객체</a:t>
            </a:r>
            <a:endParaRPr lang="ko-KR" altLang="en-US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B09D-E51C-7D8F-526A-B3B2EC3BC873}"/>
              </a:ext>
            </a:extLst>
          </p:cNvPr>
          <p:cNvSpPr txBox="1"/>
          <p:nvPr/>
        </p:nvSpPr>
        <p:spPr>
          <a:xfrm>
            <a:off x="3106626" y="4463380"/>
            <a:ext cx="611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셋 타입은 말 그대로 수학의 집합을 표현한 자료이다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집합은 다음 두가지 특징을 가지고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수학의 집합은 저장 순서를 유지하지 않는다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수학의 집합은 중복된 값의 저장을 허용하지 않는다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78085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180C-0FC9-B0C4-C83F-7025984D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8ABF7-2703-280C-8F4A-148EACE9ED8C}"/>
              </a:ext>
            </a:extLst>
          </p:cNvPr>
          <p:cNvSpPr txBox="1"/>
          <p:nvPr/>
        </p:nvSpPr>
        <p:spPr>
          <a:xfrm>
            <a:off x="1531591" y="279123"/>
            <a:ext cx="42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Frozenset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과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set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차이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5BD7827-4211-81B1-D306-9E5AC68C4B5D}"/>
              </a:ext>
            </a:extLst>
          </p:cNvPr>
          <p:cNvSpPr/>
          <p:nvPr/>
        </p:nvSpPr>
        <p:spPr>
          <a:xfrm>
            <a:off x="1383886" y="255039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7940949-0967-A864-E725-64B6B4B37040}"/>
              </a:ext>
            </a:extLst>
          </p:cNvPr>
          <p:cNvSpPr/>
          <p:nvPr/>
        </p:nvSpPr>
        <p:spPr>
          <a:xfrm>
            <a:off x="1211167" y="2488096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F2EF37-1247-D308-BAC4-736F8AC5FAD9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98A4E-7EC7-5ED2-C014-62B5EA82861C}"/>
              </a:ext>
            </a:extLst>
          </p:cNvPr>
          <p:cNvSpPr txBox="1"/>
          <p:nvPr/>
        </p:nvSpPr>
        <p:spPr>
          <a:xfrm>
            <a:off x="5287546" y="1541881"/>
            <a:ext cx="135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set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예제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241F-F3CB-6C3C-26BB-350F262FB96C}"/>
              </a:ext>
            </a:extLst>
          </p:cNvPr>
          <p:cNvSpPr txBox="1"/>
          <p:nvPr/>
        </p:nvSpPr>
        <p:spPr>
          <a:xfrm>
            <a:off x="5829947" y="3847646"/>
            <a:ext cx="4802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{ }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 넣어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비슷하게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생격지만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키와 값을 쌍으로 저장하지만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값만 넣어준다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8CBBB9-EB99-79E4-704F-CAC7424E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921179"/>
            <a:ext cx="3705742" cy="3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33AA-0AD2-80BB-9196-61C7E9F3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2725B-5692-B8F2-1FD5-3CD16F3CF87F}"/>
              </a:ext>
            </a:extLst>
          </p:cNvPr>
          <p:cNvSpPr txBox="1"/>
          <p:nvPr/>
        </p:nvSpPr>
        <p:spPr>
          <a:xfrm>
            <a:off x="1531591" y="279123"/>
            <a:ext cx="42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Frozenset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과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set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차이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F1EB6C7C-0212-B751-91B1-CD50AC6E4271}"/>
              </a:ext>
            </a:extLst>
          </p:cNvPr>
          <p:cNvSpPr/>
          <p:nvPr/>
        </p:nvSpPr>
        <p:spPr>
          <a:xfrm>
            <a:off x="1394046" y="2265915"/>
            <a:ext cx="9365394" cy="431296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02154AF-8DBC-11AE-8E34-CB00A4B1EFC2}"/>
              </a:ext>
            </a:extLst>
          </p:cNvPr>
          <p:cNvSpPr/>
          <p:nvPr/>
        </p:nvSpPr>
        <p:spPr>
          <a:xfrm>
            <a:off x="1221327" y="2203616"/>
            <a:ext cx="9365394" cy="431296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49F18F-2982-DA9E-7C60-59F8A014185F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8CB1C-FA3A-8CF0-BFA1-7A64DE31AE8B}"/>
              </a:ext>
            </a:extLst>
          </p:cNvPr>
          <p:cNvSpPr txBox="1"/>
          <p:nvPr/>
        </p:nvSpPr>
        <p:spPr>
          <a:xfrm>
            <a:off x="5287546" y="1541881"/>
            <a:ext cx="135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set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예제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A00EE-8CBD-5222-EF65-E477D609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89" y="2452708"/>
            <a:ext cx="5498031" cy="3820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9670A-2525-C87E-CF31-EC765F2076EE}"/>
              </a:ext>
            </a:extLst>
          </p:cNvPr>
          <p:cNvSpPr txBox="1"/>
          <p:nvPr/>
        </p:nvSpPr>
        <p:spPr>
          <a:xfrm>
            <a:off x="5287546" y="3908475"/>
            <a:ext cx="5126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iterable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안에다 두면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만들어진다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빈 집합을 만들고 싶으면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쓰면된다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263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92CC-2397-C02C-CF6E-621D1A32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5E833-8E1C-0DD9-5671-A7787C537AB4}"/>
              </a:ext>
            </a:extLst>
          </p:cNvPr>
          <p:cNvSpPr txBox="1"/>
          <p:nvPr/>
        </p:nvSpPr>
        <p:spPr>
          <a:xfrm>
            <a:off x="1531591" y="279123"/>
            <a:ext cx="42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Frozenset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과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set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차이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97B8411-DC5F-7B74-5729-88E03A9319DF}"/>
              </a:ext>
            </a:extLst>
          </p:cNvPr>
          <p:cNvSpPr/>
          <p:nvPr/>
        </p:nvSpPr>
        <p:spPr>
          <a:xfrm>
            <a:off x="1394046" y="2265915"/>
            <a:ext cx="9365394" cy="431296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40B327C-B22C-3F66-CAB9-F73B99CDDBD2}"/>
              </a:ext>
            </a:extLst>
          </p:cNvPr>
          <p:cNvSpPr/>
          <p:nvPr/>
        </p:nvSpPr>
        <p:spPr>
          <a:xfrm>
            <a:off x="1221327" y="2203616"/>
            <a:ext cx="9365394" cy="431296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A587EC-1AE8-F145-DC73-EC62BCA8B8AF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D1AC9-038A-5EB7-D4B4-91E56E8F00B8}"/>
              </a:ext>
            </a:extLst>
          </p:cNvPr>
          <p:cNvSpPr txBox="1"/>
          <p:nvPr/>
        </p:nvSpPr>
        <p:spPr>
          <a:xfrm>
            <a:off x="5287546" y="1541881"/>
            <a:ext cx="245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frozenset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예제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44EE1-FD93-00D8-4403-9DA6ECC7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79" y="2407920"/>
            <a:ext cx="5458587" cy="3814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12A40B-1C1F-A29A-EA3D-FB9A80A1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91" y="2743470"/>
            <a:ext cx="2896004" cy="10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AD1B2-B414-6B84-5BF8-816732588437}"/>
              </a:ext>
            </a:extLst>
          </p:cNvPr>
          <p:cNvSpPr txBox="1"/>
          <p:nvPr/>
        </p:nvSpPr>
        <p:spPr>
          <a:xfrm>
            <a:off x="6076743" y="4297500"/>
            <a:ext cx="4232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셋을 활용해서 중복된 값을 제거할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45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336</Words>
  <Application>Microsoft Office PowerPoint</Application>
  <PresentationFormat>와이드스크린</PresentationFormat>
  <Paragraphs>75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set &amp; frozenset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457</cp:revision>
  <dcterms:created xsi:type="dcterms:W3CDTF">2017-06-16T14:09:50Z</dcterms:created>
  <dcterms:modified xsi:type="dcterms:W3CDTF">2024-12-06T03:52:25Z</dcterms:modified>
</cp:coreProperties>
</file>