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3" r:id="rId4"/>
    <p:sldId id="408" r:id="rId5"/>
    <p:sldId id="452" r:id="rId6"/>
    <p:sldId id="453" r:id="rId7"/>
    <p:sldId id="45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88820" autoAdjust="0"/>
  </p:normalViewPr>
  <p:slideViewPr>
    <p:cSldViewPr snapToGrid="0">
      <p:cViewPr varScale="1">
        <p:scale>
          <a:sx n="94" d="100"/>
          <a:sy n="94" d="100"/>
        </p:scale>
        <p:origin x="10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https://wikidocs.net/91520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9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B07C9-3832-7D68-7E9F-2F45FEEEA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E31D660-16F3-8DC2-E6FC-CF13633784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4BD00BE-219D-C415-28DF-418B520D8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4B922E-0824-82FB-0CAF-CFBED7010F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926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EAF5B-9BC9-C22B-F064-F3896DB0B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A4E2DB-D5AF-3262-56A6-BAFCC63221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2FB106E-C5E0-D388-5E1B-20365622A7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88ADC7-4C75-ECF0-4A1E-BAC1FF502D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941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C50ED-6362-436B-EC5A-418BA287E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6430D6-B761-62CD-0BDF-B61FA0E1AF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ACF705-ACFC-887B-174F-81DC34DAD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21E4A3-3771-B012-1273-86EECFFC0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296292" y="1732917"/>
            <a:ext cx="6794696" cy="1280159"/>
          </a:xfrm>
        </p:spPr>
        <p:txBody>
          <a:bodyPr/>
          <a:lstStyle/>
          <a:p>
            <a:pPr algn="ctr"/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너를 위한 파이썬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(Python)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정렬 기술 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sort, sorted, key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844925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정렬기술</a:t>
            </a: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76303" y="3343642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32979" y="5031041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6457" y="249725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파이썬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21037" y="3925732"/>
            <a:ext cx="2417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001. </a:t>
            </a:r>
            <a:r>
              <a:rPr lang="ko-KR" altLang="en-US" sz="2800" u="sng" dirty="0">
                <a:solidFill>
                  <a:schemeClr val="bg2">
                    <a:lumMod val="25000"/>
                  </a:schemeClr>
                </a:solidFill>
              </a:rPr>
              <a:t>정렬기술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4532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리스트의 </a:t>
            </a:r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sort 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메소드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4805254" y="1539805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BD0A959-1963-7301-D9D6-E99697654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369" y="3201529"/>
            <a:ext cx="2381582" cy="20195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4307C2B-127E-6CC8-F670-FD1A384BB95F}"/>
              </a:ext>
            </a:extLst>
          </p:cNvPr>
          <p:cNvSpPr txBox="1"/>
          <p:nvPr/>
        </p:nvSpPr>
        <p:spPr>
          <a:xfrm>
            <a:off x="5582186" y="1561305"/>
            <a:ext cx="1600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ko-KR" altLang="en-US" sz="2400" b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정렬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22F30EE-A855-761D-C083-6BEE5433D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277" y="4558167"/>
            <a:ext cx="5220429" cy="36200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6FF2810-DD54-70F2-7629-9065C7D5F119}"/>
              </a:ext>
            </a:extLst>
          </p:cNvPr>
          <p:cNvSpPr txBox="1"/>
          <p:nvPr/>
        </p:nvSpPr>
        <p:spPr>
          <a:xfrm>
            <a:off x="4722274" y="3500356"/>
            <a:ext cx="611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그럼 다음과 같이 이름과 나이 정보가 묶여 있는 상황에서는 어떻게 정렬을 진행해야 할까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07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EF058-10E8-EA07-BFEA-6219F7751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4BEAEC-D353-E152-4CA9-5BAB1DF2AB4B}"/>
              </a:ext>
            </a:extLst>
          </p:cNvPr>
          <p:cNvSpPr txBox="1"/>
          <p:nvPr/>
        </p:nvSpPr>
        <p:spPr>
          <a:xfrm>
            <a:off x="1531591" y="279123"/>
            <a:ext cx="4964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리스트의 </a:t>
            </a:r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sort 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메소드 </a:t>
            </a:r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- 2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81E51EA5-A14C-82DA-E36A-7B82EEBD0B7D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CFCA22E-E0AB-B135-706D-1B598F21770E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473DB48-1209-AF1C-D97E-B9A8FF58A59C}"/>
              </a:ext>
            </a:extLst>
          </p:cNvPr>
          <p:cNvSpPr/>
          <p:nvPr/>
        </p:nvSpPr>
        <p:spPr>
          <a:xfrm>
            <a:off x="4805254" y="1539805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F05D1F-BA37-0DA0-7F35-8292DFA80BDB}"/>
              </a:ext>
            </a:extLst>
          </p:cNvPr>
          <p:cNvSpPr txBox="1"/>
          <p:nvPr/>
        </p:nvSpPr>
        <p:spPr>
          <a:xfrm>
            <a:off x="5582186" y="1561305"/>
            <a:ext cx="1600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ko-KR" altLang="en-US" sz="2400" b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정렬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298D35-CFC3-519B-EBC6-17028D008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591" y="2696079"/>
            <a:ext cx="8587769" cy="34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6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C78DE-A9FF-34F9-9FA4-6533C8711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41C964-0982-D13D-7BB4-D6244D0B28CE}"/>
              </a:ext>
            </a:extLst>
          </p:cNvPr>
          <p:cNvSpPr txBox="1"/>
          <p:nvPr/>
        </p:nvSpPr>
        <p:spPr>
          <a:xfrm>
            <a:off x="1531591" y="279123"/>
            <a:ext cx="4964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리스트의 </a:t>
            </a:r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sort 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메소드 </a:t>
            </a:r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- 3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630E6089-0C20-3C43-3F76-52D03941922C}"/>
              </a:ext>
            </a:extLst>
          </p:cNvPr>
          <p:cNvSpPr/>
          <p:nvPr/>
        </p:nvSpPr>
        <p:spPr>
          <a:xfrm>
            <a:off x="1394046" y="2550725"/>
            <a:ext cx="10422034" cy="4028152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414B0C0D-5B2F-E6B1-AFD3-B9FF13DCF4A6}"/>
              </a:ext>
            </a:extLst>
          </p:cNvPr>
          <p:cNvSpPr/>
          <p:nvPr/>
        </p:nvSpPr>
        <p:spPr>
          <a:xfrm>
            <a:off x="1211166" y="2418645"/>
            <a:ext cx="10422034" cy="4028152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859E9EF-8EF8-B84F-35B7-A8DDB5867ED6}"/>
              </a:ext>
            </a:extLst>
          </p:cNvPr>
          <p:cNvSpPr/>
          <p:nvPr/>
        </p:nvSpPr>
        <p:spPr>
          <a:xfrm>
            <a:off x="4805254" y="1539805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CA58B-C709-CB28-932D-7AA426ADAC68}"/>
              </a:ext>
            </a:extLst>
          </p:cNvPr>
          <p:cNvSpPr txBox="1"/>
          <p:nvPr/>
        </p:nvSpPr>
        <p:spPr>
          <a:xfrm>
            <a:off x="5582186" y="1561305"/>
            <a:ext cx="1600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ko-KR" altLang="en-US" sz="2400" b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정렬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B591C0-96AC-FEA3-BC66-7830880CB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157" y="2760911"/>
            <a:ext cx="6782747" cy="9907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0B98D3-5AFE-D708-6427-9178ED6BC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276" y="4556222"/>
            <a:ext cx="3572374" cy="10860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656482-FCCD-5C21-215D-113ADF0C8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530" y="3941062"/>
            <a:ext cx="6192114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6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89BCB-3BF0-326E-428A-98A6E7AF7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485F1F-4672-5FED-2F6F-5B734A8CE5F5}"/>
              </a:ext>
            </a:extLst>
          </p:cNvPr>
          <p:cNvSpPr txBox="1"/>
          <p:nvPr/>
        </p:nvSpPr>
        <p:spPr>
          <a:xfrm>
            <a:off x="1531591" y="279123"/>
            <a:ext cx="3471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sorted 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함수 사용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AD095745-683D-9A5D-1C38-60BE7EFE9ABF}"/>
              </a:ext>
            </a:extLst>
          </p:cNvPr>
          <p:cNvSpPr/>
          <p:nvPr/>
        </p:nvSpPr>
        <p:spPr>
          <a:xfrm>
            <a:off x="1394046" y="2550725"/>
            <a:ext cx="10422034" cy="4028152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E7300A35-345B-C9FA-7A15-883BE371B990}"/>
              </a:ext>
            </a:extLst>
          </p:cNvPr>
          <p:cNvSpPr/>
          <p:nvPr/>
        </p:nvSpPr>
        <p:spPr>
          <a:xfrm>
            <a:off x="1211166" y="2418645"/>
            <a:ext cx="10422034" cy="4028152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0" i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EACF05D-E4E4-0DE0-F08F-9EB27461D917}"/>
              </a:ext>
            </a:extLst>
          </p:cNvPr>
          <p:cNvSpPr/>
          <p:nvPr/>
        </p:nvSpPr>
        <p:spPr>
          <a:xfrm>
            <a:off x="2194134" y="1651565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537C-25AE-2CF1-B6EE-AA6AB04AD3F1}"/>
              </a:ext>
            </a:extLst>
          </p:cNvPr>
          <p:cNvSpPr txBox="1"/>
          <p:nvPr/>
        </p:nvSpPr>
        <p:spPr>
          <a:xfrm>
            <a:off x="2859306" y="1455568"/>
            <a:ext cx="8560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sort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는 메소드이다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리스트에 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내장되어있는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함수이다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리스트 자체를 수정해버린다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즉 원본이 바뀐다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kumimoji="0" lang="ko-KR" altLang="en-US" sz="20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30D61E-CF7B-8C2C-F79D-96D77B990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878" y="2843564"/>
            <a:ext cx="5182323" cy="1448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E2F257-798F-3BC6-1538-6C4D9D167186}"/>
              </a:ext>
            </a:extLst>
          </p:cNvPr>
          <p:cNvSpPr txBox="1"/>
          <p:nvPr/>
        </p:nvSpPr>
        <p:spPr>
          <a:xfrm>
            <a:off x="1665878" y="4584404"/>
            <a:ext cx="96447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튜플에는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sort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메소드가 존재하지 않는다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이유는 </a:t>
            </a:r>
            <a:r>
              <a:rPr lang="ko-KR" altLang="en-US" sz="16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이뮤터블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객체이니까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!!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수정할 수 없다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하지만 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sorted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함수는 정렬된 사본을 새로 생성하기 때문에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, </a:t>
            </a:r>
            <a:r>
              <a:rPr lang="en-US" altLang="ko-KR" sz="16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literable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객체이면 인자로 무엇이든지 전달할 수 있다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(</a:t>
            </a:r>
            <a:r>
              <a:rPr lang="ko-KR" altLang="en-US" sz="16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뮤터블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ko-KR" altLang="en-US" sz="16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이뮤터블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상관 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x)</a:t>
            </a:r>
            <a:endParaRPr lang="ko-KR" altLang="en-US" sz="16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sz="1600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원본을 그대로 두고 정렬 결과로 새로운 값을 반환한다</a:t>
            </a:r>
            <a:r>
              <a:rPr lang="en-US" altLang="ko-KR" sz="1600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.</a:t>
            </a:r>
            <a:endParaRPr lang="ko-KR" altLang="en-US" sz="16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sz="1600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단 리스트에 담아서 반환이 된다</a:t>
            </a:r>
            <a:r>
              <a:rPr lang="en-US" altLang="ko-KR" sz="1600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.</a:t>
            </a:r>
            <a:endParaRPr lang="ko-KR" altLang="en-US" sz="16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154929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4067</TotalTime>
  <Words>185</Words>
  <Application>Microsoft Office PowerPoint</Application>
  <PresentationFormat>와이드스크린</PresentationFormat>
  <Paragraphs>64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HY견고딕</vt:lpstr>
      <vt:lpstr>Noto Sans KR</vt:lpstr>
      <vt:lpstr>Noto Sans Light</vt:lpstr>
      <vt:lpstr>Spoqa Han Sans</vt:lpstr>
      <vt:lpstr>나눔바른고딕</vt:lpstr>
      <vt:lpstr>나눔바른고딕 Light</vt:lpstr>
      <vt:lpstr>맑은 고딕</vt:lpstr>
      <vt:lpstr>Arial</vt:lpstr>
      <vt:lpstr>Office 테마</vt:lpstr>
      <vt:lpstr>너를 위한 파이썬(Python) 정렬 기술 sort, sorted, key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jungsik heo</cp:lastModifiedBy>
  <cp:revision>463</cp:revision>
  <dcterms:created xsi:type="dcterms:W3CDTF">2017-06-16T14:09:50Z</dcterms:created>
  <dcterms:modified xsi:type="dcterms:W3CDTF">2024-12-06T08:41:46Z</dcterms:modified>
</cp:coreProperties>
</file>