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408" r:id="rId5"/>
    <p:sldId id="455" r:id="rId6"/>
    <p:sldId id="456" r:id="rId7"/>
    <p:sldId id="457" r:id="rId8"/>
    <p:sldId id="452" r:id="rId9"/>
    <p:sldId id="453" r:id="rId10"/>
    <p:sldId id="45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40F46-7284-22B4-0E01-C718636C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0BBEAC-BAE7-B522-0A94-AA508ECB9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DB6FF4-1997-62F4-20D6-EFB275B61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D0848-01CD-E38A-3D53-CA749B999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2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B8218-D1E7-3BF4-5851-B38562DCB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F4B31D-5E69-A48E-7561-00CE84545E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513A40-7614-D2F3-3168-26DE4E09F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ECAC8-A114-D1E2-9F4B-33EAD2C52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6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20A03-188D-7947-89A3-C6147CF49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58556C-184A-3F2C-725B-5C4D66A89C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8277B5-0E1C-8CCA-B756-7ED516192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A920C-5971-4156-CED2-2632D70B7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6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B07C9-3832-7D68-7E9F-2F45FEEE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31D660-16F3-8DC2-E6FC-CF1363378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BD00BE-219D-C415-28DF-418B520D8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B922E-0824-82FB-0CAF-CFBED7010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26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EAF5B-9BC9-C22B-F064-F3896DB0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A4E2DB-D5AF-3262-56A6-BAFCC6322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FB106E-C5E0-D388-5E1B-20365622A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8ADC7-4C75-ECF0-4A1E-BAC1FF502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41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C50ED-6362-436B-EC5A-418BA287E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6430D6-B761-62CD-0BDF-B61FA0E1A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CF705-ACFC-887B-174F-81DC34DAD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1E4A3-3771-B012-1273-86EECFFC0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enumerate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문자열 비교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89BCB-3BF0-326E-428A-98A6E7AF7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485F1F-4672-5FED-2F6F-5B734A8CE5F5}"/>
              </a:ext>
            </a:extLst>
          </p:cNvPr>
          <p:cNvSpPr txBox="1"/>
          <p:nvPr/>
        </p:nvSpPr>
        <p:spPr>
          <a:xfrm>
            <a:off x="1531591" y="279123"/>
            <a:ext cx="3471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sorted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함수 사용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AD095745-683D-9A5D-1C38-60BE7EFE9ABF}"/>
              </a:ext>
            </a:extLst>
          </p:cNvPr>
          <p:cNvSpPr/>
          <p:nvPr/>
        </p:nvSpPr>
        <p:spPr>
          <a:xfrm>
            <a:off x="1394046" y="2550725"/>
            <a:ext cx="10422034" cy="40281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E7300A35-345B-C9FA-7A15-883BE371B990}"/>
              </a:ext>
            </a:extLst>
          </p:cNvPr>
          <p:cNvSpPr/>
          <p:nvPr/>
        </p:nvSpPr>
        <p:spPr>
          <a:xfrm>
            <a:off x="1211166" y="2418645"/>
            <a:ext cx="10422034" cy="402815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EACF05D-E4E4-0DE0-F08F-9EB27461D917}"/>
              </a:ext>
            </a:extLst>
          </p:cNvPr>
          <p:cNvSpPr/>
          <p:nvPr/>
        </p:nvSpPr>
        <p:spPr>
          <a:xfrm>
            <a:off x="2194134" y="165156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CA537C-25AE-2CF1-B6EE-AA6AB04AD3F1}"/>
              </a:ext>
            </a:extLst>
          </p:cNvPr>
          <p:cNvSpPr txBox="1"/>
          <p:nvPr/>
        </p:nvSpPr>
        <p:spPr>
          <a:xfrm>
            <a:off x="2859306" y="1455568"/>
            <a:ext cx="8560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sort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는 메소드이다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리스트에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내장되어있는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함수이다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리스트 자체를 수정해버린다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즉 원본이 바뀐다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0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0D61E-CF7B-8C2C-F79D-96D77B990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78" y="2843564"/>
            <a:ext cx="5182323" cy="1448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E2F257-798F-3BC6-1538-6C4D9D167186}"/>
              </a:ext>
            </a:extLst>
          </p:cNvPr>
          <p:cNvSpPr txBox="1"/>
          <p:nvPr/>
        </p:nvSpPr>
        <p:spPr>
          <a:xfrm>
            <a:off x="1665878" y="4584404"/>
            <a:ext cx="96447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튜플에는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sort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메소드가 존재하지 않는다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이유는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이뮤터블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객체이니까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!!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수정할 수 없다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하지만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sorted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함수는 정렬된 사본을 새로 생성하기 때문에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en-US" altLang="ko-KR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literable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객체이면 인자로 무엇이든지 전달할 수 있다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(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뮤터블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sz="16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이뮤터블</a:t>
            </a:r>
            <a:r>
              <a:rPr lang="ko-KR" altLang="en-US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상관 </a:t>
            </a:r>
            <a:r>
              <a:rPr lang="en-US" altLang="ko-KR" sz="16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x)</a:t>
            </a:r>
            <a:endParaRPr lang="ko-KR" altLang="en-US" sz="16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원본을 그대로 두고 정렬 결과로 새로운 값을 반환한다</a:t>
            </a:r>
            <a:r>
              <a:rPr lang="en-US" altLang="ko-KR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단 리스트에 담아서 반환이 된다</a:t>
            </a:r>
            <a:r>
              <a:rPr lang="en-US" altLang="ko-KR" sz="1600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sz="16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154929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4424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enumerate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와 문자열 비교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0579" y="4017172"/>
            <a:ext cx="4900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enumerate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와 문자열 비교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문자열 비교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307C2B-127E-6CC8-F670-FD1A384BB95F}"/>
              </a:ext>
            </a:extLst>
          </p:cNvPr>
          <p:cNvSpPr txBox="1"/>
          <p:nvPr/>
        </p:nvSpPr>
        <p:spPr>
          <a:xfrm>
            <a:off x="5025883" y="1603494"/>
            <a:ext cx="310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문자열 비교 방법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7910A3C-313C-E694-2B53-25441A2D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84" y="3001455"/>
            <a:ext cx="624927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71838-88A0-600C-D39A-8CD2BE2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96DDF1-0745-DD5C-B052-9DA9CC5FF452}"/>
              </a:ext>
            </a:extLst>
          </p:cNvPr>
          <p:cNvSpPr txBox="1"/>
          <p:nvPr/>
        </p:nvSpPr>
        <p:spPr>
          <a:xfrm>
            <a:off x="1531591" y="279123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문자열 비교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6A7B64FB-5E4D-971E-50A9-9BC1BF0E2ED2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CE917BD8-C9B1-993C-630B-C95907AAA07E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BC9E93-F806-7210-E6B7-9BFB2ECA2002}"/>
              </a:ext>
            </a:extLst>
          </p:cNvPr>
          <p:cNvSpPr/>
          <p:nvPr/>
        </p:nvSpPr>
        <p:spPr>
          <a:xfrm>
            <a:off x="424895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21F7E6-C034-D517-93C7-7A1787007E7B}"/>
              </a:ext>
            </a:extLst>
          </p:cNvPr>
          <p:cNvSpPr txBox="1"/>
          <p:nvPr/>
        </p:nvSpPr>
        <p:spPr>
          <a:xfrm>
            <a:off x="4802363" y="1587689"/>
            <a:ext cx="310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한글도 마찬가지이다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95559E-FE90-F867-FAD9-71D777A1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41" y="2806445"/>
            <a:ext cx="6811326" cy="1057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09CA42-E6F5-2BD7-92F8-DC2A6F3C6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941" y="4233159"/>
            <a:ext cx="445832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87CC5-92F6-23CE-4E66-CE2DD62B1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CC34F-64AF-68E8-8A2B-F4555323F31C}"/>
              </a:ext>
            </a:extLst>
          </p:cNvPr>
          <p:cNvSpPr txBox="1"/>
          <p:nvPr/>
        </p:nvSpPr>
        <p:spPr>
          <a:xfrm>
            <a:off x="1531591" y="279123"/>
            <a:ext cx="330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Enumerate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8432CA0-6635-E1C2-B048-CDC8CE74AFFB}"/>
              </a:ext>
            </a:extLst>
          </p:cNvPr>
          <p:cNvSpPr/>
          <p:nvPr/>
        </p:nvSpPr>
        <p:spPr>
          <a:xfrm>
            <a:off x="1394046" y="2275840"/>
            <a:ext cx="9769666" cy="434403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CAC53CA8-1FF0-0EED-F686-21670D2CEE00}"/>
              </a:ext>
            </a:extLst>
          </p:cNvPr>
          <p:cNvSpPr/>
          <p:nvPr/>
        </p:nvSpPr>
        <p:spPr>
          <a:xfrm>
            <a:off x="1211166" y="2143760"/>
            <a:ext cx="9769666" cy="43440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7F8E73-B410-C81C-B3EC-57D74F3DA951}"/>
              </a:ext>
            </a:extLst>
          </p:cNvPr>
          <p:cNvSpPr/>
          <p:nvPr/>
        </p:nvSpPr>
        <p:spPr>
          <a:xfrm>
            <a:off x="188167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A71D7D-75FE-D705-3C2D-D801AA017705}"/>
              </a:ext>
            </a:extLst>
          </p:cNvPr>
          <p:cNvSpPr txBox="1"/>
          <p:nvPr/>
        </p:nvSpPr>
        <p:spPr>
          <a:xfrm>
            <a:off x="2435082" y="1587689"/>
            <a:ext cx="840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enumerate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함수는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enumerate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객체라는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iterator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객체를 생성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7DD413-EB33-555B-6827-3331451B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810" y="2275840"/>
            <a:ext cx="7438550" cy="41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1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ABF85-BCC2-D464-EF03-9688956E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CC56D-44F6-BB87-8E61-15B4D863B4E8}"/>
              </a:ext>
            </a:extLst>
          </p:cNvPr>
          <p:cNvSpPr txBox="1"/>
          <p:nvPr/>
        </p:nvSpPr>
        <p:spPr>
          <a:xfrm>
            <a:off x="1531591" y="279123"/>
            <a:ext cx="3304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Enumerate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B5B34393-5850-5544-7C8C-01FB3E1F3DE9}"/>
              </a:ext>
            </a:extLst>
          </p:cNvPr>
          <p:cNvSpPr/>
          <p:nvPr/>
        </p:nvSpPr>
        <p:spPr>
          <a:xfrm>
            <a:off x="1394046" y="2275840"/>
            <a:ext cx="9769666" cy="434403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F75B6BE-9DB9-E1CE-7EFF-D862F797292C}"/>
              </a:ext>
            </a:extLst>
          </p:cNvPr>
          <p:cNvSpPr/>
          <p:nvPr/>
        </p:nvSpPr>
        <p:spPr>
          <a:xfrm>
            <a:off x="1211166" y="2143760"/>
            <a:ext cx="9769666" cy="43440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A0673C-2C0F-63B2-BBEA-326158251F1A}"/>
              </a:ext>
            </a:extLst>
          </p:cNvPr>
          <p:cNvSpPr/>
          <p:nvPr/>
        </p:nvSpPr>
        <p:spPr>
          <a:xfrm>
            <a:off x="1881671" y="1581994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CFA238-A0FE-75D2-707F-1CAB0DC33F21}"/>
              </a:ext>
            </a:extLst>
          </p:cNvPr>
          <p:cNvSpPr txBox="1"/>
          <p:nvPr/>
        </p:nvSpPr>
        <p:spPr>
          <a:xfrm>
            <a:off x="2435082" y="1587689"/>
            <a:ext cx="8405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enumerate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함수는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enumerate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객체라는 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iterator 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객체를 생성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8649B0-E993-6506-815A-C2F201DA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390" y="2951025"/>
            <a:ext cx="560148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EF058-10E8-EA07-BFEA-6219F775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BEAEC-D353-E152-4CA9-5BAB1DF2AB4B}"/>
              </a:ext>
            </a:extLst>
          </p:cNvPr>
          <p:cNvSpPr txBox="1"/>
          <p:nvPr/>
        </p:nvSpPr>
        <p:spPr>
          <a:xfrm>
            <a:off x="1531591" y="279123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리스트의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메소드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- 2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81E51EA5-A14C-82DA-E36A-7B82EEBD0B7D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CFCA22E-E0AB-B135-706D-1B598F21770E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473DB48-1209-AF1C-D97E-B9A8FF58A59C}"/>
              </a:ext>
            </a:extLst>
          </p:cNvPr>
          <p:cNvSpPr/>
          <p:nvPr/>
        </p:nvSpPr>
        <p:spPr>
          <a:xfrm>
            <a:off x="4805254" y="153980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05D1F-BA37-0DA0-7F35-8292DFA80BDB}"/>
              </a:ext>
            </a:extLst>
          </p:cNvPr>
          <p:cNvSpPr txBox="1"/>
          <p:nvPr/>
        </p:nvSpPr>
        <p:spPr>
          <a:xfrm>
            <a:off x="5582186" y="1561305"/>
            <a:ext cx="16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정렬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298D35-CFC3-519B-EBC6-17028D00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91" y="2696079"/>
            <a:ext cx="8587769" cy="34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78DE-A9FF-34F9-9FA4-6533C871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41C964-0982-D13D-7BB4-D6244D0B28CE}"/>
              </a:ext>
            </a:extLst>
          </p:cNvPr>
          <p:cNvSpPr txBox="1"/>
          <p:nvPr/>
        </p:nvSpPr>
        <p:spPr>
          <a:xfrm>
            <a:off x="1531591" y="279123"/>
            <a:ext cx="4964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리스트의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sort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메소드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- 3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630E6089-0C20-3C43-3F76-52D03941922C}"/>
              </a:ext>
            </a:extLst>
          </p:cNvPr>
          <p:cNvSpPr/>
          <p:nvPr/>
        </p:nvSpPr>
        <p:spPr>
          <a:xfrm>
            <a:off x="1394046" y="2550725"/>
            <a:ext cx="10422034" cy="4028152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414B0C0D-5B2F-E6B1-AFD3-B9FF13DCF4A6}"/>
              </a:ext>
            </a:extLst>
          </p:cNvPr>
          <p:cNvSpPr/>
          <p:nvPr/>
        </p:nvSpPr>
        <p:spPr>
          <a:xfrm>
            <a:off x="1211166" y="2418645"/>
            <a:ext cx="10422034" cy="4028152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859E9EF-8EF8-B84F-35B7-A8DDB5867ED6}"/>
              </a:ext>
            </a:extLst>
          </p:cNvPr>
          <p:cNvSpPr/>
          <p:nvPr/>
        </p:nvSpPr>
        <p:spPr>
          <a:xfrm>
            <a:off x="4805254" y="1539805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CA58B-C709-CB28-932D-7AA426ADAC68}"/>
              </a:ext>
            </a:extLst>
          </p:cNvPr>
          <p:cNvSpPr txBox="1"/>
          <p:nvPr/>
        </p:nvSpPr>
        <p:spPr>
          <a:xfrm>
            <a:off x="5582186" y="1561305"/>
            <a:ext cx="1600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정렬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B591C0-96AC-FEA3-BC66-7830880CB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57" y="2760911"/>
            <a:ext cx="6782747" cy="990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0B98D3-5AFE-D708-6427-9178ED6B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76" y="4556222"/>
            <a:ext cx="3572374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656482-FCCD-5C21-215D-113ADF0C8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530" y="3941062"/>
            <a:ext cx="619211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6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231</Words>
  <Application>Microsoft Office PowerPoint</Application>
  <PresentationFormat>와이드스크린</PresentationFormat>
  <Paragraphs>99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enumerate와 문자열 비교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467</cp:revision>
  <dcterms:created xsi:type="dcterms:W3CDTF">2017-06-16T14:09:50Z</dcterms:created>
  <dcterms:modified xsi:type="dcterms:W3CDTF">2024-12-06T08:49:55Z</dcterms:modified>
</cp:coreProperties>
</file>