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408" r:id="rId5"/>
    <p:sldId id="458" r:id="rId6"/>
    <p:sldId id="459" r:id="rId7"/>
    <p:sldId id="460" r:id="rId8"/>
    <p:sldId id="461" r:id="rId9"/>
    <p:sldId id="462" r:id="rId10"/>
    <p:sldId id="463" r:id="rId11"/>
    <p:sldId id="455" r:id="rId12"/>
    <p:sldId id="464" r:id="rId13"/>
    <p:sldId id="465" r:id="rId14"/>
    <p:sldId id="4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B061C-A8E0-0F4B-2F9E-D629F15A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A21CF8-90B4-BCF0-C8A6-2BBE3C93B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6ED106-4702-ED24-4BD4-161EE601F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114EB-27F2-40DC-5A9C-13FDB1E2F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8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97C58-6611-6EC3-B58D-E04C17B29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34EA7C-24B2-BC8D-018E-18E845230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C13C04-5BCD-20F5-FF07-5F6D5ECBE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9D319-F980-4039-57D9-D4632FBE2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43F24-1D72-7A28-3309-DC0ACB4D8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CFFBB4-CD27-53BF-861A-078BF9463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CDAEC6-415F-C69C-119B-2667A3097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54EC12-0536-3EA8-1AE4-47FE2DFA2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4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A550-88C1-D8B3-DE45-E67D3284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AE5C70-5148-D3E5-45CF-CBADE8036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6899D4-F043-3839-5CD7-D1C715158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FA44B-2FA7-AA0D-E8BE-F52CA0B19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17FFF-0D77-1AC6-57C0-0BAA17934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92D936-7C93-6CA5-82DF-28C5DD8B6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9F1773-3084-210A-218B-464E62F0B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E2774-4343-6ED6-6245-EE4573E72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8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A794-1803-B9A8-6E53-5EE8F163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7BFFA0-6567-0CEF-B773-DA6D0722B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CFBB82-D8EC-91AE-0DB7-3519C7CD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F4A26-4E71-8707-EDB6-02CE39551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0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172C4-EF02-6BB0-53C0-B2E97F08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47CF74-2645-8369-20C5-0C41D5D0D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8A2A7E-2E81-8557-5945-595A3ED99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52A78F-0D8A-8A1B-2E05-4754DBB93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4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FEBB2-B000-CC0A-0F5B-8AB96CF15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F4C5B6-DED8-33C4-86FA-3896A486E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91ECDF-786A-100C-3172-D883D5087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35A3A-CB9E-38B5-DC88-E33A55358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B581D-BC5E-A155-DBE4-0DB4A3276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9164AF-0F33-9BC4-0FD5-0A23B876D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76ED11-280C-170E-9653-47155459B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EF1E5-EC1D-B61D-15FB-4B1830D40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07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40F46-7284-22B4-0E01-C718636C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0BBEAC-BAE7-B522-0A94-AA508ECB9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DB6FF4-1997-62F4-20D6-EFB275B61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D0848-01CD-E38A-3D53-CA749B999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표현식 기반 문자열 조합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E2FC7-7AD3-4ED7-E6CC-E98D1A9F0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81ABB-6BBF-0993-8234-DC41AAAD1A23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F76A29C-F080-60AA-6A09-E287FC8184DD}"/>
              </a:ext>
            </a:extLst>
          </p:cNvPr>
          <p:cNvSpPr/>
          <p:nvPr/>
        </p:nvSpPr>
        <p:spPr>
          <a:xfrm>
            <a:off x="1343394" y="228656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E595654-B471-4771-91C0-C6ECB1293B83}"/>
              </a:ext>
            </a:extLst>
          </p:cNvPr>
          <p:cNvSpPr/>
          <p:nvPr/>
        </p:nvSpPr>
        <p:spPr>
          <a:xfrm>
            <a:off x="1160515" y="2245567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3B06A3-9B52-E84C-E86D-49D0795B4F05}"/>
              </a:ext>
            </a:extLst>
          </p:cNvPr>
          <p:cNvSpPr/>
          <p:nvPr/>
        </p:nvSpPr>
        <p:spPr>
          <a:xfrm>
            <a:off x="3639351" y="1557407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49775-B62B-1248-1DB2-CF7BDEF5A103}"/>
              </a:ext>
            </a:extLst>
          </p:cNvPr>
          <p:cNvSpPr txBox="1"/>
          <p:nvPr/>
        </p:nvSpPr>
        <p:spPr>
          <a:xfrm>
            <a:off x="4152123" y="1557407"/>
            <a:ext cx="433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highlight>
                  <a:srgbClr val="FFFFFF"/>
                </a:highlight>
                <a:uLnTx/>
                <a:uFillTx/>
                <a:latin typeface="Noto Sans Light"/>
                <a:ea typeface="맑은 고딕"/>
                <a:cs typeface="+mn-cs"/>
              </a:rPr>
              <a:t>보다 세밀한 문자열 조합 지정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CD16BB-276B-F0DC-5007-C6A0BAD5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38" y="2828554"/>
            <a:ext cx="5906324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71838-88A0-600C-D39A-8CD2BE2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96DDF1-0745-DD5C-B052-9DA9CC5FF452}"/>
              </a:ext>
            </a:extLst>
          </p:cNvPr>
          <p:cNvSpPr txBox="1"/>
          <p:nvPr/>
        </p:nvSpPr>
        <p:spPr>
          <a:xfrm>
            <a:off x="1531591" y="279123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세밀한 문자열 조합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6A7B64FB-5E4D-971E-50A9-9BC1BF0E2ED2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CE917BD8-C9B1-993C-630B-C95907AAA07E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BC9E93-F806-7210-E6B7-9BFB2ECA2002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21F7E6-C034-D517-93C7-7A1787007E7B}"/>
              </a:ext>
            </a:extLst>
          </p:cNvPr>
          <p:cNvSpPr txBox="1"/>
          <p:nvPr/>
        </p:nvSpPr>
        <p:spPr>
          <a:xfrm>
            <a:off x="4802363" y="1587689"/>
            <a:ext cx="310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세밀한 문자열 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AEDB49-8623-3DED-0A44-899FCEC5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319" y="2904290"/>
            <a:ext cx="578248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4B658-DEDA-BC7D-8E5E-2326AEBA4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BD255-9C01-EC13-FCBE-D90FA281C331}"/>
              </a:ext>
            </a:extLst>
          </p:cNvPr>
          <p:cNvSpPr txBox="1"/>
          <p:nvPr/>
        </p:nvSpPr>
        <p:spPr>
          <a:xfrm>
            <a:off x="1531591" y="279123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세밀한 문자열 조합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376F1EF3-3D66-73ED-D19D-973512D3530C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B991BAB2-544D-8F92-6714-2DACA1943DAF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65154C-1B29-AA3C-F51E-40CAC8BE785E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5AA42-856F-211D-58B3-64161A8A6F75}"/>
              </a:ext>
            </a:extLst>
          </p:cNvPr>
          <p:cNvSpPr txBox="1"/>
          <p:nvPr/>
        </p:nvSpPr>
        <p:spPr>
          <a:xfrm>
            <a:off x="4802363" y="1587689"/>
            <a:ext cx="310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세밀한 문자열 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99BB3-11F3-5918-CE0A-7BFD4B169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91" y="2828347"/>
            <a:ext cx="931004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1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6937-22AF-00C2-FA54-09B69E4BC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720B6-E014-3ACF-326A-BBBF9C637868}"/>
              </a:ext>
            </a:extLst>
          </p:cNvPr>
          <p:cNvSpPr txBox="1"/>
          <p:nvPr/>
        </p:nvSpPr>
        <p:spPr>
          <a:xfrm>
            <a:off x="1531591" y="279123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세밀한 문자열 조합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35D259A8-E957-96CF-48D2-7EEDEFF9035D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8FF4C4DD-0CE7-45BD-6257-F90BDFADFFDE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4692AF-2053-EDEB-BAA4-E7D17017D208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1B05F-4C57-EE2C-D015-9E9F284B51B6}"/>
              </a:ext>
            </a:extLst>
          </p:cNvPr>
          <p:cNvSpPr txBox="1"/>
          <p:nvPr/>
        </p:nvSpPr>
        <p:spPr>
          <a:xfrm>
            <a:off x="4802363" y="1587689"/>
            <a:ext cx="310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세밀한 문자열 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67B9E-E6AA-F885-0382-F0E4B462D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91" y="2828347"/>
            <a:ext cx="931004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BFBE8-2C63-CCD6-35CC-C779DFC1A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6DFEBA-B53C-1A20-CEC8-2EF851E48D1F}"/>
              </a:ext>
            </a:extLst>
          </p:cNvPr>
          <p:cNvSpPr txBox="1"/>
          <p:nvPr/>
        </p:nvSpPr>
        <p:spPr>
          <a:xfrm>
            <a:off x="1531591" y="279123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세밀한 문자열 조합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AF6E241A-9710-9D7D-D1B9-0788DAA119DA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E0010E7D-0096-84EA-37C1-4156003C30AD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2DBB02-A039-1FB2-B156-D1F845827CB4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4F265-14C1-A516-FDC7-40E9C223B75B}"/>
              </a:ext>
            </a:extLst>
          </p:cNvPr>
          <p:cNvSpPr txBox="1"/>
          <p:nvPr/>
        </p:nvSpPr>
        <p:spPr>
          <a:xfrm>
            <a:off x="4802363" y="1587689"/>
            <a:ext cx="310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세밀한 문자열 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A62391-5B93-CC5C-008C-68EEE67A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15" y="2881375"/>
            <a:ext cx="615400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8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표현식 기반 문자열 조합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0579" y="4017172"/>
            <a:ext cx="481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표현식 기반 문자열 조합</a:t>
            </a: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문자열 조합이란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r>
              <a:rPr lang="ko-KR" altLang="en-US" sz="2000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위와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같이 편집하듯 하나의 문자열을 구성해 내는 것을 가리켜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조합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이라 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307C2B-127E-6CC8-F670-FD1A384BB95F}"/>
              </a:ext>
            </a:extLst>
          </p:cNvPr>
          <p:cNvSpPr txBox="1"/>
          <p:nvPr/>
        </p:nvSpPr>
        <p:spPr>
          <a:xfrm>
            <a:off x="5025883" y="1603494"/>
            <a:ext cx="265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BA3FB-D376-E93D-36EA-AC10C9D4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46" y="3090342"/>
            <a:ext cx="343900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08BE-DB04-A0AA-7172-23611FB2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EB33E-4B8D-07C7-118D-C9D8E462E48E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73956E3-BDED-D992-6189-321C575C9937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F8E749E9-20AE-5706-FE2A-3CBF03D0723E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B31456-5169-10EC-D766-C803793AD186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BA2A7-0DA0-09A4-BC8D-290EC642CE54}"/>
              </a:ext>
            </a:extLst>
          </p:cNvPr>
          <p:cNvSpPr txBox="1"/>
          <p:nvPr/>
        </p:nvSpPr>
        <p:spPr>
          <a:xfrm>
            <a:off x="5025883" y="1603494"/>
            <a:ext cx="265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691BD-CAC0-5EB0-8029-51E5D2F9E489}"/>
              </a:ext>
            </a:extLst>
          </p:cNvPr>
          <p:cNvSpPr txBox="1"/>
          <p:nvPr/>
        </p:nvSpPr>
        <p:spPr>
          <a:xfrm>
            <a:off x="1437492" y="3041921"/>
            <a:ext cx="9769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expression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표현식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기반으로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'__%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s_%s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__' % (value, value)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method calls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메소드 호출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통해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'__{ }_{ }__'.format(value, value)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1898C5-5F1A-5D54-F1DF-58E3DC2D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79" y="4908454"/>
            <a:ext cx="583964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53578-0B0C-1E53-C16D-8607D7A7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5BF54-C283-73F1-59DB-690DFC798427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2E8936CA-C8EC-8B32-D4C9-9538A391325E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DEAACD47-028D-A8BF-AA8D-263AB5664BF5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위와같은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formatting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방법을 활용하면 간단하게 처리 가능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A5624D-B9DC-3ED5-D224-A7CC3CD3A8BF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8F21D-D0C5-BECA-2BAA-7569CAC8A21A}"/>
              </a:ext>
            </a:extLst>
          </p:cNvPr>
          <p:cNvSpPr txBox="1"/>
          <p:nvPr/>
        </p:nvSpPr>
        <p:spPr>
          <a:xfrm>
            <a:off x="5025883" y="1603494"/>
            <a:ext cx="265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6473C-061F-FDDA-F54C-6BE24BBE7889}"/>
              </a:ext>
            </a:extLst>
          </p:cNvPr>
          <p:cNvSpPr txBox="1"/>
          <p:nvPr/>
        </p:nvSpPr>
        <p:spPr>
          <a:xfrm>
            <a:off x="1468588" y="2741402"/>
            <a:ext cx="9769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expression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표현식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기반으로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'__%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s_%s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__' % (value, value)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method calls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메소드 호출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통해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'__{ }_{ }__'.format(value, value)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53F650-3A70-0F2C-2114-AA0580CDB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2" y="4802969"/>
            <a:ext cx="5839640" cy="1124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1056EA-67AA-8258-0BAD-1AFF20706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900" y="4733446"/>
            <a:ext cx="349616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4E62D-89E9-99FE-E0F9-3FE4529E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482E-2B91-232C-CC99-8F327FBFACA5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9C5DD5CD-5BC2-1F7A-8A28-1A1E7B374452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360D5CE6-A2D6-423A-19EE-3337F8E0C51C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위와같은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formatting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방법을 활용하면 간단하게 처리 가능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5DAD43-AEDE-BD84-1E88-24947F4C4EA4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48D7A1-1E4F-3A04-D744-980200C7C13C}"/>
              </a:ext>
            </a:extLst>
          </p:cNvPr>
          <p:cNvSpPr txBox="1"/>
          <p:nvPr/>
        </p:nvSpPr>
        <p:spPr>
          <a:xfrm>
            <a:off x="5025883" y="1603494"/>
            <a:ext cx="265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5FEE6-E1B7-F267-7709-EA40AB68F136}"/>
              </a:ext>
            </a:extLst>
          </p:cNvPr>
          <p:cNvSpPr txBox="1"/>
          <p:nvPr/>
        </p:nvSpPr>
        <p:spPr>
          <a:xfrm>
            <a:off x="1468588" y="2741402"/>
            <a:ext cx="9769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expression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표현식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기반으로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'__%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s_%s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__' % (value, value)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method calls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메소드 호출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통해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'__{ }_{ }__'.format(value, value)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3A87E1-62DB-1DC1-EE16-1E896A32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2" y="4802969"/>
            <a:ext cx="5839640" cy="1124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467CE5-4B69-8298-E5FC-7C012B47B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900" y="4733446"/>
            <a:ext cx="349616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8D6F-B986-4516-FCE1-0EA7A125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A042C-CF64-BB3F-9B65-5440B8B8ED38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B1BC25D-E9E5-265B-7A42-107E82670CD8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C1086492-4F86-CA3F-6C8B-8517AD3B4D9D}"/>
              </a:ext>
            </a:extLst>
          </p:cNvPr>
          <p:cNvSpPr/>
          <p:nvPr/>
        </p:nvSpPr>
        <p:spPr>
          <a:xfrm>
            <a:off x="1211167" y="2509727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두개 이상일 때는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튜플로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묶어주자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1C4D6C-6F28-D634-ED3A-57EF8587AB2D}"/>
              </a:ext>
            </a:extLst>
          </p:cNvPr>
          <p:cNvSpPr/>
          <p:nvPr/>
        </p:nvSpPr>
        <p:spPr>
          <a:xfrm>
            <a:off x="3639351" y="1557407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80606-3F63-4547-9383-62A80097CBFB}"/>
              </a:ext>
            </a:extLst>
          </p:cNvPr>
          <p:cNvSpPr txBox="1"/>
          <p:nvPr/>
        </p:nvSpPr>
        <p:spPr>
          <a:xfrm>
            <a:off x="4416283" y="1578907"/>
            <a:ext cx="507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 </a:t>
            </a:r>
            <a:r>
              <a:rPr lang="en-US" altLang="ko-KR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–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두개 이상일때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3DD2E-98AD-F8EC-DAA0-9BFDB045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31" y="2841796"/>
            <a:ext cx="6544588" cy="990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3A4996-6453-3D51-2FCB-825070CFA77A}"/>
              </a:ext>
            </a:extLst>
          </p:cNvPr>
          <p:cNvSpPr txBox="1"/>
          <p:nvPr/>
        </p:nvSpPr>
        <p:spPr>
          <a:xfrm>
            <a:off x="1706880" y="4962436"/>
            <a:ext cx="894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만약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%d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문자를 넣으면 오류가 발생한다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반대로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%s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숫자를 넣으면 오류가 발생하지 않는다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이유는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파이썬이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형 변환이라는 것을 해주기 때문이다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정수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22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왔다면 문자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'22'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로 바꿔준다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단 역은 성립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X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49221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285FC-A1E9-F055-9623-C12A2EA49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57157F-04F4-5D9F-922F-D4AEE3F7AA7A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B3D2773E-1E3D-5B88-B1DF-33BAFFA70867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405CF41A-25DA-BE61-BE87-3D23674B195A}"/>
              </a:ext>
            </a:extLst>
          </p:cNvPr>
          <p:cNvSpPr/>
          <p:nvPr/>
        </p:nvSpPr>
        <p:spPr>
          <a:xfrm>
            <a:off x="1211167" y="2509727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두개 이상일 때는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튜플로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묶어주자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80D9951-1A2D-0895-38B8-A198B2A728BB}"/>
              </a:ext>
            </a:extLst>
          </p:cNvPr>
          <p:cNvSpPr/>
          <p:nvPr/>
        </p:nvSpPr>
        <p:spPr>
          <a:xfrm>
            <a:off x="3639351" y="1557407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E8066-C787-8099-70AE-5EC12E1053A3}"/>
              </a:ext>
            </a:extLst>
          </p:cNvPr>
          <p:cNvSpPr txBox="1"/>
          <p:nvPr/>
        </p:nvSpPr>
        <p:spPr>
          <a:xfrm>
            <a:off x="4416283" y="1578907"/>
            <a:ext cx="507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 </a:t>
            </a:r>
            <a:r>
              <a:rPr lang="en-US" altLang="ko-KR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–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두개 이상일때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C2979C-9A09-E819-ACCE-AC03C487B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31" y="2841796"/>
            <a:ext cx="6544588" cy="990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2115C3-244B-328E-E3BE-7C8F99F306DE}"/>
              </a:ext>
            </a:extLst>
          </p:cNvPr>
          <p:cNvSpPr txBox="1"/>
          <p:nvPr/>
        </p:nvSpPr>
        <p:spPr>
          <a:xfrm>
            <a:off x="1706880" y="4962436"/>
            <a:ext cx="894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만약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%d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문자를 넣으면 오류가 발생한다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반대로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%s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숫자를 넣으면 오류가 발생하지 않는다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이유는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파이썬이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형 변환이라는 것을 해주기 때문이다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정수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22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왔다면 문자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'22'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로 바꿔준다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단 역은 성립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X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4635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511</Words>
  <Application>Microsoft Office PowerPoint</Application>
  <PresentationFormat>와이드스크린</PresentationFormat>
  <Paragraphs>123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표현식 기반 문자열 조합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472</cp:revision>
  <dcterms:created xsi:type="dcterms:W3CDTF">2017-06-16T14:09:50Z</dcterms:created>
  <dcterms:modified xsi:type="dcterms:W3CDTF">2024-12-10T03:14:03Z</dcterms:modified>
</cp:coreProperties>
</file>