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408" r:id="rId5"/>
    <p:sldId id="458" r:id="rId6"/>
    <p:sldId id="459" r:id="rId7"/>
    <p:sldId id="460" r:id="rId8"/>
    <p:sldId id="461" r:id="rId9"/>
    <p:sldId id="455" r:id="rId10"/>
    <p:sldId id="456" r:id="rId11"/>
    <p:sldId id="457" r:id="rId12"/>
    <p:sldId id="452" r:id="rId13"/>
    <p:sldId id="453" r:id="rId14"/>
    <p:sldId id="45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07C9-3832-7D68-7E9F-2F45FEEE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31D660-16F3-8DC2-E6FC-CF1363378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BD00BE-219D-C415-28DF-418B520D8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B922E-0824-82FB-0CAF-CFBED7010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26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EAF5B-9BC9-C22B-F064-F3896DB0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A4E2DB-D5AF-3262-56A6-BAFCC6322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FB106E-C5E0-D388-5E1B-20365622A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8ADC7-4C75-ECF0-4A1E-BAC1FF502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4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50ED-6362-436B-EC5A-418BA287E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6430D6-B761-62CD-0BDF-B61FA0E1A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CF705-ACFC-887B-174F-81DC34DAD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1E4A3-3771-B012-1273-86EECFFC0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A550-88C1-D8B3-DE45-E67D3284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AE5C70-5148-D3E5-45CF-CBADE803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6899D4-F043-3839-5CD7-D1C715158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FA44B-2FA7-AA0D-E8BE-F52CA0B19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6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17FFF-0D77-1AC6-57C0-0BAA17934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92D936-7C93-6CA5-82DF-28C5DD8B6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9F1773-3084-210A-218B-464E62F0B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E2774-4343-6ED6-6245-EE4573E72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8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A794-1803-B9A8-6E53-5EE8F163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7BFFA0-6567-0CEF-B773-DA6D0722B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CFBB82-D8EC-91AE-0DB7-3519C7CD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FF4A26-4E71-8707-EDB6-02CE39551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0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172C4-EF02-6BB0-53C0-B2E97F08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47CF74-2645-8369-20C5-0C41D5D0D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8A2A7E-2E81-8557-5945-595A3ED99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2A78F-0D8A-8A1B-2E05-4754DBB93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4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0F46-7284-22B4-0E01-C718636C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0BBEAC-BAE7-B522-0A94-AA508ECB9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DB6FF4-1997-62F4-20D6-EFB275B61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D0848-01CD-E38A-3D53-CA749B999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2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8218-D1E7-3BF4-5851-B38562DCB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F4B31D-5E69-A48E-7561-00CE84545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513A40-7614-D2F3-3168-26DE4E09F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ECAC8-A114-D1E2-9F4B-33EAD2C52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6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0A03-188D-7947-89A3-C6147CF49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58556C-184A-3F2C-725B-5C4D66A89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8277B5-0E1C-8CCA-B756-7ED516192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A920C-5971-4156-CED2-2632D70B7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6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표현식 기반 문자열 조합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87CC5-92F6-23CE-4E66-CE2DD62B1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CC34F-64AF-68E8-8A2B-F4555323F31C}"/>
              </a:ext>
            </a:extLst>
          </p:cNvPr>
          <p:cNvSpPr txBox="1"/>
          <p:nvPr/>
        </p:nvSpPr>
        <p:spPr>
          <a:xfrm>
            <a:off x="1531591" y="279123"/>
            <a:ext cx="330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Enumerate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8432CA0-6635-E1C2-B048-CDC8CE74AFFB}"/>
              </a:ext>
            </a:extLst>
          </p:cNvPr>
          <p:cNvSpPr/>
          <p:nvPr/>
        </p:nvSpPr>
        <p:spPr>
          <a:xfrm>
            <a:off x="1394046" y="2275840"/>
            <a:ext cx="9769666" cy="43440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AC53CA8-1FF0-0EED-F686-21670D2CEE00}"/>
              </a:ext>
            </a:extLst>
          </p:cNvPr>
          <p:cNvSpPr/>
          <p:nvPr/>
        </p:nvSpPr>
        <p:spPr>
          <a:xfrm>
            <a:off x="1211166" y="2143760"/>
            <a:ext cx="9769666" cy="43440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7F8E73-B410-C81C-B3EC-57D74F3DA951}"/>
              </a:ext>
            </a:extLst>
          </p:cNvPr>
          <p:cNvSpPr/>
          <p:nvPr/>
        </p:nvSpPr>
        <p:spPr>
          <a:xfrm>
            <a:off x="188167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71D7D-75FE-D705-3C2D-D801AA017705}"/>
              </a:ext>
            </a:extLst>
          </p:cNvPr>
          <p:cNvSpPr txBox="1"/>
          <p:nvPr/>
        </p:nvSpPr>
        <p:spPr>
          <a:xfrm>
            <a:off x="2435082" y="1587689"/>
            <a:ext cx="840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객체라는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iterator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객체를 생성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DD413-EB33-555B-6827-3331451B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10" y="2275840"/>
            <a:ext cx="7438550" cy="41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ABF85-BCC2-D464-EF03-9688956E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CC56D-44F6-BB87-8E61-15B4D863B4E8}"/>
              </a:ext>
            </a:extLst>
          </p:cNvPr>
          <p:cNvSpPr txBox="1"/>
          <p:nvPr/>
        </p:nvSpPr>
        <p:spPr>
          <a:xfrm>
            <a:off x="1531591" y="279123"/>
            <a:ext cx="330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Enumerate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B5B34393-5850-5544-7C8C-01FB3E1F3DE9}"/>
              </a:ext>
            </a:extLst>
          </p:cNvPr>
          <p:cNvSpPr/>
          <p:nvPr/>
        </p:nvSpPr>
        <p:spPr>
          <a:xfrm>
            <a:off x="1394046" y="2275840"/>
            <a:ext cx="9769666" cy="43440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F75B6BE-9DB9-E1CE-7EFF-D862F797292C}"/>
              </a:ext>
            </a:extLst>
          </p:cNvPr>
          <p:cNvSpPr/>
          <p:nvPr/>
        </p:nvSpPr>
        <p:spPr>
          <a:xfrm>
            <a:off x="1211166" y="2143760"/>
            <a:ext cx="9769666" cy="43440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A0673C-2C0F-63B2-BBEA-326158251F1A}"/>
              </a:ext>
            </a:extLst>
          </p:cNvPr>
          <p:cNvSpPr/>
          <p:nvPr/>
        </p:nvSpPr>
        <p:spPr>
          <a:xfrm>
            <a:off x="188167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FA238-A0FE-75D2-707F-1CAB0DC33F21}"/>
              </a:ext>
            </a:extLst>
          </p:cNvPr>
          <p:cNvSpPr txBox="1"/>
          <p:nvPr/>
        </p:nvSpPr>
        <p:spPr>
          <a:xfrm>
            <a:off x="2435082" y="1587689"/>
            <a:ext cx="840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객체라는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iterator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객체를 생성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8649B0-E993-6506-815A-C2F201DA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390" y="2951025"/>
            <a:ext cx="560148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F058-10E8-EA07-BFEA-6219F775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EAEC-D353-E152-4CA9-5BAB1DF2AB4B}"/>
              </a:ext>
            </a:extLst>
          </p:cNvPr>
          <p:cNvSpPr txBox="1"/>
          <p:nvPr/>
        </p:nvSpPr>
        <p:spPr>
          <a:xfrm>
            <a:off x="1531591" y="279123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리스트의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메소드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- 2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81E51EA5-A14C-82DA-E36A-7B82EEBD0B7D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CFCA22E-E0AB-B135-706D-1B598F21770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73DB48-1209-AF1C-D97E-B9A8FF58A59C}"/>
              </a:ext>
            </a:extLst>
          </p:cNvPr>
          <p:cNvSpPr/>
          <p:nvPr/>
        </p:nvSpPr>
        <p:spPr>
          <a:xfrm>
            <a:off x="4805254" y="153980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05D1F-BA37-0DA0-7F35-8292DFA80BDB}"/>
              </a:ext>
            </a:extLst>
          </p:cNvPr>
          <p:cNvSpPr txBox="1"/>
          <p:nvPr/>
        </p:nvSpPr>
        <p:spPr>
          <a:xfrm>
            <a:off x="5582186" y="1561305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정렬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98D35-CFC3-519B-EBC6-17028D00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1" y="2696079"/>
            <a:ext cx="8587769" cy="3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78DE-A9FF-34F9-9FA4-6533C871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1C964-0982-D13D-7BB4-D6244D0B28CE}"/>
              </a:ext>
            </a:extLst>
          </p:cNvPr>
          <p:cNvSpPr txBox="1"/>
          <p:nvPr/>
        </p:nvSpPr>
        <p:spPr>
          <a:xfrm>
            <a:off x="1531591" y="279123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리스트의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메소드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- 3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30E6089-0C20-3C43-3F76-52D03941922C}"/>
              </a:ext>
            </a:extLst>
          </p:cNvPr>
          <p:cNvSpPr/>
          <p:nvPr/>
        </p:nvSpPr>
        <p:spPr>
          <a:xfrm>
            <a:off x="1394046" y="2550725"/>
            <a:ext cx="10422034" cy="40281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14B0C0D-5B2F-E6B1-AFD3-B9FF13DCF4A6}"/>
              </a:ext>
            </a:extLst>
          </p:cNvPr>
          <p:cNvSpPr/>
          <p:nvPr/>
        </p:nvSpPr>
        <p:spPr>
          <a:xfrm>
            <a:off x="1211166" y="2418645"/>
            <a:ext cx="10422034" cy="40281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859E9EF-8EF8-B84F-35B7-A8DDB5867ED6}"/>
              </a:ext>
            </a:extLst>
          </p:cNvPr>
          <p:cNvSpPr/>
          <p:nvPr/>
        </p:nvSpPr>
        <p:spPr>
          <a:xfrm>
            <a:off x="4805254" y="153980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CA58B-C709-CB28-932D-7AA426ADAC68}"/>
              </a:ext>
            </a:extLst>
          </p:cNvPr>
          <p:cNvSpPr txBox="1"/>
          <p:nvPr/>
        </p:nvSpPr>
        <p:spPr>
          <a:xfrm>
            <a:off x="5582186" y="1561305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정렬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B591C0-96AC-FEA3-BC66-7830880C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57" y="2760911"/>
            <a:ext cx="6782747" cy="990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B98D3-5AFE-D708-6427-9178ED6B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76" y="4556222"/>
            <a:ext cx="3572374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656482-FCCD-5C21-215D-113ADF0C8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530" y="3941062"/>
            <a:ext cx="61921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9BCB-3BF0-326E-428A-98A6E7AF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85F1F-4672-5FED-2F6F-5B734A8CE5F5}"/>
              </a:ext>
            </a:extLst>
          </p:cNvPr>
          <p:cNvSpPr txBox="1"/>
          <p:nvPr/>
        </p:nvSpPr>
        <p:spPr>
          <a:xfrm>
            <a:off x="1531591" y="279123"/>
            <a:ext cx="347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sorted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함수 사용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AD095745-683D-9A5D-1C38-60BE7EFE9ABF}"/>
              </a:ext>
            </a:extLst>
          </p:cNvPr>
          <p:cNvSpPr/>
          <p:nvPr/>
        </p:nvSpPr>
        <p:spPr>
          <a:xfrm>
            <a:off x="1394046" y="2550725"/>
            <a:ext cx="10422034" cy="40281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E7300A35-345B-C9FA-7A15-883BE371B990}"/>
              </a:ext>
            </a:extLst>
          </p:cNvPr>
          <p:cNvSpPr/>
          <p:nvPr/>
        </p:nvSpPr>
        <p:spPr>
          <a:xfrm>
            <a:off x="1211166" y="2418645"/>
            <a:ext cx="10422034" cy="40281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ACF05D-E4E4-0DE0-F08F-9EB27461D917}"/>
              </a:ext>
            </a:extLst>
          </p:cNvPr>
          <p:cNvSpPr/>
          <p:nvPr/>
        </p:nvSpPr>
        <p:spPr>
          <a:xfrm>
            <a:off x="2194134" y="165156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537C-25AE-2CF1-B6EE-AA6AB04AD3F1}"/>
              </a:ext>
            </a:extLst>
          </p:cNvPr>
          <p:cNvSpPr txBox="1"/>
          <p:nvPr/>
        </p:nvSpPr>
        <p:spPr>
          <a:xfrm>
            <a:off x="2859306" y="1455568"/>
            <a:ext cx="856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메소드이다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리스트에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내장되어있는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함수이다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 자체를 수정해버린다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즉 원본이 바뀐다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0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0D61E-CF7B-8C2C-F79D-96D77B99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78" y="2843564"/>
            <a:ext cx="5182323" cy="144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2F257-798F-3BC6-1538-6C4D9D167186}"/>
              </a:ext>
            </a:extLst>
          </p:cNvPr>
          <p:cNvSpPr txBox="1"/>
          <p:nvPr/>
        </p:nvSpPr>
        <p:spPr>
          <a:xfrm>
            <a:off x="1665878" y="4584404"/>
            <a:ext cx="9644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튜플에는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메소드가 존재하지 않는다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이유는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객체이니까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!!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수정할 수 없다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하지만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sorted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정렬된 사본을 새로 생성하기 때문에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en-US" altLang="ko-KR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literable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객체이면 인자로 무엇이든지 전달할 수 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(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상관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x)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원본을 그대로 두고 정렬 결과로 새로운 값을 반환한다</a:t>
            </a:r>
            <a:r>
              <a:rPr lang="en-US" altLang="ko-KR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단 리스트에 담아서 반환이 된다</a:t>
            </a:r>
            <a:r>
              <a:rPr lang="en-US" altLang="ko-KR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929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표현식 기반 문자열 조합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579" y="4017172"/>
            <a:ext cx="481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표현식 기반 문자열 조합</a:t>
            </a: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문자열 조합이란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r>
              <a:rPr lang="ko-KR" altLang="en-US" sz="2000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위와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같이 편집하듯 하나의 문자열을 구성해 내는 것을 가리켜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조합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 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07C2B-127E-6CC8-F670-FD1A384BB95F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BA3FB-D376-E93D-36EA-AC10C9D4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46" y="3090342"/>
            <a:ext cx="343900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08BE-DB04-A0AA-7172-23611FB2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B33E-4B8D-07C7-118D-C9D8E462E48E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73956E3-BDED-D992-6189-321C575C9937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F8E749E9-20AE-5706-FE2A-3CBF03D0723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B31456-5169-10EC-D766-C803793AD186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BA2A7-0DA0-09A4-BC8D-290EC642CE54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691BD-CAC0-5EB0-8029-51E5D2F9E489}"/>
              </a:ext>
            </a:extLst>
          </p:cNvPr>
          <p:cNvSpPr txBox="1"/>
          <p:nvPr/>
        </p:nvSpPr>
        <p:spPr>
          <a:xfrm>
            <a:off x="1437492" y="3041921"/>
            <a:ext cx="976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expression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표현식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기반으로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'__%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s_%s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__' % (value, value)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method calls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메소드 호출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통해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'__{ }_{ }__'.format(value, value)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1898C5-5F1A-5D54-F1DF-58E3DC2D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79" y="4908454"/>
            <a:ext cx="583964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53578-0B0C-1E53-C16D-8607D7A7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5BF54-C283-73F1-59DB-690DFC798427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2E8936CA-C8EC-8B32-D4C9-9538A391325E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DEAACD47-028D-A8BF-AA8D-263AB5664BF5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위와같은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formatting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방법을 활용하면 간단하게 처리 가능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A5624D-B9DC-3ED5-D224-A7CC3CD3A8BF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8F21D-D0C5-BECA-2BAA-7569CAC8A21A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6473C-061F-FDDA-F54C-6BE24BBE7889}"/>
              </a:ext>
            </a:extLst>
          </p:cNvPr>
          <p:cNvSpPr txBox="1"/>
          <p:nvPr/>
        </p:nvSpPr>
        <p:spPr>
          <a:xfrm>
            <a:off x="1468588" y="2741402"/>
            <a:ext cx="976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expression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표현식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기반으로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'__%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s_%s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__' % (value, value)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method calls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메소드 호출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통해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'__{ }_{ }__'.format(value, value)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53F650-3A70-0F2C-2114-AA0580CDB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2" y="4802969"/>
            <a:ext cx="5839640" cy="1124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1056EA-67AA-8258-0BAD-1AFF20706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900" y="4733446"/>
            <a:ext cx="349616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4E62D-89E9-99FE-E0F9-3FE4529E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A482E-2B91-232C-CC99-8F327FBFACA5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9C5DD5CD-5BC2-1F7A-8A28-1A1E7B374452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60D5CE6-A2D6-423A-19EE-3337F8E0C51C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위와같은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formatting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방법을 활용하면 간단하게 처리 가능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5DAD43-AEDE-BD84-1E88-24947F4C4EA4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48D7A1-1E4F-3A04-D744-980200C7C13C}"/>
              </a:ext>
            </a:extLst>
          </p:cNvPr>
          <p:cNvSpPr txBox="1"/>
          <p:nvPr/>
        </p:nvSpPr>
        <p:spPr>
          <a:xfrm>
            <a:off x="5025883" y="1603494"/>
            <a:ext cx="2655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5FEE6-E1B7-F267-7709-EA40AB68F136}"/>
              </a:ext>
            </a:extLst>
          </p:cNvPr>
          <p:cNvSpPr txBox="1"/>
          <p:nvPr/>
        </p:nvSpPr>
        <p:spPr>
          <a:xfrm>
            <a:off x="1468588" y="2741402"/>
            <a:ext cx="976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expression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표현식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기반으로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'__%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s_%s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__' % (value, value)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String formatting method calls 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메소드 호출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을 통해 문자열 조합하기 </a:t>
            </a:r>
            <a:r>
              <a:rPr lang="en-US" altLang="ko-KR" b="0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'__{ }_{ }__'.format(value, value)</a:t>
            </a:r>
            <a:endParaRPr lang="en-US" altLang="ko-KR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3A87E1-62DB-1DC1-EE16-1E896A32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2" y="4802969"/>
            <a:ext cx="5839640" cy="11241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467CE5-4B69-8298-E5FC-7C012B47B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900" y="4733446"/>
            <a:ext cx="349616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8D6F-B986-4516-FCE1-0EA7A125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A042C-CF64-BB3F-9B65-5440B8B8ED38}"/>
              </a:ext>
            </a:extLst>
          </p:cNvPr>
          <p:cNvSpPr txBox="1"/>
          <p:nvPr/>
        </p:nvSpPr>
        <p:spPr>
          <a:xfrm>
            <a:off x="1531591" y="279123"/>
            <a:ext cx="958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파이썬은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보다 괜찮은 문자열 조합 방법을 제공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B1BC25D-E9E5-265B-7A42-107E82670CD8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1086492-4F86-CA3F-6C8B-8517AD3B4D9D}"/>
              </a:ext>
            </a:extLst>
          </p:cNvPr>
          <p:cNvSpPr/>
          <p:nvPr/>
        </p:nvSpPr>
        <p:spPr>
          <a:xfrm>
            <a:off x="1211167" y="2509727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두개 이상일 때는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튜플로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묶어주자</a:t>
            </a:r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B1C4D6C-6F28-D634-ED3A-57EF8587AB2D}"/>
              </a:ext>
            </a:extLst>
          </p:cNvPr>
          <p:cNvSpPr/>
          <p:nvPr/>
        </p:nvSpPr>
        <p:spPr>
          <a:xfrm>
            <a:off x="3639351" y="155740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80606-3F63-4547-9383-62A80097CBFB}"/>
              </a:ext>
            </a:extLst>
          </p:cNvPr>
          <p:cNvSpPr txBox="1"/>
          <p:nvPr/>
        </p:nvSpPr>
        <p:spPr>
          <a:xfrm>
            <a:off x="4416283" y="1578907"/>
            <a:ext cx="507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조합 </a:t>
            </a:r>
            <a:r>
              <a:rPr lang="en-US" altLang="ko-KR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– </a:t>
            </a:r>
            <a:r>
              <a:rPr lang="ko-KR" altLang="en-US" sz="2400" b="1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두개 이상일때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13DD2E-98AD-F8EC-DAA0-9BFDB045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31" y="2841796"/>
            <a:ext cx="6544588" cy="990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3A4996-6453-3D51-2FCB-825070CFA77A}"/>
              </a:ext>
            </a:extLst>
          </p:cNvPr>
          <p:cNvSpPr txBox="1"/>
          <p:nvPr/>
        </p:nvSpPr>
        <p:spPr>
          <a:xfrm>
            <a:off x="1706880" y="4962436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만약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%d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문자를 넣으면 오류가 발생한다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반대로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%s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숫자를 넣으면 오류가 발생하지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이유는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형 변환이라는 것을 해주기 때문이다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정수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22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왔다면 문자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'22'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로 바꿔준다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단 역은 성립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X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22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71838-88A0-600C-D39A-8CD2BE2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96DDF1-0745-DD5C-B052-9DA9CC5FF452}"/>
              </a:ext>
            </a:extLst>
          </p:cNvPr>
          <p:cNvSpPr txBox="1"/>
          <p:nvPr/>
        </p:nvSpPr>
        <p:spPr>
          <a:xfrm>
            <a:off x="1531591" y="279123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문자열 비교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A7B64FB-5E4D-971E-50A9-9BC1BF0E2ED2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E917BD8-C9B1-993C-630B-C95907AAA07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BC9E93-F806-7210-E6B7-9BFB2ECA2002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1F7E6-C034-D517-93C7-7A1787007E7B}"/>
              </a:ext>
            </a:extLst>
          </p:cNvPr>
          <p:cNvSpPr txBox="1"/>
          <p:nvPr/>
        </p:nvSpPr>
        <p:spPr>
          <a:xfrm>
            <a:off x="4802363" y="1587689"/>
            <a:ext cx="310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한글도 마찬가지이다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95559E-FE90-F867-FAD9-71D777A1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41" y="2806445"/>
            <a:ext cx="6811326" cy="1057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9CA42-E6F5-2BD7-92F8-DC2A6F3C6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941" y="4233159"/>
            <a:ext cx="44583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520</Words>
  <Application>Microsoft Office PowerPoint</Application>
  <PresentationFormat>와이드스크린</PresentationFormat>
  <Paragraphs>135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표현식 기반 문자열 조합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471</cp:revision>
  <dcterms:created xsi:type="dcterms:W3CDTF">2017-06-16T14:09:50Z</dcterms:created>
  <dcterms:modified xsi:type="dcterms:W3CDTF">2024-12-10T03:04:25Z</dcterms:modified>
</cp:coreProperties>
</file>