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460" r:id="rId5"/>
    <p:sldId id="408" r:id="rId6"/>
    <p:sldId id="461" r:id="rId7"/>
    <p:sldId id="462" r:id="rId8"/>
    <p:sldId id="463" r:id="rId9"/>
    <p:sldId id="464" r:id="rId10"/>
    <p:sldId id="465" r:id="rId11"/>
    <p:sldId id="4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D165-35D1-D1AC-3D6B-8A2584A1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3D991F-ACB7-798A-ABD3-7E4C6383F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62255-8D5C-AD4A-CE31-FA1C8F160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https://taehyeki.tistory.com/187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C9618-0240-F307-4A3A-B91FF426C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531C5-2E0A-8043-AE09-A053F2708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1CF331-5C1B-8615-A702-BA6C2729F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1A6EB3-DEA6-3D3B-F3FA-824B8D5E2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A88C5-8B20-9756-93BC-11AF0E54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9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DEB01-39FE-9BA7-3119-2FFF36EC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6A9AF8-20F4-9FEA-BE77-655D87BB4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207F84-9BE0-4EA9-68E1-9CF43AD0D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AE0F0-A28A-C388-F78A-E4E9815C5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7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6A659-8616-3D33-8BC7-98676DE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207737-E2DB-1304-623C-5D7FF67225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F88078-4601-B8CD-300E-51AB1B945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5E4D0-3988-F01E-4157-6E3A315DB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68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6A940-C6AF-743D-A2F2-AFAF4A0D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539DD0-079C-63FF-2F77-CEA21ED73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5DDAD5-284E-36A5-1731-89C7B796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20F565-8887-8EA5-8B29-6B596720D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7E72-1D91-EC80-D84A-5540243D0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E91DFC-A4E4-61E9-894E-30A551B30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95B4EE-4D38-0C9C-529D-6F9A16F21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4777B-DE97-F055-1B69-33EB09ED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1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091B-D9E5-F3CD-1168-4349726B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4E846D-8410-8CC9-B708-64761A069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30F0AC-AA36-3710-B217-F99B5C88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F2F0B-E024-88D0-64C1-A486777A4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2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클래스와 객체의 본질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A669D-E79E-0762-8B35-08F100098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D1C08E-50F9-71A5-951D-78049E4BD3E9}"/>
              </a:ext>
            </a:extLst>
          </p:cNvPr>
          <p:cNvSpPr txBox="1"/>
          <p:nvPr/>
        </p:nvSpPr>
        <p:spPr>
          <a:xfrm>
            <a:off x="1531591" y="279123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클래스에 변수 추가하기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590E679-6C50-1418-6351-CBC541C4D3EF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6D9DA9F3-3E89-5587-3F86-180AA1961378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A61207-8D39-91AE-74BC-B2AA9E17B437}"/>
              </a:ext>
            </a:extLst>
          </p:cNvPr>
          <p:cNvSpPr/>
          <p:nvPr/>
        </p:nvSpPr>
        <p:spPr>
          <a:xfrm>
            <a:off x="1373725" y="161283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612C90-0D5C-19A2-CC96-EF767A15A6E5}"/>
              </a:ext>
            </a:extLst>
          </p:cNvPr>
          <p:cNvSpPr txBox="1"/>
          <p:nvPr/>
        </p:nvSpPr>
        <p:spPr>
          <a:xfrm>
            <a:off x="1901185" y="1626248"/>
            <a:ext cx="116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파이썬의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객체에는 변수와 메소드를 붙이기도 하고 떼기도 할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165D79-306D-3A14-5D6A-2B9A7912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48" y="2670508"/>
            <a:ext cx="3238952" cy="1914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F82BC-F212-895F-E3E4-A4D75CD7BBD2}"/>
              </a:ext>
            </a:extLst>
          </p:cNvPr>
          <p:cNvSpPr txBox="1"/>
          <p:nvPr/>
        </p:nvSpPr>
        <p:spPr>
          <a:xfrm>
            <a:off x="4810112" y="2715995"/>
            <a:ext cx="5908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Simple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클래스 자체에 변수를 생성한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 </a:t>
            </a:r>
            <a:endParaRPr lang="en-US" altLang="ko-KR" b="1" i="1" dirty="0">
              <a:solidFill>
                <a:srgbClr val="555555"/>
              </a:solidFill>
              <a:effectLst/>
              <a:highlight>
                <a:srgbClr val="F3C000"/>
              </a:highlight>
              <a:latin typeface="Noto Sans Light"/>
            </a:endParaRPr>
          </a:p>
          <a:p>
            <a:endParaRPr lang="en-US" altLang="ko-KR" b="1" i="1" dirty="0">
              <a:solidFill>
                <a:srgbClr val="555555"/>
              </a:solidFill>
              <a:highlight>
                <a:srgbClr val="F3C000"/>
              </a:highlight>
              <a:latin typeface="Noto Sans Light"/>
            </a:endParaRPr>
          </a:p>
          <a:p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이걸 생성했다고 해서 </a:t>
            </a:r>
            <a:r>
              <a:rPr lang="ko-KR" altLang="en-US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인스턴스안에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n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이라는 변수가 할당이 되는 건 아니다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9D6F2-5B45-2240-E992-2789D8CC8CA3}"/>
              </a:ext>
            </a:extLst>
          </p:cNvPr>
          <p:cNvSpPr txBox="1"/>
          <p:nvPr/>
        </p:nvSpPr>
        <p:spPr>
          <a:xfrm>
            <a:off x="4036474" y="4662524"/>
            <a:ext cx="676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만약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s.n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하면 먼저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인스턴스 변수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안에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변수가 있는지 확인을 하고 없다면 클래스의 변수안에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있는지 확인하고 있다면 그 변수를 호출한다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따라서 클래스에 변수 할당하기 전 생성한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지만 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s.n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을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print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하더라도 값은 나오는데 이러한 이유 때문이다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8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31E2-D927-4511-BD75-DCB70309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E2309-460A-7800-37F6-31B74C303ABC}"/>
              </a:ext>
            </a:extLst>
          </p:cNvPr>
          <p:cNvSpPr txBox="1"/>
          <p:nvPr/>
        </p:nvSpPr>
        <p:spPr>
          <a:xfrm>
            <a:off x="1531591" y="279123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클래스에 변수 추가하기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5CCE34B2-E938-ADD9-E0D2-CE9DFCE8C201}"/>
              </a:ext>
            </a:extLst>
          </p:cNvPr>
          <p:cNvSpPr/>
          <p:nvPr/>
        </p:nvSpPr>
        <p:spPr>
          <a:xfrm>
            <a:off x="1394046" y="1808480"/>
            <a:ext cx="10340754" cy="481139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2E947F4-CFC1-7D98-62C9-2B3E88A2D085}"/>
              </a:ext>
            </a:extLst>
          </p:cNvPr>
          <p:cNvSpPr/>
          <p:nvPr/>
        </p:nvSpPr>
        <p:spPr>
          <a:xfrm>
            <a:off x="1211166" y="1676400"/>
            <a:ext cx="10340754" cy="481139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4DE96-F218-2FA2-8010-C62B6185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870" y="2019237"/>
            <a:ext cx="6096851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클래스와 객체의 본질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10579" y="4017172"/>
            <a:ext cx="4653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클래스와 객체의 본질</a:t>
            </a: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C31FF-784A-4EB0-6693-6DD8EAC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843B7-CB0F-D440-AF1D-CCCF1F8E39F7}"/>
              </a:ext>
            </a:extLst>
          </p:cNvPr>
          <p:cNvSpPr txBox="1"/>
          <p:nvPr/>
        </p:nvSpPr>
        <p:spPr>
          <a:xfrm>
            <a:off x="1531591" y="279123"/>
            <a:ext cx="7168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객체 안에 변수가 만들어 지는 시점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94898A8-21C0-CBF8-B794-4B60DFCFFCB4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7834348-B3BA-D562-2DD9-B8BB08F88365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B61F126-CE5E-2F33-9293-B7D8E09EC546}"/>
              </a:ext>
            </a:extLst>
          </p:cNvPr>
          <p:cNvSpPr/>
          <p:nvPr/>
        </p:nvSpPr>
        <p:spPr>
          <a:xfrm>
            <a:off x="2557751" y="153741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3BD7D-8285-8505-1B5A-1A31E530ECFE}"/>
              </a:ext>
            </a:extLst>
          </p:cNvPr>
          <p:cNvSpPr txBox="1"/>
          <p:nvPr/>
        </p:nvSpPr>
        <p:spPr>
          <a:xfrm>
            <a:off x="3334683" y="1558911"/>
            <a:ext cx="8481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1" dirty="0" err="1">
                <a:solidFill>
                  <a:srgbClr val="555555"/>
                </a:solidFill>
                <a:effectLst/>
                <a:latin typeface="Noto Sans Light"/>
              </a:rPr>
              <a:t>파이썬의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latin typeface="Noto Sans Light"/>
              </a:rPr>
              <a:t> 클래스와 객체는 조금 독특한 부분이 있다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933E0-5D27-3A2F-B79A-F1DE0091D4F9}"/>
              </a:ext>
            </a:extLst>
          </p:cNvPr>
          <p:cNvSpPr txBox="1"/>
          <p:nvPr/>
        </p:nvSpPr>
        <p:spPr>
          <a:xfrm>
            <a:off x="1728614" y="2677688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객체를 만들기 위한 일종의 설계도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클래스를 기반으로 만들어진 실제 사물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CE1352C-EDEB-FB37-7DD9-4D5B2423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999" y="3583499"/>
            <a:ext cx="3048425" cy="135273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1A29D9-75F6-7DC6-C8A6-9BFD386D628E}"/>
              </a:ext>
            </a:extLst>
          </p:cNvPr>
          <p:cNvSpPr txBox="1"/>
          <p:nvPr/>
        </p:nvSpPr>
        <p:spPr>
          <a:xfrm>
            <a:off x="4827589" y="3663048"/>
            <a:ext cx="6111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클래스의 기본 정의는 다음과 같다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 내에 들어갈 변수와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데이터와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메소드를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기능을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결정하는 것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그런데 위의 클래스에는 메소드의 정의만 존재한다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 변수의 선언은 존재하지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그러나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파이썬은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객체에 필요한 변수를 알아서 생성해준다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그리고 객체내에 변수가 생성되는 시점은 다음과 같다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652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7168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객체 안에 변수가 만들어 지는 시점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2557751" y="153741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07C2B-127E-6CC8-F670-FD1A384BB95F}"/>
              </a:ext>
            </a:extLst>
          </p:cNvPr>
          <p:cNvSpPr txBox="1"/>
          <p:nvPr/>
        </p:nvSpPr>
        <p:spPr>
          <a:xfrm>
            <a:off x="3085211" y="1550822"/>
            <a:ext cx="716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1" dirty="0" err="1">
                <a:solidFill>
                  <a:srgbClr val="555555"/>
                </a:solidFill>
                <a:effectLst/>
                <a:latin typeface="Noto Sans Light"/>
              </a:rPr>
              <a:t>파이썬의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latin typeface="Noto Sans Light"/>
              </a:rPr>
              <a:t> 클래스와 객체는 조금 독특한 부분이 있다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4132AD9-502A-B899-59F9-7C7310E5A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15" y="2685502"/>
            <a:ext cx="6516009" cy="11145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B17E874-C66B-4E1D-B89B-049311C27E4B}"/>
              </a:ext>
            </a:extLst>
          </p:cNvPr>
          <p:cNvSpPr txBox="1"/>
          <p:nvPr/>
        </p:nvSpPr>
        <p:spPr>
          <a:xfrm>
            <a:off x="1689915" y="3881606"/>
            <a:ext cx="611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Simple()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통해 객체가 만들어 지고 그 안에 메서드가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2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seti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geti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존재하지만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!! </a:t>
            </a:r>
          </a:p>
          <a:p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호출이 일어나지 않은 시점에서는 변수가 생성되지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seti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호출한 시점이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되서야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라는 변수가 생성이 되는 것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303CD4-7376-1C3F-AFBC-151789AF2820}"/>
              </a:ext>
            </a:extLst>
          </p:cNvPr>
          <p:cNvSpPr txBox="1"/>
          <p:nvPr/>
        </p:nvSpPr>
        <p:spPr>
          <a:xfrm>
            <a:off x="4142922" y="5584339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seti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 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메소드를 호출하면 그 안에서 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self.i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 = 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i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 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가 실행이 되면서 객체 내에 변수 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i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가 만들어 진다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DF29-0933-8DB0-DFB9-95DDC90D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D080D-9C4B-9CF7-6599-4807CBD3E880}"/>
              </a:ext>
            </a:extLst>
          </p:cNvPr>
          <p:cNvSpPr txBox="1"/>
          <p:nvPr/>
        </p:nvSpPr>
        <p:spPr>
          <a:xfrm>
            <a:off x="1531591" y="279123"/>
            <a:ext cx="7168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객체 안에 변수가 만들어 지는 시점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B142A00-0444-5021-B1AE-AC39FF876A21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B6E6F31A-DD96-FC97-A06C-54C746D7A256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C16D68-BF41-3F1B-22D7-D98E8B445BB4}"/>
              </a:ext>
            </a:extLst>
          </p:cNvPr>
          <p:cNvSpPr/>
          <p:nvPr/>
        </p:nvSpPr>
        <p:spPr>
          <a:xfrm>
            <a:off x="2557751" y="1537411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A21EC-0349-8E28-1688-D593D0D81639}"/>
              </a:ext>
            </a:extLst>
          </p:cNvPr>
          <p:cNvSpPr txBox="1"/>
          <p:nvPr/>
        </p:nvSpPr>
        <p:spPr>
          <a:xfrm>
            <a:off x="3085211" y="1550822"/>
            <a:ext cx="716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1" i="1" dirty="0" err="1">
                <a:solidFill>
                  <a:srgbClr val="555555"/>
                </a:solidFill>
                <a:effectLst/>
                <a:latin typeface="Noto Sans Light"/>
              </a:rPr>
              <a:t>파이썬의</a:t>
            </a:r>
            <a:r>
              <a:rPr lang="ko-KR" altLang="en-US" sz="2400" b="1" i="1" dirty="0">
                <a:solidFill>
                  <a:srgbClr val="555555"/>
                </a:solidFill>
                <a:effectLst/>
                <a:latin typeface="Noto Sans Light"/>
              </a:rPr>
              <a:t> 클래스와 객체는 조금 독특한 부분이 있다</a:t>
            </a:r>
            <a:r>
              <a:rPr lang="en-US" altLang="ko-KR" sz="2400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835C1-3CF4-AAC5-E0FC-85DDDC00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521" y="2667361"/>
            <a:ext cx="9404433" cy="1676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C26036-EAA3-C241-CF88-1FE3C6D1F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893" y="4349782"/>
            <a:ext cx="599206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3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114F-0345-21AA-210F-449E100A4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1594CE-6924-FD09-F360-B79C382CD0EB}"/>
              </a:ext>
            </a:extLst>
          </p:cNvPr>
          <p:cNvSpPr txBox="1"/>
          <p:nvPr/>
        </p:nvSpPr>
        <p:spPr>
          <a:xfrm>
            <a:off x="1531591" y="279123"/>
            <a:ext cx="94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객체에 변수와 메소드를 붙였다 떼었다 해보기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2EECEC6-7949-B158-EBCF-4DC8A5D00DAE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381859B-7DE8-6AB1-4AF4-E8CE8A4CF03C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004101-EAC7-F453-CC0E-5777EE2A0A40}"/>
              </a:ext>
            </a:extLst>
          </p:cNvPr>
          <p:cNvSpPr/>
          <p:nvPr/>
        </p:nvSpPr>
        <p:spPr>
          <a:xfrm>
            <a:off x="1373725" y="161283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A0ED7-3EE9-4FF0-5B9B-39AE703D85AB}"/>
              </a:ext>
            </a:extLst>
          </p:cNvPr>
          <p:cNvSpPr txBox="1"/>
          <p:nvPr/>
        </p:nvSpPr>
        <p:spPr>
          <a:xfrm>
            <a:off x="1901185" y="1626248"/>
            <a:ext cx="116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파이썬의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객체에는 변수와 메소드를 붙이기도 하고 떼기도 할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38D376-BFBE-7F5D-4318-6406585F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46" y="2696965"/>
            <a:ext cx="2800741" cy="17528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6D69BA-5DCD-52A7-5FCC-FCE2097138F5}"/>
              </a:ext>
            </a:extLst>
          </p:cNvPr>
          <p:cNvSpPr txBox="1"/>
          <p:nvPr/>
        </p:nvSpPr>
        <p:spPr>
          <a:xfrm>
            <a:off x="4231634" y="2842440"/>
            <a:ext cx="6761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위의 클래스는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init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메서드 및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생성하는 메서드가 존재하지 않기때문에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geti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호출하면 오류가 발생한다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하지만 객체를 생성하고 그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인스턴스안에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라는 변수를 직접 만들어주면 신기하게 오류가 발생하지 않는다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866B31-90AB-58B1-4F1D-D1A571747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046" y="5079432"/>
            <a:ext cx="3038899" cy="73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153AD9-6085-950F-F093-540C86E8AB1F}"/>
              </a:ext>
            </a:extLst>
          </p:cNvPr>
          <p:cNvSpPr txBox="1"/>
          <p:nvPr/>
        </p:nvSpPr>
        <p:spPr>
          <a:xfrm>
            <a:off x="4585112" y="5079432"/>
            <a:ext cx="6062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위의 예에서는 람다식을 기반으로 만든 함수를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hello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라는 이름으로 객체에 추가하였다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이렇듯 객체에는 함수도 추가할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20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25393-8CD6-616E-9EA8-D029A038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A4450-BD77-28ED-9237-2369DAEBB8B8}"/>
              </a:ext>
            </a:extLst>
          </p:cNvPr>
          <p:cNvSpPr txBox="1"/>
          <p:nvPr/>
        </p:nvSpPr>
        <p:spPr>
          <a:xfrm>
            <a:off x="1531591" y="279123"/>
            <a:ext cx="947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객체에 변수와 메소드를 붙였다 떼었다 해보기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D8088532-71D6-DEC8-5EFC-B4A05DBFBC37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590FF9A-750B-5F15-2B86-DD42D7465699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EE8C9B-9D39-6E65-BB92-DE6790D15951}"/>
              </a:ext>
            </a:extLst>
          </p:cNvPr>
          <p:cNvSpPr/>
          <p:nvPr/>
        </p:nvSpPr>
        <p:spPr>
          <a:xfrm>
            <a:off x="1373725" y="161283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FA159-C093-FC77-E419-C99BA9380284}"/>
              </a:ext>
            </a:extLst>
          </p:cNvPr>
          <p:cNvSpPr txBox="1"/>
          <p:nvPr/>
        </p:nvSpPr>
        <p:spPr>
          <a:xfrm>
            <a:off x="1901185" y="1626248"/>
            <a:ext cx="116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파이썬의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객체에는 변수와 메소드를 붙이기도 하고 떼기도 할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93FE38-4AFD-7D4D-DD94-3AFF9E5280AD}"/>
              </a:ext>
            </a:extLst>
          </p:cNvPr>
          <p:cNvSpPr txBox="1"/>
          <p:nvPr/>
        </p:nvSpPr>
        <p:spPr>
          <a:xfrm>
            <a:off x="3755141" y="3477426"/>
            <a:ext cx="676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이러한 코드를 실행하면 앞서 추가했던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hello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객체에서 삭제하는 코드이다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init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생성자를 통해 기본초기화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해놨던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변수라도 사라진다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우리가 따로 추가했기때문에 지워지는 것이 아니라는 말임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del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인스턴스 변수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메서드를 삭제하는 기능이다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39D3F6-9919-B627-D95D-60463B60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85" y="3939382"/>
            <a:ext cx="1267002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6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C8C8-6E39-5041-08B9-1F592657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878C29-2BB5-242E-5D30-364E8DDCF687}"/>
              </a:ext>
            </a:extLst>
          </p:cNvPr>
          <p:cNvSpPr txBox="1"/>
          <p:nvPr/>
        </p:nvSpPr>
        <p:spPr>
          <a:xfrm>
            <a:off x="1531591" y="279123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클래스에 변수 추가하기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A920ABBA-94F4-427C-0659-9507B2F35CE3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5E00286-9BE8-A75C-6D36-7C687ECD2D53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DDB56F0-23DA-1E99-6385-7F7CC42FD784}"/>
              </a:ext>
            </a:extLst>
          </p:cNvPr>
          <p:cNvSpPr/>
          <p:nvPr/>
        </p:nvSpPr>
        <p:spPr>
          <a:xfrm>
            <a:off x="1373725" y="1612837"/>
            <a:ext cx="394046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A37321-527E-4010-9A5F-51C3F23DAA52}"/>
              </a:ext>
            </a:extLst>
          </p:cNvPr>
          <p:cNvSpPr txBox="1"/>
          <p:nvPr/>
        </p:nvSpPr>
        <p:spPr>
          <a:xfrm>
            <a:off x="1901185" y="1626248"/>
            <a:ext cx="11626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파이썬의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객체에는 변수와 메소드를 붙이기도 하고 떼기도 할 수 있다</a:t>
            </a:r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E997F1-3BE7-280F-8BF8-2BD6D754A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48" y="2670508"/>
            <a:ext cx="3238952" cy="1914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95435C-7E79-07F4-5BC5-BE0E7606D79E}"/>
              </a:ext>
            </a:extLst>
          </p:cNvPr>
          <p:cNvSpPr txBox="1"/>
          <p:nvPr/>
        </p:nvSpPr>
        <p:spPr>
          <a:xfrm>
            <a:off x="4810112" y="2715995"/>
            <a:ext cx="5908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Simple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클래스 자체에 변수를 생성한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 </a:t>
            </a:r>
            <a:endParaRPr lang="en-US" altLang="ko-KR" b="1" i="1" dirty="0">
              <a:solidFill>
                <a:srgbClr val="555555"/>
              </a:solidFill>
              <a:effectLst/>
              <a:highlight>
                <a:srgbClr val="F3C000"/>
              </a:highlight>
              <a:latin typeface="Noto Sans Light"/>
            </a:endParaRPr>
          </a:p>
          <a:p>
            <a:endParaRPr lang="en-US" altLang="ko-KR" b="1" i="1" dirty="0">
              <a:solidFill>
                <a:srgbClr val="555555"/>
              </a:solidFill>
              <a:highlight>
                <a:srgbClr val="F3C000"/>
              </a:highlight>
              <a:latin typeface="Noto Sans Light"/>
            </a:endParaRPr>
          </a:p>
          <a:p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이걸 생성했다고 해서 </a:t>
            </a:r>
            <a:r>
              <a:rPr lang="ko-KR" altLang="en-US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인스턴스안에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n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이라는 변수가 할당이 되는 건 아니다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B71A71-8EC2-8953-94C4-A44951C8B945}"/>
              </a:ext>
            </a:extLst>
          </p:cNvPr>
          <p:cNvSpPr txBox="1"/>
          <p:nvPr/>
        </p:nvSpPr>
        <p:spPr>
          <a:xfrm>
            <a:off x="4036474" y="4662524"/>
            <a:ext cx="676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만약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s.n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하면 먼저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s(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인스턴스 변수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안에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변수가 있는지 확인을 하고 없다면 클래스의 변수안에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있는지 확인하고 있다면 그 변수를 호출한다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따라서 클래스에 변수 할당하기 전 생성한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지만 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s.n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을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print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하더라도 값은 나오는데 이러한 이유 때문이다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80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4125</TotalTime>
  <Words>597</Words>
  <Application>Microsoft Office PowerPoint</Application>
  <PresentationFormat>와이드스크린</PresentationFormat>
  <Paragraphs>79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클래스와 객체의 본질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475</cp:revision>
  <dcterms:created xsi:type="dcterms:W3CDTF">2017-06-16T14:09:50Z</dcterms:created>
  <dcterms:modified xsi:type="dcterms:W3CDTF">2024-12-10T03:44:40Z</dcterms:modified>
</cp:coreProperties>
</file>