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460" r:id="rId5"/>
    <p:sldId id="4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D165-35D1-D1AC-3D6B-8A2584A1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D991F-ACB7-798A-ABD3-7E4C638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62255-8D5C-AD4A-CE31-FA1C8F16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9618-0240-F307-4A3A-B91FF426C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2183-4325-2EA5-B5DC-58D7FF3F3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E335B8-3DCE-E89D-AA53-3BF2806BE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788DE7-2E14-D145-45D9-3B5D91F9B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6ED7A-E10B-19AD-822E-C3FC18DFD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스페셜 메소드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스페셜 메소드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361" y="3849777"/>
            <a:ext cx="3960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스페셜 메소드</a:t>
            </a:r>
            <a:endParaRPr lang="ko-KR" altLang="en-US" sz="28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endParaRPr lang="ko-KR" altLang="en-US" sz="2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C31FF-784A-4EB0-6693-6DD8EAC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843B7-CB0F-D440-AF1D-CCCF1F8E39F7}"/>
              </a:ext>
            </a:extLst>
          </p:cNvPr>
          <p:cNvSpPr txBox="1"/>
          <p:nvPr/>
        </p:nvSpPr>
        <p:spPr>
          <a:xfrm>
            <a:off x="1531591" y="279123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스페셜 메소드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94898A8-21C0-CBF8-B794-4B60DFCFFCB4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7834348-B3BA-D562-2DD9-B8BB08F88365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61F126-CE5E-2F33-9293-B7D8E09EC546}"/>
              </a:ext>
            </a:extLst>
          </p:cNvPr>
          <p:cNvSpPr/>
          <p:nvPr/>
        </p:nvSpPr>
        <p:spPr>
          <a:xfrm>
            <a:off x="2202151" y="1551038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3BD7D-8285-8505-1B5A-1A31E530ECFE}"/>
              </a:ext>
            </a:extLst>
          </p:cNvPr>
          <p:cNvSpPr txBox="1"/>
          <p:nvPr/>
        </p:nvSpPr>
        <p:spPr>
          <a:xfrm>
            <a:off x="2725736" y="1386594"/>
            <a:ext cx="899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파이썬에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의해 호출되는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프로그래머가 그 이름을 직접 명시하여 호출하지 않는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메소드를 가리켜 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'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스페셜 메소드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'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19A45F-9D5F-F598-0B2A-AB70657B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74" y="2528183"/>
            <a:ext cx="8167226" cy="38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AFF7E-9D82-B436-27E3-FF1D0D89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0B5DB-0B9C-D464-CB75-39E71D16FE42}"/>
              </a:ext>
            </a:extLst>
          </p:cNvPr>
          <p:cNvSpPr txBox="1"/>
          <p:nvPr/>
        </p:nvSpPr>
        <p:spPr>
          <a:xfrm>
            <a:off x="1531591" y="279123"/>
            <a:ext cx="6960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클래스에 스페셜 메소드 정의하기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2A283A6-A35E-53F9-592C-28BD4CAC4723}"/>
              </a:ext>
            </a:extLst>
          </p:cNvPr>
          <p:cNvSpPr/>
          <p:nvPr/>
        </p:nvSpPr>
        <p:spPr>
          <a:xfrm>
            <a:off x="1394046" y="1564640"/>
            <a:ext cx="10635394" cy="50552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D82716B-8119-8498-1B84-C7CE9CE90800}"/>
              </a:ext>
            </a:extLst>
          </p:cNvPr>
          <p:cNvSpPr/>
          <p:nvPr/>
        </p:nvSpPr>
        <p:spPr>
          <a:xfrm>
            <a:off x="1211166" y="1432560"/>
            <a:ext cx="10635394" cy="50552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06C83D-D635-9069-E75B-CD44812E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51" y="1738076"/>
            <a:ext cx="7735380" cy="3381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606402-18FF-0CD1-36C0-70DD2F24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4" y="5375174"/>
            <a:ext cx="2305372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8874E-38DF-E9E0-71B7-07C8C0A692EB}"/>
              </a:ext>
            </a:extLst>
          </p:cNvPr>
          <p:cNvSpPr txBox="1"/>
          <p:nvPr/>
        </p:nvSpPr>
        <p:spPr>
          <a:xfrm>
            <a:off x="5216923" y="5480693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 안에 스페셜 메소드를 정의해주면 기존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스페셜메소드의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오버라이딩이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되어진다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92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95</Words>
  <Application>Microsoft Office PowerPoint</Application>
  <PresentationFormat>와이드스크린</PresentationFormat>
  <Paragraphs>21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스페셜 메소드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478</cp:revision>
  <dcterms:created xsi:type="dcterms:W3CDTF">2017-06-16T14:09:50Z</dcterms:created>
  <dcterms:modified xsi:type="dcterms:W3CDTF">2024-12-10T04:18:37Z</dcterms:modified>
</cp:coreProperties>
</file>