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460" r:id="rId5"/>
    <p:sldId id="472" r:id="rId6"/>
    <p:sldId id="470" r:id="rId7"/>
    <p:sldId id="473" r:id="rId8"/>
    <p:sldId id="474" r:id="rId9"/>
    <p:sldId id="4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DD165-35D1-D1AC-3D6B-8A2584A12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3D991F-ACB7-798A-ABD3-7E4C6383F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762255-8D5C-AD4A-CE31-FA1C8F160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C9618-0240-F307-4A3A-B91FF426C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7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66EF6-57DF-0BF9-0F98-12837AE17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1E64B0-F5B6-D6F5-8932-F0C065348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EE3B59-A283-D721-A62B-9A8CB5808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37CD2-B8E8-6216-C939-1607F9A1F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4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D2183-4325-2EA5-B5DC-58D7FF3F3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E335B8-3DCE-E89D-AA53-3BF2806BE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788DE7-2E14-D145-45D9-3B5D91F9B6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36ED7A-E10B-19AD-822E-C3FC18DFD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8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2861E-E931-C422-AFA9-9EB7FFE9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C84DA4-B979-FAEA-A62B-3BF9E89A5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6A3609-08E1-DAA6-D506-CAFE1EA73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A1B38-8F8A-25AF-A58F-C98F27159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837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0F7DC-F45D-37C5-7337-E8BC20E36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222C63-30A8-ABA7-4BF8-89842D50A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6CD086-EC50-46EC-F971-76CB687CE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7AAAE-8CB5-5220-2349-93B377E1E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13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1F4D-ABA4-F2B3-E3C5-7FA4CC86E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2DAE4A-550E-D00E-B85C-2D4A309AC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44C499-3347-9919-B799-1D71B414B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https://taehyeki.tistory.com/194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E2C492-DBB3-BDD5-5041-491951CDC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53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연산자 오버로딩</a:t>
            </a: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연산자 오버로딩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361" y="3849777"/>
            <a:ext cx="39606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</a:t>
            </a:r>
            <a:r>
              <a:rPr lang="ko-KR" altLang="en-US" sz="2800" b="1" u="sng" dirty="0">
                <a:solidFill>
                  <a:srgbClr val="5C5C5C"/>
                </a:solidFill>
                <a:highlight>
                  <a:srgbClr val="FFFFFF"/>
                </a:highlight>
                <a:latin typeface="Noto Sans Light"/>
              </a:rPr>
              <a:t>연산자 오버로딩</a:t>
            </a:r>
            <a:endParaRPr lang="ko-KR" altLang="en-US" sz="28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endParaRPr lang="ko-KR" altLang="en-US" sz="2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C31FF-784A-4EB0-6693-6DD8EAC7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843B7-CB0F-D440-AF1D-CCCF1F8E39F7}"/>
              </a:ext>
            </a:extLst>
          </p:cNvPr>
          <p:cNvSpPr txBox="1"/>
          <p:nvPr/>
        </p:nvSpPr>
        <p:spPr>
          <a:xfrm>
            <a:off x="1531591" y="279123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연산자 오버로딩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194898A8-21C0-CBF8-B794-4B60DFCFFCB4}"/>
              </a:ext>
            </a:extLst>
          </p:cNvPr>
          <p:cNvSpPr/>
          <p:nvPr/>
        </p:nvSpPr>
        <p:spPr>
          <a:xfrm>
            <a:off x="1308320" y="1710332"/>
            <a:ext cx="10255029" cy="500062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87834348-B3BA-D562-2DD9-B8BB08F88365}"/>
              </a:ext>
            </a:extLst>
          </p:cNvPr>
          <p:cNvSpPr/>
          <p:nvPr/>
        </p:nvSpPr>
        <p:spPr>
          <a:xfrm>
            <a:off x="1125440" y="1578252"/>
            <a:ext cx="10255029" cy="500062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B5B3F7-BE81-CA74-0768-5EBC184E6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91" y="1710332"/>
            <a:ext cx="39147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20AE3F-9C56-6167-7DB5-B2221545A2EA}"/>
              </a:ext>
            </a:extLst>
          </p:cNvPr>
          <p:cNvSpPr txBox="1"/>
          <p:nvPr/>
        </p:nvSpPr>
        <p:spPr>
          <a:xfrm>
            <a:off x="4951510" y="2658160"/>
            <a:ext cx="6115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연산자 오버로드란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+, -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와 같은 연산자에 다른 기능을 입히는 것을 말한다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89B0C0-4529-CD8B-11D2-41C2417761EC}"/>
              </a:ext>
            </a:extLst>
          </p:cNvPr>
          <p:cNvSpPr txBox="1"/>
          <p:nvPr/>
        </p:nvSpPr>
        <p:spPr>
          <a:xfrm>
            <a:off x="4951510" y="4621986"/>
            <a:ext cx="61150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Account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는 계좌 클래스이고 이 클래스의 메서드로 스페셜 메소드를 주었다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__add__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란 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acnt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+ 100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이라는 구문은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endParaRPr lang="en-US" altLang="ko-KR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 + '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인자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인식을하여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acnt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__add__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라는 것이 있으면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+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__add__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함수로 인식하고 그 오른 쪽에 있는 것을 인자로 인식을 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65215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CA3EC-A4A6-D82E-F032-7596FB2CC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F57C34-2E32-6849-0B0F-BB4F8528DB7C}"/>
              </a:ext>
            </a:extLst>
          </p:cNvPr>
          <p:cNvSpPr txBox="1"/>
          <p:nvPr/>
        </p:nvSpPr>
        <p:spPr>
          <a:xfrm>
            <a:off x="1531591" y="279123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연산자 오버로딩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4B7EB32B-78AD-CE03-F5C9-AB3315C65C37}"/>
              </a:ext>
            </a:extLst>
          </p:cNvPr>
          <p:cNvSpPr/>
          <p:nvPr/>
        </p:nvSpPr>
        <p:spPr>
          <a:xfrm>
            <a:off x="1308320" y="1710332"/>
            <a:ext cx="10255029" cy="500062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A601E9C8-867C-0B7B-B206-EA54139D7B2C}"/>
              </a:ext>
            </a:extLst>
          </p:cNvPr>
          <p:cNvSpPr/>
          <p:nvPr/>
        </p:nvSpPr>
        <p:spPr>
          <a:xfrm>
            <a:off x="1125440" y="1578252"/>
            <a:ext cx="10255029" cy="500062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D7BDD0-D3C3-83C3-A504-21F3FDECB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91" y="1710332"/>
            <a:ext cx="3914775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47C78D-7031-41C2-B438-C65FA4DC7FE0}"/>
              </a:ext>
            </a:extLst>
          </p:cNvPr>
          <p:cNvSpPr txBox="1"/>
          <p:nvPr/>
        </p:nvSpPr>
        <p:spPr>
          <a:xfrm>
            <a:off x="4446685" y="2391627"/>
            <a:ext cx="6791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함수호출과 같이 객체에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()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붙여서 호출하는 경우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acnt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() &lt;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 객체가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__call__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이라는 메서드를 있는지 확인하고 있다고 그 메서드를 호출한다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57611F-D577-04C1-0435-E97342BB1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1746" y="3617994"/>
            <a:ext cx="5214813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3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AFF7E-9D82-B436-27E3-FF1D0D89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10B5DB-0B9C-D464-CB75-39E71D16FE42}"/>
              </a:ext>
            </a:extLst>
          </p:cNvPr>
          <p:cNvSpPr txBox="1"/>
          <p:nvPr/>
        </p:nvSpPr>
        <p:spPr>
          <a:xfrm>
            <a:off x="1531591" y="279123"/>
            <a:ext cx="799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적절한 형태로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+=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와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-=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연산자 오버로딩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E2A283A6-A35E-53F9-592C-28BD4CAC4723}"/>
              </a:ext>
            </a:extLst>
          </p:cNvPr>
          <p:cNvSpPr/>
          <p:nvPr/>
        </p:nvSpPr>
        <p:spPr>
          <a:xfrm>
            <a:off x="1394046" y="1564640"/>
            <a:ext cx="10635394" cy="505523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ED82716B-8119-8498-1B84-C7CE9CE90800}"/>
              </a:ext>
            </a:extLst>
          </p:cNvPr>
          <p:cNvSpPr/>
          <p:nvPr/>
        </p:nvSpPr>
        <p:spPr>
          <a:xfrm>
            <a:off x="1211166" y="1432560"/>
            <a:ext cx="10635394" cy="50552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53CE582-A18E-E227-96B9-CF77D534D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960" y="1702437"/>
            <a:ext cx="3972479" cy="45154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04A0FB-9079-EB93-B95C-5E95FDF8331C}"/>
              </a:ext>
            </a:extLst>
          </p:cNvPr>
          <p:cNvSpPr txBox="1"/>
          <p:nvPr/>
        </p:nvSpPr>
        <p:spPr>
          <a:xfrm>
            <a:off x="6096000" y="2431038"/>
            <a:ext cx="56922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 = 10, m = 20 n + m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을 하면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30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을 반환한다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</a:p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그렇다고해서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값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혹은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m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값의 변화가 생기는 것은 아니다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근데 앞서 보인 예제에서는 그렇게 하지 않았다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+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연산을 하는 경우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acnt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에 저장된 객체의 값이 증가하도록 오버로딩이 되어있었다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 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 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따라서 조금 수정해줄 필요가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+=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와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-=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사용하는 것이 적절할 것이다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17392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8BCDA-5C59-59D1-72C0-BF9F249A7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05ABF5-D34C-8326-1ED8-0FE0178467B0}"/>
              </a:ext>
            </a:extLst>
          </p:cNvPr>
          <p:cNvSpPr txBox="1"/>
          <p:nvPr/>
        </p:nvSpPr>
        <p:spPr>
          <a:xfrm>
            <a:off x="1531591" y="279123"/>
            <a:ext cx="799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적절한 형태로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+=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와 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-=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연산자 오버로딩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C0F1299D-776C-4CB1-1398-75F6E8D54B55}"/>
              </a:ext>
            </a:extLst>
          </p:cNvPr>
          <p:cNvSpPr/>
          <p:nvPr/>
        </p:nvSpPr>
        <p:spPr>
          <a:xfrm>
            <a:off x="1394046" y="1564640"/>
            <a:ext cx="10635394" cy="505523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92404DFD-4297-742C-D5E9-E9CA57FF9AEC}"/>
              </a:ext>
            </a:extLst>
          </p:cNvPr>
          <p:cNvSpPr/>
          <p:nvPr/>
        </p:nvSpPr>
        <p:spPr>
          <a:xfrm>
            <a:off x="1211166" y="1432560"/>
            <a:ext cx="10635394" cy="50552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824DE7-E8DD-4A6B-D956-04F471B6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46" y="1702437"/>
            <a:ext cx="3972479" cy="4515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1A3F07-561C-BF04-B485-56F25769BD14}"/>
              </a:ext>
            </a:extLst>
          </p:cNvPr>
          <p:cNvSpPr txBox="1"/>
          <p:nvPr/>
        </p:nvSpPr>
        <p:spPr>
          <a:xfrm>
            <a:off x="5549405" y="2060932"/>
            <a:ext cx="61714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iadd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+=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isub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-=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의미한다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하지만 여기서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주의해야할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것이 있는데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return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으로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self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반환해야한다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 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+=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이나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-=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과 같은 연산자를 가리켜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in-place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연산이라고 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이들은 오버로딩 할 때 반드시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self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반환해야한다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파이썬은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+=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연산을 다음과 같이 처리하기 때문이다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5CF9AB-0BB6-74A4-A9AA-42D397190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563" y="4787176"/>
            <a:ext cx="687801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1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64DFB-D17B-F42C-3B19-1478DF851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FEF62E-DB73-A43A-6B91-143145CE7BDA}"/>
              </a:ext>
            </a:extLst>
          </p:cNvPr>
          <p:cNvSpPr txBox="1"/>
          <p:nvPr/>
        </p:nvSpPr>
        <p:spPr>
          <a:xfrm>
            <a:off x="1531591" y="279123"/>
            <a:ext cx="3520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연산자 오버로딩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3B0777AD-B4FB-18CF-4BEB-17E02DFC62F4}"/>
              </a:ext>
            </a:extLst>
          </p:cNvPr>
          <p:cNvSpPr/>
          <p:nvPr/>
        </p:nvSpPr>
        <p:spPr>
          <a:xfrm>
            <a:off x="1394046" y="1564640"/>
            <a:ext cx="10635394" cy="505523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720FEECE-7E5A-D07C-DFC7-A4CADCBA3879}"/>
              </a:ext>
            </a:extLst>
          </p:cNvPr>
          <p:cNvSpPr/>
          <p:nvPr/>
        </p:nvSpPr>
        <p:spPr>
          <a:xfrm>
            <a:off x="1211166" y="1432560"/>
            <a:ext cx="10635394" cy="50552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EE541-A0B6-C532-7B23-7A9B5D19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46" y="1653517"/>
            <a:ext cx="4582164" cy="2438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83BDAA-3C72-AEFA-FF1D-E9CB2A776DBC}"/>
              </a:ext>
            </a:extLst>
          </p:cNvPr>
          <p:cNvSpPr txBox="1"/>
          <p:nvPr/>
        </p:nvSpPr>
        <p:spPr>
          <a:xfrm>
            <a:off x="5976210" y="1934538"/>
            <a:ext cx="55249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이걸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i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값을 반환하도록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오버라이딩을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해주고 싶다면 아래와 같이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__str__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메서드를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오버라이딩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해주자</a:t>
            </a:r>
            <a:endParaRPr lang="en-US" altLang="ko-KR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pPr algn="l"/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print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__str__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메소드가 반환하는 문자열을 출력한다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F8A4DB-3528-02F7-2F06-E202A3E5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399" y="3266947"/>
            <a:ext cx="308653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80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0063-C1B8-BD37-4A53-0C821DA4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53533A-57F0-63D7-08C4-A02C0877E67C}"/>
              </a:ext>
            </a:extLst>
          </p:cNvPr>
          <p:cNvSpPr txBox="1"/>
          <p:nvPr/>
        </p:nvSpPr>
        <p:spPr>
          <a:xfrm>
            <a:off x="1531591" y="279123"/>
            <a:ext cx="6960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클래스에 스페셜 메소드 정의하기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899532E6-2B07-0EDC-5BD8-184B51014A83}"/>
              </a:ext>
            </a:extLst>
          </p:cNvPr>
          <p:cNvSpPr/>
          <p:nvPr/>
        </p:nvSpPr>
        <p:spPr>
          <a:xfrm>
            <a:off x="1394046" y="1564640"/>
            <a:ext cx="10635394" cy="5055235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4C82D0CB-D5D0-B5B3-6411-98118B0D5604}"/>
              </a:ext>
            </a:extLst>
          </p:cNvPr>
          <p:cNvSpPr/>
          <p:nvPr/>
        </p:nvSpPr>
        <p:spPr>
          <a:xfrm>
            <a:off x="1211166" y="1432560"/>
            <a:ext cx="10635394" cy="5055235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FDE249-4E1F-01B6-6EDB-7FD30D4FD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51" y="1738076"/>
            <a:ext cx="7735380" cy="3381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51F548-06BF-047D-ABD4-A93B34201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54" y="5375174"/>
            <a:ext cx="2305372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C0ECCD-2F69-062A-E97F-20FA3798BB92}"/>
              </a:ext>
            </a:extLst>
          </p:cNvPr>
          <p:cNvSpPr txBox="1"/>
          <p:nvPr/>
        </p:nvSpPr>
        <p:spPr>
          <a:xfrm>
            <a:off x="5216923" y="5480693"/>
            <a:ext cx="611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클래스 안에 스페셜 메소드를 정의해주면 기존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스페셜메소드의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오버라이딩이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되어진다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704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362</Words>
  <Application>Microsoft Office PowerPoint</Application>
  <PresentationFormat>와이드스크린</PresentationFormat>
  <Paragraphs>50</Paragraphs>
  <Slides>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연산자 오버로딩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480</cp:revision>
  <dcterms:created xsi:type="dcterms:W3CDTF">2017-06-16T14:09:50Z</dcterms:created>
  <dcterms:modified xsi:type="dcterms:W3CDTF">2024-12-10T05:57:35Z</dcterms:modified>
</cp:coreProperties>
</file>