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460" r:id="rId5"/>
    <p:sldId id="475" r:id="rId6"/>
    <p:sldId id="476" r:id="rId7"/>
    <p:sldId id="477" r:id="rId8"/>
    <p:sldId id="478" r:id="rId9"/>
    <p:sldId id="479" r:id="rId10"/>
    <p:sldId id="480" r:id="rId11"/>
    <p:sldId id="4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D165-35D1-D1AC-3D6B-8A2584A1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D991F-ACB7-798A-ABD3-7E4C638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62255-8D5C-AD4A-CE31-FA1C8F16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9618-0240-F307-4A3A-B91FF426C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F389-21E5-22C9-CB7E-91882F96D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BE9446-09C3-460E-6C24-FBFBD57FC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333339-9020-7219-080A-F6D378096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6ADC2-9B2D-00B9-88A3-0A8CF6AA9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822B-D0B7-092E-FA09-B38814EF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F08D2C-89FC-4214-D96E-A14DAECE6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F0C478-D61A-4229-2DB2-9EFA6207F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6AD5B-7599-7995-0DA3-5B949B7B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4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2AF0-2CEB-0FDD-CC61-330B6C03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79521B-09D9-5A7D-58A8-3A3C6D8AE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5A0B10-09B9-1C51-E2D3-F486B2AF2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A708C9-0467-1A8B-B871-F8EB6C60C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7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5BC0-41F3-5974-E02B-407CC292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FFD6F2-9766-EC07-AA39-424B74902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70A8F7-2024-18B9-EE80-19F547594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A2562-8D80-F2F7-F7E0-38676753C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8002D-88B0-FD62-C69A-2CCDF38B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CA466E-BE07-9537-61A8-3CFB46801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0CD058-3D43-3497-2A6E-54DB94819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20245-8BAB-0EED-5D70-8DC315D51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B5ECD-08BA-D1C7-C295-30A66C62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F0BFAD-06C3-6CAB-9A0F-0455DA9DE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3C895-502F-FB3E-F64E-0BB59E109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07963-F0C3-4D15-B157-C6AC41789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9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97997-A379-0625-6B1C-9ADF90DB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4FFFD5-6ED6-215B-F320-0AEAA1EDD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8F1E69-8CEE-C420-6EAB-1E6695965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622E7-2B9C-2D5C-7B17-AE39C0368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6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정보은닉과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dict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2F86-78BB-E126-AB67-8EFF74B5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66733-730D-45A3-087E-8C830FA26803}"/>
              </a:ext>
            </a:extLst>
          </p:cNvPr>
          <p:cNvSpPr txBox="1"/>
          <p:nvPr/>
        </p:nvSpPr>
        <p:spPr>
          <a:xfrm>
            <a:off x="1531591" y="279123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이해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- 2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61051C7-74A1-77A1-0780-B7EB8555EF0B}"/>
              </a:ext>
            </a:extLst>
          </p:cNvPr>
          <p:cNvSpPr/>
          <p:nvPr/>
        </p:nvSpPr>
        <p:spPr>
          <a:xfrm>
            <a:off x="952720" y="1443464"/>
            <a:ext cx="10596881" cy="526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8A6599F-482E-BF7C-535B-1CBC4E0A3360}"/>
              </a:ext>
            </a:extLst>
          </p:cNvPr>
          <p:cNvSpPr/>
          <p:nvPr/>
        </p:nvSpPr>
        <p:spPr>
          <a:xfrm>
            <a:off x="883920" y="1463040"/>
            <a:ext cx="10596881" cy="51158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이를 통해 알 수 있는 사실은 객체 내에 있는 </a:t>
            </a:r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r>
              <a:rPr lang="ko-KR" altLang="en-US" sz="2000" b="1" i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변수의 값은 사실 </a:t>
            </a:r>
            <a:r>
              <a:rPr lang="en-US" altLang="ko-KR" sz="2000" b="1" i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__dict__</a:t>
            </a:r>
            <a:r>
              <a:rPr lang="ko-KR" altLang="en-US" sz="2000" b="1" i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를 통해서 관리가 된다는 것을 알 수 있다</a:t>
            </a:r>
            <a:r>
              <a:rPr lang="en-US" altLang="ko-KR" sz="2000" b="1" i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,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DC244B5-6E3F-59B2-D19C-45657094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3" y="2195433"/>
            <a:ext cx="23145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1C773-106C-A74E-6FD2-8477BD58E664}"/>
              </a:ext>
            </a:extLst>
          </p:cNvPr>
          <p:cNvSpPr txBox="1"/>
          <p:nvPr/>
        </p:nvSpPr>
        <p:spPr>
          <a:xfrm>
            <a:off x="5472761" y="2183408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신기한 것이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통해서 값을 바꿀 수도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</a:p>
          <a:p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아래와 같이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통해서 가져온 값 중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_name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value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바꿔도 아래와 같이 출력이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5BABF-8748-0220-C367-DAA6AEA7C744}"/>
              </a:ext>
            </a:extLst>
          </p:cNvPr>
          <p:cNvSpPr txBox="1"/>
          <p:nvPr/>
        </p:nvSpPr>
        <p:spPr>
          <a:xfrm>
            <a:off x="2496930" y="4658141"/>
            <a:ext cx="7856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모든 객체는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를 가지고 있고 객체의 정보가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에 담긴다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 </a:t>
            </a:r>
          </a:p>
          <a:p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서로 다른 메모리 상에 존재한다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84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4F52-5E3C-EB7E-4DF2-D59B2C80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3A807-ED6C-8E0C-03A5-A9CB3BAC965E}"/>
              </a:ext>
            </a:extLst>
          </p:cNvPr>
          <p:cNvSpPr txBox="1"/>
          <p:nvPr/>
        </p:nvSpPr>
        <p:spPr>
          <a:xfrm>
            <a:off x="1531591" y="279123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이해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- 3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AE6B1FA-DE1E-187F-75EB-FE4F5A2C1B63}"/>
              </a:ext>
            </a:extLst>
          </p:cNvPr>
          <p:cNvSpPr/>
          <p:nvPr/>
        </p:nvSpPr>
        <p:spPr>
          <a:xfrm>
            <a:off x="952720" y="1443464"/>
            <a:ext cx="10596881" cy="526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B818DBB-A15D-8A70-6383-4834B73FB622}"/>
              </a:ext>
            </a:extLst>
          </p:cNvPr>
          <p:cNvSpPr/>
          <p:nvPr/>
        </p:nvSpPr>
        <p:spPr>
          <a:xfrm>
            <a:off x="883920" y="1463040"/>
            <a:ext cx="10596881" cy="51158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1D583-7225-B9A6-C24A-13D397EA4395}"/>
              </a:ext>
            </a:extLst>
          </p:cNvPr>
          <p:cNvSpPr txBox="1"/>
          <p:nvPr/>
        </p:nvSpPr>
        <p:spPr>
          <a:xfrm>
            <a:off x="1480346" y="1971655"/>
            <a:ext cx="3792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다음 두 문장은 완전히 동일하다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p._n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= 'lee'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p.__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__['_n'] = 'lee'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584953A-CAC4-75AC-B07B-3B224757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66" y="3329671"/>
            <a:ext cx="21907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F747E-B603-6E2E-8C1D-30B9806E1A0D}"/>
              </a:ext>
            </a:extLst>
          </p:cNvPr>
          <p:cNvSpPr txBox="1"/>
          <p:nvPr/>
        </p:nvSpPr>
        <p:spPr>
          <a:xfrm>
            <a:off x="5153762" y="1836532"/>
            <a:ext cx="611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__name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Person__name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바뀐 것을 알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이름이 바뀌었으니 정보에 접근이 불가능 했던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바뀐 이름으로 접근하면 사실 값이 변경이 가능했던 것이었다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60D662C-6F93-2F7B-CEF1-6A6EA033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3" y="5364212"/>
            <a:ext cx="3343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F570AE1-3CEA-7CB6-5ECF-73378D30F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48" y="3701146"/>
            <a:ext cx="27908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AF7C02B3-EF61-2739-409E-4DFB05AF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3" y="5126087"/>
            <a:ext cx="3390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정보은닉과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__</a:t>
            </a:r>
            <a:r>
              <a:rPr lang="en-US" altLang="ko-KR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dict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__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1176" y="3900577"/>
            <a:ext cx="4161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정보은닉과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  <a:r>
              <a:rPr lang="en-US" altLang="ko-KR" sz="2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dict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__</a:t>
            </a:r>
          </a:p>
          <a:p>
            <a:pPr algn="l"/>
            <a:endParaRPr lang="ko-KR" altLang="en-US" sz="2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C31FF-784A-4EB0-6693-6DD8EAC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843B7-CB0F-D440-AF1D-CCCF1F8E39F7}"/>
              </a:ext>
            </a:extLst>
          </p:cNvPr>
          <p:cNvSpPr txBox="1"/>
          <p:nvPr/>
        </p:nvSpPr>
        <p:spPr>
          <a:xfrm>
            <a:off x="1531591" y="27912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정보은닉과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94898A8-21C0-CBF8-B794-4B60DFCFFCB4}"/>
              </a:ext>
            </a:extLst>
          </p:cNvPr>
          <p:cNvSpPr/>
          <p:nvPr/>
        </p:nvSpPr>
        <p:spPr>
          <a:xfrm>
            <a:off x="1308320" y="1710332"/>
            <a:ext cx="10255029" cy="500062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7834348-B3BA-D562-2DD9-B8BB08F88365}"/>
              </a:ext>
            </a:extLst>
          </p:cNvPr>
          <p:cNvSpPr/>
          <p:nvPr/>
        </p:nvSpPr>
        <p:spPr>
          <a:xfrm>
            <a:off x="1239520" y="1578252"/>
            <a:ext cx="10255029" cy="500062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581D42-0062-41C8-6F40-B187ED68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91" y="1868170"/>
            <a:ext cx="3963526" cy="44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4D0916B-A010-7FAB-647A-405ECA1E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40" y="2317818"/>
            <a:ext cx="593112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4D2C8-459F-DFC8-557A-8A4BBE09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2D43C1-D2DF-EF7C-9479-426679C17BEA}"/>
              </a:ext>
            </a:extLst>
          </p:cNvPr>
          <p:cNvSpPr txBox="1"/>
          <p:nvPr/>
        </p:nvSpPr>
        <p:spPr>
          <a:xfrm>
            <a:off x="1531591" y="27912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정보은닉과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C47943A1-8052-D8B3-0164-5CE61E76B40B}"/>
              </a:ext>
            </a:extLst>
          </p:cNvPr>
          <p:cNvSpPr/>
          <p:nvPr/>
        </p:nvSpPr>
        <p:spPr>
          <a:xfrm>
            <a:off x="1308320" y="1710332"/>
            <a:ext cx="10255029" cy="500062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06132C7-2B9B-0882-82C8-46E4F9732332}"/>
              </a:ext>
            </a:extLst>
          </p:cNvPr>
          <p:cNvSpPr/>
          <p:nvPr/>
        </p:nvSpPr>
        <p:spPr>
          <a:xfrm>
            <a:off x="1239520" y="1578252"/>
            <a:ext cx="10255029" cy="500062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AB1FDD-9E36-F264-3228-D8992A23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91" y="1868170"/>
            <a:ext cx="3963526" cy="447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9C8F03-1825-B20E-382A-A05678B0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40" y="2317818"/>
            <a:ext cx="593112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1B67-C869-13A5-52C0-AE50F920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2A0DE-7135-4608-F8D3-8E78DA856F57}"/>
              </a:ext>
            </a:extLst>
          </p:cNvPr>
          <p:cNvSpPr txBox="1"/>
          <p:nvPr/>
        </p:nvSpPr>
        <p:spPr>
          <a:xfrm>
            <a:off x="1531591" y="27912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정보은닉과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DC0D5CB-0FB4-6115-CA08-C57DA021DB8B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932A859-4ABC-F615-9D01-4087239C4205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08C845-2829-51C2-FC19-4F63EF965CC5}"/>
              </a:ext>
            </a:extLst>
          </p:cNvPr>
          <p:cNvSpPr/>
          <p:nvPr/>
        </p:nvSpPr>
        <p:spPr>
          <a:xfrm>
            <a:off x="1239520" y="14119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8F2F2-A066-5510-FEF6-06DEDBBB313F}"/>
              </a:ext>
            </a:extLst>
          </p:cNvPr>
          <p:cNvSpPr txBox="1"/>
          <p:nvPr/>
        </p:nvSpPr>
        <p:spPr>
          <a:xfrm>
            <a:off x="2024060" y="1419162"/>
            <a:ext cx="968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언더바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개를 붙이기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우리는 보안을 높이기 위해 간접접근 하는 방법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891218-EDA1-746B-C29A-6EE4DA77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38" y="2479495"/>
            <a:ext cx="35623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D901E-CA23-13B5-569E-7749DC82796A}"/>
              </a:ext>
            </a:extLst>
          </p:cNvPr>
          <p:cNvSpPr txBox="1"/>
          <p:nvPr/>
        </p:nvSpPr>
        <p:spPr>
          <a:xfrm>
            <a:off x="5762236" y="3231495"/>
            <a:ext cx="5545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 방법은 변수 이름 앞에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언더바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개를 붙이는 것이다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이렇게 붙이면 외부에서 접근을 못하도록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막아준다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클래스 내에서는 당연히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__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변수로 접근이 가능하다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07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3D31F-0A96-DBDD-8D86-9BAD3BE6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4A578-11B5-35F0-2D24-E5E3B9055098}"/>
              </a:ext>
            </a:extLst>
          </p:cNvPr>
          <p:cNvSpPr txBox="1"/>
          <p:nvPr/>
        </p:nvSpPr>
        <p:spPr>
          <a:xfrm>
            <a:off x="1531591" y="27912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정보은닉과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04C87904-E624-8FC5-A175-B33D4376A096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6F4F1CBF-EB06-A0DC-3990-EC865D27605A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51F9334-868A-51D9-3493-46C492421B3F}"/>
              </a:ext>
            </a:extLst>
          </p:cNvPr>
          <p:cNvSpPr/>
          <p:nvPr/>
        </p:nvSpPr>
        <p:spPr>
          <a:xfrm>
            <a:off x="1239520" y="14119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AF442-1219-61B6-0BF2-FCC83BDA67F9}"/>
              </a:ext>
            </a:extLst>
          </p:cNvPr>
          <p:cNvSpPr txBox="1"/>
          <p:nvPr/>
        </p:nvSpPr>
        <p:spPr>
          <a:xfrm>
            <a:off x="2024060" y="1419162"/>
            <a:ext cx="968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언더바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개를 붙이기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우리는 보안을 높이기 위해 간접접근 하는 방법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0D9C6C-982F-3D33-EF64-EADFC737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2479495"/>
            <a:ext cx="2844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964C9C-9DD9-432E-8DEC-2B429CA02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01" y="2682240"/>
            <a:ext cx="6754080" cy="31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773A-DF74-24D3-B93E-7B51C8A2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8578D-E4EA-9538-3E8A-9B05F6359CF9}"/>
              </a:ext>
            </a:extLst>
          </p:cNvPr>
          <p:cNvSpPr txBox="1"/>
          <p:nvPr/>
        </p:nvSpPr>
        <p:spPr>
          <a:xfrm>
            <a:off x="1531591" y="27912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정보은닉과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ED6C30D-724A-AA30-0C8D-1EDC8D1BA00E}"/>
              </a:ext>
            </a:extLst>
          </p:cNvPr>
          <p:cNvSpPr/>
          <p:nvPr/>
        </p:nvSpPr>
        <p:spPr>
          <a:xfrm>
            <a:off x="952720" y="1443464"/>
            <a:ext cx="10596881" cy="526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F3FE28E-70E5-5F7C-72CA-DF5C1114445B}"/>
              </a:ext>
            </a:extLst>
          </p:cNvPr>
          <p:cNvSpPr/>
          <p:nvPr/>
        </p:nvSpPr>
        <p:spPr>
          <a:xfrm>
            <a:off x="883920" y="1463040"/>
            <a:ext cx="10596881" cy="51158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42E3F6-5366-1A16-2521-591F396E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0" y="2120720"/>
            <a:ext cx="32766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64E90-021F-211E-2D91-56FA485D8AC8}"/>
              </a:ext>
            </a:extLst>
          </p:cNvPr>
          <p:cNvSpPr txBox="1"/>
          <p:nvPr/>
        </p:nvSpPr>
        <p:spPr>
          <a:xfrm>
            <a:off x="5128040" y="2958237"/>
            <a:ext cx="6111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단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파이썬에서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언더바를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하나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 붙이는 경우도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경우에는 이 변수를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직접접근하지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말라는 뜻이다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그렇다고는 해도 실제로 직접접근은 가능하다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아래의 결과도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3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숫자가 나오지만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규칙을 정해 놓았다고 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변수는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직접접근하지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마시오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48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CF04C-69C2-516B-0E15-EDD6346B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BCFAD-64C2-295A-C6B6-AF8277664D2F}"/>
              </a:ext>
            </a:extLst>
          </p:cNvPr>
          <p:cNvSpPr txBox="1"/>
          <p:nvPr/>
        </p:nvSpPr>
        <p:spPr>
          <a:xfrm>
            <a:off x="1531591" y="279123"/>
            <a:ext cx="341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이해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BACD9BB-37FA-939B-1BE4-824B531CB004}"/>
              </a:ext>
            </a:extLst>
          </p:cNvPr>
          <p:cNvSpPr/>
          <p:nvPr/>
        </p:nvSpPr>
        <p:spPr>
          <a:xfrm>
            <a:off x="952720" y="1443464"/>
            <a:ext cx="10596881" cy="52674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749EB2B0-45F2-F029-603B-67447443F32A}"/>
              </a:ext>
            </a:extLst>
          </p:cNvPr>
          <p:cNvSpPr/>
          <p:nvPr/>
        </p:nvSpPr>
        <p:spPr>
          <a:xfrm>
            <a:off x="883920" y="1463040"/>
            <a:ext cx="10596881" cy="51158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6F01537-7529-7FF6-1D31-7ED97305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60" y="2137311"/>
            <a:ext cx="21240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84707-2638-6A6D-FFFE-74E42029D5A5}"/>
              </a:ext>
            </a:extLst>
          </p:cNvPr>
          <p:cNvSpPr txBox="1"/>
          <p:nvPr/>
        </p:nvSpPr>
        <p:spPr>
          <a:xfrm>
            <a:off x="4559300" y="2214245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 인스턴스 내에는 해당 객체의 변수 정보를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속성 정보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담고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하나 존재한다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42016A3-93FA-2D63-66B0-90A13D44F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91" y="3189288"/>
            <a:ext cx="21431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F7D7A7-1E52-71C7-E580-03F71C38E662}"/>
              </a:ext>
            </a:extLst>
          </p:cNvPr>
          <p:cNvSpPr txBox="1"/>
          <p:nvPr/>
        </p:nvSpPr>
        <p:spPr>
          <a:xfrm>
            <a:off x="4640580" y="3409607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 내에는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있으며 이는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에는 해당 객체의 변수 정보가 담긴다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CC4E-BF35-8F81-607E-116C8BECC66C}"/>
              </a:ext>
            </a:extLst>
          </p:cNvPr>
          <p:cNvSpPr txBox="1"/>
          <p:nvPr/>
        </p:nvSpPr>
        <p:spPr>
          <a:xfrm>
            <a:off x="3700116" y="4827990"/>
            <a:ext cx="546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 생성 후 변수를 생성하여도 잘 출력이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59804D-23B9-BB7A-A2B3-3312C476F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43" y="5271661"/>
            <a:ext cx="408271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442</Words>
  <Application>Microsoft Office PowerPoint</Application>
  <PresentationFormat>와이드스크린</PresentationFormat>
  <Paragraphs>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정보은닉과 __dict__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484</cp:revision>
  <dcterms:created xsi:type="dcterms:W3CDTF">2017-06-16T14:09:50Z</dcterms:created>
  <dcterms:modified xsi:type="dcterms:W3CDTF">2024-12-10T06:33:16Z</dcterms:modified>
</cp:coreProperties>
</file>