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3" r:id="rId4"/>
    <p:sldId id="476" r:id="rId5"/>
    <p:sldId id="482" r:id="rId6"/>
    <p:sldId id="48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88820" autoAdjust="0"/>
  </p:normalViewPr>
  <p:slideViewPr>
    <p:cSldViewPr snapToGrid="0">
      <p:cViewPr varScale="1">
        <p:scale>
          <a:sx n="94" d="100"/>
          <a:sy n="94" d="100"/>
        </p:scale>
        <p:origin x="102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https://wikidocs.net/91520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822B-D0B7-092E-FA09-B38814EF1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F08D2C-89FC-4214-D96E-A14DAECE6A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F0C478-D61A-4229-2DB2-9EFA6207F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https://taehyeki.tistory.com/214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76AD5B-7599-7995-0DA3-5B949B7B5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46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097D4-A3CF-E2A9-BA31-F2443310E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B3DFD5-1A25-4B36-92E9-56234EF63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0DB144-7F3D-46B5-32FC-434541741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https://taehyeki.tistory.com/216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157B55-C25E-ED60-95EF-F3BAFCC64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24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1F0BF-DEEB-1BB8-F259-7F7B796F9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DEEBEF-A8C6-CA34-4216-94E72B355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0A66CD-721C-0FC2-CEE0-4738069A2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https://taehyeki.tistory.com/216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8942DF-0928-8673-B442-1BF2F0982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03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파이썬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__slots__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의 효과</a:t>
            </a: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844925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7863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__slots__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의 효과</a:t>
            </a: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6303" y="3343642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6457" y="249725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파이썬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38533" y="3925732"/>
            <a:ext cx="384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001.   </a:t>
            </a:r>
            <a:r>
              <a:rPr lang="en-US" altLang="ko-KR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poqa Han Sans"/>
              </a:rPr>
              <a:t>_slots__</a:t>
            </a:r>
            <a:r>
              <a:rPr lang="ko-KR" altLang="en-US" sz="2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Spoqa Han Sans"/>
              </a:rPr>
              <a:t>의 효과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31B67-C869-13A5-52C0-AE50F9205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32A0DE-7135-4608-F8D3-8E78DA856F57}"/>
              </a:ext>
            </a:extLst>
          </p:cNvPr>
          <p:cNvSpPr txBox="1"/>
          <p:nvPr/>
        </p:nvSpPr>
        <p:spPr>
          <a:xfrm>
            <a:off x="1531591" y="279123"/>
            <a:ext cx="348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__slots__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의 효과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DC0D5CB-0FB4-6115-CA08-C57DA021DB8B}"/>
              </a:ext>
            </a:extLst>
          </p:cNvPr>
          <p:cNvSpPr/>
          <p:nvPr/>
        </p:nvSpPr>
        <p:spPr>
          <a:xfrm>
            <a:off x="1308320" y="2123440"/>
            <a:ext cx="10255029" cy="458751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3932A859-4ABC-F615-9D01-4087239C4205}"/>
              </a:ext>
            </a:extLst>
          </p:cNvPr>
          <p:cNvSpPr/>
          <p:nvPr/>
        </p:nvSpPr>
        <p:spPr>
          <a:xfrm>
            <a:off x="1239520" y="2123440"/>
            <a:ext cx="10255029" cy="445543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408C845-2829-51C2-FC19-4F63EF965CC5}"/>
              </a:ext>
            </a:extLst>
          </p:cNvPr>
          <p:cNvSpPr/>
          <p:nvPr/>
        </p:nvSpPr>
        <p:spPr>
          <a:xfrm>
            <a:off x="1239520" y="1411957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A8F2F2-A066-5510-FEF6-06DEDBBB313F}"/>
              </a:ext>
            </a:extLst>
          </p:cNvPr>
          <p:cNvSpPr txBox="1"/>
          <p:nvPr/>
        </p:nvSpPr>
        <p:spPr>
          <a:xfrm>
            <a:off x="2024060" y="1419162"/>
            <a:ext cx="441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en-US" altLang="ko-KR" sz="2400" b="1" i="0" dirty="0" err="1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dict</a:t>
            </a:r>
            <a:r>
              <a:rPr lang="en-US" altLang="ko-KR" sz="2400" b="1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ko-KR" altLang="en-US" sz="2400" b="1" i="0" dirty="0">
                <a:solidFill>
                  <a:srgbClr val="5C5C5C"/>
                </a:solidFill>
                <a:effectLst/>
                <a:highlight>
                  <a:srgbClr val="FFFFFF"/>
                </a:highlight>
                <a:latin typeface="Noto Sans Light"/>
              </a:rPr>
              <a:t>의 단점과 그 해결책</a:t>
            </a:r>
            <a:endParaRPr lang="ko-KR" altLang="en-US" sz="2400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3EC40C-24B3-2548-FF93-DDE338D7B9E0}"/>
              </a:ext>
            </a:extLst>
          </p:cNvPr>
          <p:cNvSpPr txBox="1"/>
          <p:nvPr/>
        </p:nvSpPr>
        <p:spPr>
          <a:xfrm>
            <a:off x="1958014" y="2432482"/>
            <a:ext cx="61112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파이썬은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dict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의 이름으로 객체 하나당 하나의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딕셔너리를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할당한다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</a:p>
          <a:p>
            <a:endParaRPr lang="en-US" altLang="ko-KR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그런데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딕셔너리는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리스트나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튜플에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비해 메모리 사용량이 많다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따라서 많은 수의 객체를 생성해야 하는 경우에 부담이 될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516D2F0-50F7-ECEC-D036-CBFBDCFF6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021" y="4417198"/>
            <a:ext cx="24860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73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90AFE-60CB-2F36-8803-15A2762AA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23EA21-6D5E-6378-FD94-C11359EB0CC5}"/>
              </a:ext>
            </a:extLst>
          </p:cNvPr>
          <p:cNvSpPr txBox="1"/>
          <p:nvPr/>
        </p:nvSpPr>
        <p:spPr>
          <a:xfrm>
            <a:off x="1531591" y="279123"/>
            <a:ext cx="348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__slots__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의 효과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39E35CAF-F318-D7D6-217F-1BD4E09DF11F}"/>
              </a:ext>
            </a:extLst>
          </p:cNvPr>
          <p:cNvSpPr/>
          <p:nvPr/>
        </p:nvSpPr>
        <p:spPr>
          <a:xfrm>
            <a:off x="1308320" y="2123440"/>
            <a:ext cx="10255029" cy="458751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395FCB2D-FC4A-2DB5-374D-2DC69C7374A1}"/>
              </a:ext>
            </a:extLst>
          </p:cNvPr>
          <p:cNvSpPr/>
          <p:nvPr/>
        </p:nvSpPr>
        <p:spPr>
          <a:xfrm>
            <a:off x="1239520" y="2123440"/>
            <a:ext cx="10255029" cy="445543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2AFBCC3-8FDC-6E9D-B87A-17B916D697D0}"/>
              </a:ext>
            </a:extLst>
          </p:cNvPr>
          <p:cNvSpPr/>
          <p:nvPr/>
        </p:nvSpPr>
        <p:spPr>
          <a:xfrm>
            <a:off x="1239520" y="1411957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31FA1-59ED-7FB9-059B-36AE1E02782F}"/>
              </a:ext>
            </a:extLst>
          </p:cNvPr>
          <p:cNvSpPr txBox="1"/>
          <p:nvPr/>
        </p:nvSpPr>
        <p:spPr>
          <a:xfrm>
            <a:off x="2024060" y="1419162"/>
            <a:ext cx="441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__slots__ </a:t>
            </a:r>
            <a:endParaRPr lang="ko-KR" altLang="en-US" sz="2400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DE35776-8400-A018-4AEC-F53CE746E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3286767"/>
            <a:ext cx="2486025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38F40DA3-131D-4E98-C1FB-09B5BCFEB088}"/>
              </a:ext>
            </a:extLst>
          </p:cNvPr>
          <p:cNvSpPr/>
          <p:nvPr/>
        </p:nvSpPr>
        <p:spPr>
          <a:xfrm>
            <a:off x="2532786" y="5261041"/>
            <a:ext cx="599440" cy="3555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3BF804-6271-7010-51EC-E306DEEAD7A9}"/>
              </a:ext>
            </a:extLst>
          </p:cNvPr>
          <p:cNvSpPr txBox="1"/>
          <p:nvPr/>
        </p:nvSpPr>
        <p:spPr>
          <a:xfrm>
            <a:off x="4761143" y="2628315"/>
            <a:ext cx="61112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__slots__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를 추가해주면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dict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가 생성이 되지 않고 변수는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n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과 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a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밖에 설정할 수 없다는 뜻</a:t>
            </a:r>
            <a:endParaRPr lang="en-US" altLang="ko-KR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Noto Sans Light"/>
            </a:endParaRPr>
          </a:p>
          <a:p>
            <a:endParaRPr lang="en-US" altLang="ko-KR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따라서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self.m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이렇게 정의가 불가능하고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self.n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self,a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와 같이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설정해야한다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 </a:t>
            </a:r>
          </a:p>
          <a:p>
            <a:endParaRPr lang="en-US" altLang="ko-KR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그리고 전 처럼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 </a:t>
            </a:r>
            <a:r>
              <a:rPr lang="en-US" altLang="ko-KR" b="1" i="1" dirty="0" err="1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p.b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 = 10 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이렇게 접근 및 생성이 불가능하다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.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1FBA0C-353F-B7D1-918A-7A5CA0C49CEF}"/>
              </a:ext>
            </a:extLst>
          </p:cNvPr>
          <p:cNvSpPr txBox="1"/>
          <p:nvPr/>
        </p:nvSpPr>
        <p:spPr>
          <a:xfrm>
            <a:off x="4637464" y="4934296"/>
            <a:ext cx="6111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3C000"/>
                </a:highlight>
                <a:latin typeface="Noto Sans Light"/>
              </a:rPr>
              <a:t>.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전에는 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en-US" altLang="ko-KR" b="1" i="1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dict</a:t>
            </a:r>
            <a:r>
              <a:rPr lang="en-US" altLang="ko-KR" b="1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라는 </a:t>
            </a:r>
            <a:r>
              <a:rPr lang="ko-KR" altLang="en-US" b="1" i="1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딕셔너리가</a:t>
            </a:r>
            <a:r>
              <a:rPr lang="ko-KR" altLang="en-US" b="1" i="1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생성이 되어 여기서 변수를 관리하고 그걸 참조하는 역할을 하였지만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지금은 아니기 때문에 변수 </a:t>
            </a:r>
            <a:r>
              <a:rPr lang="en-US" altLang="ko-KR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n,a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두개만 가지고 있는 객체라고 할 수 있다</a:t>
            </a:r>
            <a:r>
              <a:rPr lang="en-US" altLang="ko-KR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7073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D2D26-7229-5489-A866-82BA3F216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1F021D-B71C-CD37-116B-D251D82A6B52}"/>
              </a:ext>
            </a:extLst>
          </p:cNvPr>
          <p:cNvSpPr txBox="1"/>
          <p:nvPr/>
        </p:nvSpPr>
        <p:spPr>
          <a:xfrm>
            <a:off x="1531591" y="279123"/>
            <a:ext cx="348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__slots__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의 장점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1F6C70C5-2715-3511-18DD-5ACA159DDFE0}"/>
              </a:ext>
            </a:extLst>
          </p:cNvPr>
          <p:cNvSpPr/>
          <p:nvPr/>
        </p:nvSpPr>
        <p:spPr>
          <a:xfrm>
            <a:off x="1308320" y="2123440"/>
            <a:ext cx="10255029" cy="458751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72A71D49-3AC0-98E1-28FD-69D74DD4BC0C}"/>
              </a:ext>
            </a:extLst>
          </p:cNvPr>
          <p:cNvSpPr/>
          <p:nvPr/>
        </p:nvSpPr>
        <p:spPr>
          <a:xfrm>
            <a:off x="1239520" y="2123440"/>
            <a:ext cx="10255029" cy="445543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즉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__slots__ ('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n','a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')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를 삽입함으로써 객체에 변수를 추가하는 것은 불가능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 </a:t>
            </a:r>
          </a:p>
          <a:p>
            <a:pPr algn="l"/>
            <a:endParaRPr lang="en-US" altLang="ko-KR" sz="2000" dirty="0">
              <a:solidFill>
                <a:srgbClr val="555555"/>
              </a:solidFill>
              <a:highlight>
                <a:srgbClr val="FFFFFF"/>
              </a:highlight>
              <a:latin typeface="Noto Sans Light"/>
            </a:endParaRPr>
          </a:p>
          <a:p>
            <a:pPr algn="l"/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그리고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dict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가 생기지 않음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, 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객체별로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__slots__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을 같는 것이 아닌 클래스당 하나의 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__slots__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만 생성되므로 매우 큰 메모리상 이득을 볼 수 있음</a:t>
            </a:r>
            <a:endParaRPr lang="ko-KR" altLang="en-US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  <a:p>
            <a:pPr algn="l"/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Spoqa Han Sans"/>
              </a:rPr>
              <a:t> </a:t>
            </a:r>
          </a:p>
          <a:p>
            <a:pPr algn="l"/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en-US" altLang="ko-KR" sz="2000" b="0" i="0" dirty="0" err="1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dict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__</a:t>
            </a:r>
            <a:r>
              <a:rPr lang="ko-KR" altLang="en-US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의 경우 객체별로 가진다</a:t>
            </a:r>
            <a:r>
              <a:rPr lang="en-US" altLang="ko-KR" sz="20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.</a:t>
            </a:r>
            <a:endParaRPr lang="ko-KR" altLang="en-US" sz="2000" b="0" i="0" dirty="0">
              <a:solidFill>
                <a:srgbClr val="555555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AECC0F7-E865-4F69-7BCF-DF1A6279E8A8}"/>
              </a:ext>
            </a:extLst>
          </p:cNvPr>
          <p:cNvSpPr/>
          <p:nvPr/>
        </p:nvSpPr>
        <p:spPr>
          <a:xfrm>
            <a:off x="4419600" y="1371317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749A6-7177-C33A-C5AE-9E2E53AE563F}"/>
              </a:ext>
            </a:extLst>
          </p:cNvPr>
          <p:cNvSpPr txBox="1"/>
          <p:nvPr/>
        </p:nvSpPr>
        <p:spPr>
          <a:xfrm>
            <a:off x="5204140" y="1378522"/>
            <a:ext cx="4417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 __slots__</a:t>
            </a:r>
            <a:r>
              <a:rPr lang="ko-KR" altLang="en-US" sz="2400" b="0" i="0" dirty="0">
                <a:solidFill>
                  <a:srgbClr val="555555"/>
                </a:solidFill>
                <a:effectLst/>
                <a:highlight>
                  <a:srgbClr val="FFFFFF"/>
                </a:highlight>
                <a:latin typeface="Noto Sans Light"/>
              </a:rPr>
              <a:t>의 장점</a:t>
            </a:r>
            <a:endParaRPr lang="ko-KR" altLang="en-US" sz="2400" b="0" i="0" dirty="0">
              <a:solidFill>
                <a:srgbClr val="5C5C5C"/>
              </a:solidFill>
              <a:effectLst/>
              <a:highlight>
                <a:srgbClr val="FFFFFF"/>
              </a:highlight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384974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4318</TotalTime>
  <Words>284</Words>
  <Application>Microsoft Office PowerPoint</Application>
  <PresentationFormat>와이드스크린</PresentationFormat>
  <Paragraphs>41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HY견고딕</vt:lpstr>
      <vt:lpstr>Noto Sans KR</vt:lpstr>
      <vt:lpstr>Noto Sans Light</vt:lpstr>
      <vt:lpstr>Spoqa Han Sans</vt:lpstr>
      <vt:lpstr>나눔바른고딕</vt:lpstr>
      <vt:lpstr>나눔바른고딕 Light</vt:lpstr>
      <vt:lpstr>맑은 고딕</vt:lpstr>
      <vt:lpstr>Arial</vt:lpstr>
      <vt:lpstr>Office 테마</vt:lpstr>
      <vt:lpstr>너를 위한 파이썬(Python) __slots__의 효과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jungsik heo</cp:lastModifiedBy>
  <cp:revision>489</cp:revision>
  <dcterms:created xsi:type="dcterms:W3CDTF">2017-06-16T14:09:50Z</dcterms:created>
  <dcterms:modified xsi:type="dcterms:W3CDTF">2024-12-10T06:57:29Z</dcterms:modified>
</cp:coreProperties>
</file>