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476" r:id="rId5"/>
    <p:sldId id="490" r:id="rId6"/>
    <p:sldId id="49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8820" autoAdjust="0"/>
  </p:normalViewPr>
  <p:slideViewPr>
    <p:cSldViewPr snapToGrid="0">
      <p:cViewPr varScale="1">
        <p:scale>
          <a:sx n="100" d="100"/>
          <a:sy n="100" d="100"/>
        </p:scale>
        <p:origin x="11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822B-D0B7-092E-FA09-B38814EF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F08D2C-89FC-4214-D96E-A14DAECE6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F0C478-D61A-4229-2DB2-9EFA6207F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https://xangmin.tistory.com/158</a:t>
            </a:r>
          </a:p>
          <a:p>
            <a:r>
              <a:rPr lang="en-US" altLang="ko-KR" dirty="0"/>
              <a:t>https://dojang.io/mod/page/view.php?id=2476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6AD5B-7599-7995-0DA3-5B949B7B5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4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ECB79-8AC2-7467-54D3-B5864682D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0C2F6A-3DA7-2E30-4948-81A4D59CA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900B86-927E-C178-846E-B51E05073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https://xangmin.tistory.com/158</a:t>
            </a:r>
          </a:p>
          <a:p>
            <a:r>
              <a:rPr lang="en-US" altLang="ko-KR" dirty="0"/>
              <a:t>https://dojang.io/mod/page/view.php?id=2476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CD499-2C8B-1E7A-AE0D-C8CC6C8C2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2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40F34-C583-6345-D2E4-886323FA1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023E36-35F3-6175-A8A0-06BA6364B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86C540-4640-E871-7794-2C34FB167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https://xangmin.tistory.com/158</a:t>
            </a:r>
          </a:p>
          <a:p>
            <a:r>
              <a:rPr lang="en-US" altLang="ko-KR" dirty="0"/>
              <a:t>https://dojang.io/mod/page/view.php?id=2476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8AC6B9-BBCF-CA7B-0B3A-0F4A3BFD1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4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네스티드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함수와 </a:t>
            </a:r>
            <a:r>
              <a:rPr lang="ko-KR" altLang="en-US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클로저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844925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네스티드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함수와 </a:t>
            </a:r>
            <a:r>
              <a:rPr lang="ko-KR" altLang="en-US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클로저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4218" y="4144807"/>
            <a:ext cx="4914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ko-KR" altLang="en-US" sz="2800" u="sng" dirty="0" err="1">
                <a:solidFill>
                  <a:srgbClr val="222222"/>
                </a:solidFill>
                <a:highlight>
                  <a:srgbClr val="FFFFFF"/>
                </a:highlight>
                <a:latin typeface="Spoqa Han Sans"/>
              </a:rPr>
              <a:t>네스티드</a:t>
            </a:r>
            <a:r>
              <a:rPr lang="ko-KR" altLang="en-US" sz="2800" u="sng" dirty="0">
                <a:solidFill>
                  <a:srgbClr val="222222"/>
                </a:solidFill>
                <a:highlight>
                  <a:srgbClr val="FFFFFF"/>
                </a:highlight>
                <a:latin typeface="Spoqa Han Sans"/>
              </a:rPr>
              <a:t> 함수와 </a:t>
            </a:r>
            <a:r>
              <a:rPr lang="ko-KR" altLang="en-US" sz="2800" u="sng" dirty="0" err="1">
                <a:solidFill>
                  <a:srgbClr val="222222"/>
                </a:solidFill>
                <a:highlight>
                  <a:srgbClr val="FFFFFF"/>
                </a:highlight>
                <a:latin typeface="Spoqa Han Sans"/>
              </a:rPr>
              <a:t>클로저</a:t>
            </a:r>
            <a:endParaRPr lang="ko-KR" altLang="en-US" sz="28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1B67-C869-13A5-52C0-AE50F9205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2A0DE-7135-4608-F8D3-8E78DA856F57}"/>
              </a:ext>
            </a:extLst>
          </p:cNvPr>
          <p:cNvSpPr txBox="1"/>
          <p:nvPr/>
        </p:nvSpPr>
        <p:spPr>
          <a:xfrm>
            <a:off x="1531591" y="279123"/>
            <a:ext cx="6498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함수를 만들어서 반환하는 함수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DC0D5CB-0FB4-6115-CA08-C57DA021DB8B}"/>
              </a:ext>
            </a:extLst>
          </p:cNvPr>
          <p:cNvSpPr/>
          <p:nvPr/>
        </p:nvSpPr>
        <p:spPr>
          <a:xfrm>
            <a:off x="1308320" y="2123440"/>
            <a:ext cx="10255029" cy="458751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3932A859-4ABC-F615-9D01-4087239C4205}"/>
              </a:ext>
            </a:extLst>
          </p:cNvPr>
          <p:cNvSpPr/>
          <p:nvPr/>
        </p:nvSpPr>
        <p:spPr>
          <a:xfrm>
            <a:off x="1239520" y="2123440"/>
            <a:ext cx="10255029" cy="44554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08C845-2829-51C2-FC19-4F63EF965CC5}"/>
              </a:ext>
            </a:extLst>
          </p:cNvPr>
          <p:cNvSpPr/>
          <p:nvPr/>
        </p:nvSpPr>
        <p:spPr>
          <a:xfrm>
            <a:off x="4339481" y="142418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8F2F2-A066-5510-FEF6-06DEDBBB313F}"/>
              </a:ext>
            </a:extLst>
          </p:cNvPr>
          <p:cNvSpPr txBox="1"/>
          <p:nvPr/>
        </p:nvSpPr>
        <p:spPr>
          <a:xfrm>
            <a:off x="5013634" y="1424180"/>
            <a:ext cx="293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1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안전하게 접근하기</a:t>
            </a:r>
            <a:endParaRPr lang="ko-KR" altLang="en-US" sz="24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13622-5ED3-004C-31D7-6B461D50C1C4}"/>
              </a:ext>
            </a:extLst>
          </p:cNvPr>
          <p:cNvSpPr txBox="1"/>
          <p:nvPr/>
        </p:nvSpPr>
        <p:spPr>
          <a:xfrm>
            <a:off x="5142637" y="3425758"/>
            <a:ext cx="61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함수는 객체이고 함수의 이름은 객체를 참조하는 변수이다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F2D6E-20CF-D380-BD2E-262CA9666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583418"/>
            <a:ext cx="2530366" cy="296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5A1CE1-0533-B4A9-EA67-123E8ABA6151}"/>
              </a:ext>
            </a:extLst>
          </p:cNvPr>
          <p:cNvSpPr txBox="1"/>
          <p:nvPr/>
        </p:nvSpPr>
        <p:spPr>
          <a:xfrm>
            <a:off x="5676558" y="4232532"/>
            <a:ext cx="504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함수 안에서 정의된 함수를 </a:t>
            </a:r>
            <a:r>
              <a:rPr lang="en-US" altLang="ko-KR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nested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함수라고한다</a:t>
            </a:r>
            <a:r>
              <a:rPr lang="en-US" altLang="ko-KR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73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3C251-22C9-3A4F-6F06-06B0E330F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C71990-16DD-90BF-8230-E4B752E089E7}"/>
              </a:ext>
            </a:extLst>
          </p:cNvPr>
          <p:cNvSpPr txBox="1"/>
          <p:nvPr/>
        </p:nvSpPr>
        <p:spPr>
          <a:xfrm>
            <a:off x="1531591" y="279123"/>
            <a:ext cx="339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클로저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(Closure)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192C853-9B11-AEA6-BABF-6E7E50D2CB5B}"/>
              </a:ext>
            </a:extLst>
          </p:cNvPr>
          <p:cNvSpPr/>
          <p:nvPr/>
        </p:nvSpPr>
        <p:spPr>
          <a:xfrm>
            <a:off x="1308320" y="2123440"/>
            <a:ext cx="10255029" cy="458751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3123F324-7D49-BF17-C2DA-9AB8936FB073}"/>
              </a:ext>
            </a:extLst>
          </p:cNvPr>
          <p:cNvSpPr/>
          <p:nvPr/>
        </p:nvSpPr>
        <p:spPr>
          <a:xfrm>
            <a:off x="1239520" y="2123440"/>
            <a:ext cx="10255029" cy="44554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C49CB6A-ECA4-6C08-3DAC-71766345C59A}"/>
              </a:ext>
            </a:extLst>
          </p:cNvPr>
          <p:cNvSpPr/>
          <p:nvPr/>
        </p:nvSpPr>
        <p:spPr>
          <a:xfrm>
            <a:off x="4476750" y="1414568"/>
            <a:ext cx="38714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52C7E-0E14-4929-67F5-33D737AC2460}"/>
              </a:ext>
            </a:extLst>
          </p:cNvPr>
          <p:cNvSpPr txBox="1"/>
          <p:nvPr/>
        </p:nvSpPr>
        <p:spPr>
          <a:xfrm>
            <a:off x="5188194" y="1414568"/>
            <a:ext cx="407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ko-KR" altLang="en-US" sz="2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클로져를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알기 위하여</a:t>
            </a:r>
            <a:endParaRPr lang="ko-KR" altLang="en-US" sz="24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60DA8-2642-1932-9F3D-58D3DA2C3402}"/>
              </a:ext>
            </a:extLst>
          </p:cNvPr>
          <p:cNvSpPr txBox="1"/>
          <p:nvPr/>
        </p:nvSpPr>
        <p:spPr>
          <a:xfrm>
            <a:off x="5748162" y="3429000"/>
            <a:ext cx="5135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변수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m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maker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함수를 벗어나면 사라져버린다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.'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2B1B57-D769-15DA-7F1A-76E7BF79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81" y="2423056"/>
            <a:ext cx="5162550" cy="82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EA607BF-B992-A2CA-3A06-B2F995ACB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79" y="3910470"/>
            <a:ext cx="5391150" cy="78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D8D33-21A3-D2CE-208B-9B829E87DD66}"/>
              </a:ext>
            </a:extLst>
          </p:cNvPr>
          <p:cNvSpPr txBox="1"/>
          <p:nvPr/>
        </p:nvSpPr>
        <p:spPr>
          <a:xfrm>
            <a:off x="5269963" y="4860037"/>
            <a:ext cx="62245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m * 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에서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m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참조하고 있는 값을 가져다 쓰겠다는 것이지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m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가지고 있는 숫자로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m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과 자리를 바꿔버린다는 뜻은 아니다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return m * n -&gt; return 2 * n  ( X )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return m * n -&gt; return 3 * n  ( X )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1279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09231-65D2-AAE6-B180-553D06C6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4186C0-4815-379A-6933-9D860027D51F}"/>
              </a:ext>
            </a:extLst>
          </p:cNvPr>
          <p:cNvSpPr txBox="1"/>
          <p:nvPr/>
        </p:nvSpPr>
        <p:spPr>
          <a:xfrm>
            <a:off x="1531591" y="279123"/>
            <a:ext cx="3957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클로저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(Closure)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란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094D515E-01E0-677F-C106-7495FAE26617}"/>
              </a:ext>
            </a:extLst>
          </p:cNvPr>
          <p:cNvSpPr/>
          <p:nvPr/>
        </p:nvSpPr>
        <p:spPr>
          <a:xfrm>
            <a:off x="1260695" y="2447290"/>
            <a:ext cx="10464580" cy="375348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596164A1-4527-03C0-D6D2-C6EAA94F61A3}"/>
              </a:ext>
            </a:extLst>
          </p:cNvPr>
          <p:cNvSpPr/>
          <p:nvPr/>
        </p:nvSpPr>
        <p:spPr>
          <a:xfrm>
            <a:off x="1191895" y="2447291"/>
            <a:ext cx="10464580" cy="3645418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FB9F771-3D1F-79A4-67BB-3C66D07BF894}"/>
              </a:ext>
            </a:extLst>
          </p:cNvPr>
          <p:cNvSpPr/>
          <p:nvPr/>
        </p:nvSpPr>
        <p:spPr>
          <a:xfrm>
            <a:off x="2789597" y="1613202"/>
            <a:ext cx="387149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5A999-20D1-FD9B-FC0C-895416B2E420}"/>
              </a:ext>
            </a:extLst>
          </p:cNvPr>
          <p:cNvSpPr txBox="1"/>
          <p:nvPr/>
        </p:nvSpPr>
        <p:spPr>
          <a:xfrm>
            <a:off x="3501041" y="1613202"/>
            <a:ext cx="665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ko-KR" altLang="en-US" sz="2400" dirty="0">
                <a:solidFill>
                  <a:srgbClr val="555555"/>
                </a:solidFill>
                <a:highlight>
                  <a:srgbClr val="FFFFFF"/>
                </a:highlight>
                <a:latin typeface="Noto Sans Light"/>
              </a:rPr>
              <a:t>객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체 안에다 어떤 변수의 값을 저장해 놓는 기술</a:t>
            </a:r>
            <a:endParaRPr lang="ko-KR" altLang="en-US" sz="24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C7938B-CD6A-D850-ED28-C41E1A2F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65" y="3861127"/>
            <a:ext cx="33147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D3AEEE-D634-7347-DEB8-9972A2C6806B}"/>
              </a:ext>
            </a:extLst>
          </p:cNvPr>
          <p:cNvSpPr txBox="1"/>
          <p:nvPr/>
        </p:nvSpPr>
        <p:spPr>
          <a:xfrm>
            <a:off x="5110765" y="3509046"/>
            <a:ext cx="6115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물론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어딘가에</a:t>
            </a:r>
            <a:r>
              <a:rPr lang="ko-KR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저장해 놓을 때도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그이름이</a:t>
            </a:r>
            <a:r>
              <a:rPr lang="ko-KR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그대로 </a:t>
            </a:r>
            <a:r>
              <a:rPr lang="en-US" altLang="ko-KR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m</a:t>
            </a:r>
            <a:r>
              <a:rPr lang="ko-KR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은 아니다</a:t>
            </a:r>
            <a:r>
              <a:rPr lang="en-US" altLang="ko-KR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진짜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어딘가에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값이 있는지 확인하고 싶다면 아래와 같은 코드를 작성하며 확인할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B3FDDDB-A4F5-7E4C-3DA6-D5EF7D672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121" y="4584584"/>
            <a:ext cx="448278" cy="80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51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249</Words>
  <Application>Microsoft Office PowerPoint</Application>
  <PresentationFormat>와이드스크린</PresentationFormat>
  <Paragraphs>39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네스티드 함수와 클로저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496</cp:revision>
  <dcterms:created xsi:type="dcterms:W3CDTF">2017-06-16T14:09:50Z</dcterms:created>
  <dcterms:modified xsi:type="dcterms:W3CDTF">2024-12-12T01:58:22Z</dcterms:modified>
</cp:coreProperties>
</file>