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部署平台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Windows Server 2012 </a:t>
            </a:r>
          </a:p>
          <a:p>
            <a:pPr marL="971550" lvl="1" indent="-514350">
              <a:buFont typeface="+mj-ea"/>
              <a:buAutoNum type="arabicPeriod"/>
            </a:pPr>
            <a:r>
              <a:rPr lang="en-US" altLang="zh-CN" dirty="0" smtClean="0"/>
              <a:t>IIS 8.0 ?</a:t>
            </a:r>
          </a:p>
          <a:p>
            <a:pPr marL="971550" lvl="1" indent="-514350">
              <a:buFont typeface="+mj-ea"/>
              <a:buAutoNum type="arabicPeriod"/>
            </a:pPr>
            <a:r>
              <a:rPr lang="en-US" altLang="zh-CN" dirty="0" err="1" smtClean="0"/>
              <a:t>MySql</a:t>
            </a:r>
            <a:r>
              <a:rPr lang="en-US" altLang="zh-CN" dirty="0" smtClean="0"/>
              <a:t> ?.?</a:t>
            </a:r>
          </a:p>
          <a:p>
            <a:pPr marL="971550" lvl="1" indent="-514350">
              <a:buFont typeface="+mj-ea"/>
              <a:buAutoNum type="arabicPeriod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NetFramework</a:t>
            </a:r>
            <a:r>
              <a:rPr lang="en-US" altLang="zh-CN" dirty="0" smtClean="0"/>
              <a:t> runtime 4.5</a:t>
            </a: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开发工具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Visual Studio Express 2013 (free)</a:t>
            </a:r>
          </a:p>
          <a:p>
            <a:pPr marL="971550" lvl="1" indent="-514350">
              <a:buFont typeface="+mj-ea"/>
              <a:buAutoNum type="arabicPeriod"/>
            </a:pPr>
            <a:r>
              <a:rPr lang="en-US" altLang="zh-CN" dirty="0" err="1" smtClean="0"/>
              <a:t>Jquery</a:t>
            </a:r>
            <a:r>
              <a:rPr lang="en-US" altLang="zh-CN" dirty="0" smtClean="0"/>
              <a:t> 1.?</a:t>
            </a:r>
          </a:p>
          <a:p>
            <a:pPr marL="971550" lvl="1" indent="-514350">
              <a:buFont typeface="+mj-ea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12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6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生态接口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12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62</TotalTime>
  <Words>32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基本</vt:lpstr>
      <vt:lpstr>项目开发</vt:lpstr>
      <vt:lpstr>环境</vt:lpstr>
      <vt:lpstr>架构</vt:lpstr>
      <vt:lpstr>生态接口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fangan</dc:title>
  <dc:creator>Yuan Aiqing</dc:creator>
  <cp:lastModifiedBy>zhangyu</cp:lastModifiedBy>
  <cp:revision>15</cp:revision>
  <dcterms:created xsi:type="dcterms:W3CDTF">2014-07-10T02:38:59Z</dcterms:created>
  <dcterms:modified xsi:type="dcterms:W3CDTF">2014-07-12T11:01:41Z</dcterms:modified>
</cp:coreProperties>
</file>