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0" r:id="rId3"/>
    <p:sldId id="263" r:id="rId4"/>
    <p:sldId id="264" r:id="rId5"/>
    <p:sldId id="258" r:id="rId6"/>
    <p:sldId id="261" r:id="rId7"/>
    <p:sldId id="259" r:id="rId8"/>
    <p:sldId id="260" r:id="rId9"/>
    <p:sldId id="268" r:id="rId10"/>
    <p:sldId id="269" r:id="rId11"/>
    <p:sldId id="262" r:id="rId12"/>
    <p:sldId id="265" r:id="rId13"/>
    <p:sldId id="267" r:id="rId14"/>
    <p:sldId id="266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9452BB-F9F9-4F57-8D5C-34C870FB443E}">
          <p14:sldIdLst>
            <p14:sldId id="256"/>
            <p14:sldId id="270"/>
          </p14:sldIdLst>
        </p14:section>
        <p14:section name="工作室及产品介绍" id="{2DAABB19-AFD8-4309-982A-B90D81541B97}">
          <p14:sldIdLst>
            <p14:sldId id="263"/>
            <p14:sldId id="264"/>
          </p14:sldIdLst>
        </p14:section>
        <p14:section name="系统实施方案" id="{7105A5D4-7E9D-4175-84D2-A63C0ED2B9BB}">
          <p14:sldIdLst>
            <p14:sldId id="258"/>
            <p14:sldId id="261"/>
            <p14:sldId id="259"/>
            <p14:sldId id="260"/>
            <p14:sldId id="268"/>
            <p14:sldId id="269"/>
            <p14:sldId id="262"/>
          </p14:sldIdLst>
        </p14:section>
        <p14:section name="操作流程" id="{A2728EC1-0EC1-429B-ACDE-905CF415F95B}">
          <p14:sldIdLst>
            <p14:sldId id="265"/>
            <p14:sldId id="267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95E5-1639-447F-8CE4-86430A479E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877092-9F9B-4394-8A4B-3683BE80EB2B}">
      <dgm:prSet phldrT="[文本]"/>
      <dgm:spPr/>
      <dgm:t>
        <a:bodyPr/>
        <a:lstStyle/>
        <a:p>
          <a:r>
            <a:rPr lang="zh-CN" altLang="en-US" dirty="0" smtClean="0"/>
            <a:t>中小企业</a:t>
          </a:r>
          <a:r>
            <a:rPr lang="en-US" altLang="zh-CN" dirty="0" smtClean="0"/>
            <a:t>ERP</a:t>
          </a:r>
          <a:endParaRPr lang="zh-CN" altLang="en-US" dirty="0"/>
        </a:p>
      </dgm:t>
    </dgm:pt>
    <dgm:pt modelId="{8E5083AC-AD29-4224-BBF1-AFDB4279DD25}" type="parTrans" cxnId="{5EC3AAC3-C772-4517-A604-EC0507B17A4A}">
      <dgm:prSet/>
      <dgm:spPr/>
      <dgm:t>
        <a:bodyPr/>
        <a:lstStyle/>
        <a:p>
          <a:endParaRPr lang="zh-CN" altLang="en-US"/>
        </a:p>
      </dgm:t>
    </dgm:pt>
    <dgm:pt modelId="{A4896584-C368-4845-A0B5-6F63DFBBD4B0}" type="sibTrans" cxnId="{5EC3AAC3-C772-4517-A604-EC0507B17A4A}">
      <dgm:prSet/>
      <dgm:spPr/>
      <dgm:t>
        <a:bodyPr/>
        <a:lstStyle/>
        <a:p>
          <a:endParaRPr lang="zh-CN" altLang="en-US"/>
        </a:p>
      </dgm:t>
    </dgm:pt>
    <dgm:pt modelId="{18EBCB92-92A1-43A3-94A5-CF9CAFBC112F}">
      <dgm:prSet phldrT="[文本]"/>
      <dgm:spPr/>
      <dgm:t>
        <a:bodyPr/>
        <a:lstStyle/>
        <a:p>
          <a:r>
            <a:rPr lang="zh-CN" altLang="en-US" dirty="0" smtClean="0"/>
            <a:t>销售管理</a:t>
          </a:r>
          <a:endParaRPr lang="zh-CN" altLang="en-US" dirty="0"/>
        </a:p>
      </dgm:t>
    </dgm:pt>
    <dgm:pt modelId="{185B95A8-7A93-4F43-BB2E-0510C87EE105}" type="parTrans" cxnId="{1117BF9E-5625-4488-96A3-D5DCBCB7AC2D}">
      <dgm:prSet/>
      <dgm:spPr/>
      <dgm:t>
        <a:bodyPr/>
        <a:lstStyle/>
        <a:p>
          <a:endParaRPr lang="zh-CN" altLang="en-US"/>
        </a:p>
      </dgm:t>
    </dgm:pt>
    <dgm:pt modelId="{BA148F29-308A-4FF2-B018-B2A76F3BF43B}" type="sibTrans" cxnId="{1117BF9E-5625-4488-96A3-D5DCBCB7AC2D}">
      <dgm:prSet/>
      <dgm:spPr/>
      <dgm:t>
        <a:bodyPr/>
        <a:lstStyle/>
        <a:p>
          <a:endParaRPr lang="zh-CN" altLang="en-US"/>
        </a:p>
      </dgm:t>
    </dgm:pt>
    <dgm:pt modelId="{780834B8-BB93-4CB2-A64E-595F7D4B669A}">
      <dgm:prSet phldrT="[文本]"/>
      <dgm:spPr/>
      <dgm:t>
        <a:bodyPr/>
        <a:lstStyle/>
        <a:p>
          <a:r>
            <a:rPr lang="zh-CN" altLang="en-US" dirty="0" smtClean="0"/>
            <a:t>统计管理</a:t>
          </a:r>
          <a:endParaRPr lang="zh-CN" altLang="en-US" dirty="0"/>
        </a:p>
      </dgm:t>
    </dgm:pt>
    <dgm:pt modelId="{143A21AE-DE28-4258-B3C9-1068AF462C56}" type="parTrans" cxnId="{0982058E-1EC8-4921-9499-C73832EE49C7}">
      <dgm:prSet/>
      <dgm:spPr/>
      <dgm:t>
        <a:bodyPr/>
        <a:lstStyle/>
        <a:p>
          <a:endParaRPr lang="zh-CN" altLang="en-US"/>
        </a:p>
      </dgm:t>
    </dgm:pt>
    <dgm:pt modelId="{1B13431A-1171-4A81-B3AA-E5E58BD6BCF9}" type="sibTrans" cxnId="{0982058E-1EC8-4921-9499-C73832EE49C7}">
      <dgm:prSet/>
      <dgm:spPr/>
      <dgm:t>
        <a:bodyPr/>
        <a:lstStyle/>
        <a:p>
          <a:endParaRPr lang="zh-CN" altLang="en-US"/>
        </a:p>
      </dgm:t>
    </dgm:pt>
    <dgm:pt modelId="{B6C3C240-8989-4A8D-8F47-DEFC060463DA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0DA7AB89-9539-4321-B578-E7306E7662E7}" type="parTrans" cxnId="{8947013E-AF4B-4F5E-8BC7-D04B6103C596}">
      <dgm:prSet/>
      <dgm:spPr/>
      <dgm:t>
        <a:bodyPr/>
        <a:lstStyle/>
        <a:p>
          <a:endParaRPr lang="zh-CN" altLang="en-US"/>
        </a:p>
      </dgm:t>
    </dgm:pt>
    <dgm:pt modelId="{09FBB9BC-84E7-4075-88C4-2EB0B7F85387}" type="sibTrans" cxnId="{8947013E-AF4B-4F5E-8BC7-D04B6103C596}">
      <dgm:prSet/>
      <dgm:spPr/>
      <dgm:t>
        <a:bodyPr/>
        <a:lstStyle/>
        <a:p>
          <a:endParaRPr lang="zh-CN" altLang="en-US"/>
        </a:p>
      </dgm:t>
    </dgm:pt>
    <dgm:pt modelId="{3BCD0A1E-9349-4736-BB8E-B66240090858}">
      <dgm:prSet phldrT="[文本]"/>
      <dgm:spPr/>
      <dgm:t>
        <a:bodyPr/>
        <a:lstStyle/>
        <a:p>
          <a:r>
            <a:rPr lang="zh-CN" altLang="en-US" dirty="0" smtClean="0"/>
            <a:t>库存管理</a:t>
          </a:r>
          <a:endParaRPr lang="zh-CN" altLang="en-US" dirty="0"/>
        </a:p>
      </dgm:t>
    </dgm:pt>
    <dgm:pt modelId="{851E8A1F-8269-4E1C-A7A7-0C8BD8C22734}" type="parTrans" cxnId="{468C7BB4-A585-4426-9410-4AFB63EFE0C5}">
      <dgm:prSet/>
      <dgm:spPr/>
      <dgm:t>
        <a:bodyPr/>
        <a:lstStyle/>
        <a:p>
          <a:endParaRPr lang="zh-CN" altLang="en-US"/>
        </a:p>
      </dgm:t>
    </dgm:pt>
    <dgm:pt modelId="{8747609A-5AF0-4A5F-B632-7FCF4C76AE07}" type="sibTrans" cxnId="{468C7BB4-A585-4426-9410-4AFB63EFE0C5}">
      <dgm:prSet/>
      <dgm:spPr/>
      <dgm:t>
        <a:bodyPr/>
        <a:lstStyle/>
        <a:p>
          <a:endParaRPr lang="zh-CN" altLang="en-US"/>
        </a:p>
      </dgm:t>
    </dgm:pt>
    <dgm:pt modelId="{6271B704-9587-42D6-B41C-AD4C88F7B2F0}">
      <dgm:prSet phldrT="[文本]"/>
      <dgm:spPr/>
      <dgm:t>
        <a:bodyPr/>
        <a:lstStyle/>
        <a:p>
          <a:r>
            <a:rPr lang="zh-CN" altLang="en-US" dirty="0" smtClean="0"/>
            <a:t>配送管理</a:t>
          </a:r>
          <a:endParaRPr lang="zh-CN" altLang="en-US" dirty="0"/>
        </a:p>
      </dgm:t>
    </dgm:pt>
    <dgm:pt modelId="{B0ABE99F-6532-4CB9-931A-50081B2F5BE4}" type="parTrans" cxnId="{0B69ADC3-7A87-4114-9AC7-95308887429A}">
      <dgm:prSet/>
      <dgm:spPr/>
      <dgm:t>
        <a:bodyPr/>
        <a:lstStyle/>
        <a:p>
          <a:endParaRPr lang="zh-CN" altLang="en-US"/>
        </a:p>
      </dgm:t>
    </dgm:pt>
    <dgm:pt modelId="{99F0191E-2E33-4ED6-99D8-2B396254D6BE}" type="sibTrans" cxnId="{0B69ADC3-7A87-4114-9AC7-95308887429A}">
      <dgm:prSet/>
      <dgm:spPr/>
      <dgm:t>
        <a:bodyPr/>
        <a:lstStyle/>
        <a:p>
          <a:endParaRPr lang="zh-CN" altLang="en-US"/>
        </a:p>
      </dgm:t>
    </dgm:pt>
    <dgm:pt modelId="{E0143D4B-7086-498A-8BE9-4C158D557D67}">
      <dgm:prSet phldrT="[文本]"/>
      <dgm:spPr/>
      <dgm:t>
        <a:bodyPr/>
        <a:lstStyle/>
        <a:p>
          <a:r>
            <a:rPr lang="zh-CN" altLang="en-US" dirty="0" smtClean="0"/>
            <a:t>预收应收管理</a:t>
          </a:r>
          <a:endParaRPr lang="zh-CN" altLang="en-US" dirty="0"/>
        </a:p>
      </dgm:t>
    </dgm:pt>
    <dgm:pt modelId="{E5F6540C-BD64-4D2C-B56A-7E790248D97B}" type="parTrans" cxnId="{D7A54CFE-8796-41EF-A7A9-6D2930E84C1F}">
      <dgm:prSet/>
      <dgm:spPr/>
      <dgm:t>
        <a:bodyPr/>
        <a:lstStyle/>
        <a:p>
          <a:endParaRPr lang="zh-CN" altLang="en-US"/>
        </a:p>
      </dgm:t>
    </dgm:pt>
    <dgm:pt modelId="{8B67F5FD-6CA2-4968-9884-AFE5BB9F48B1}" type="sibTrans" cxnId="{D7A54CFE-8796-41EF-A7A9-6D2930E84C1F}">
      <dgm:prSet/>
      <dgm:spPr/>
      <dgm:t>
        <a:bodyPr/>
        <a:lstStyle/>
        <a:p>
          <a:endParaRPr lang="zh-CN" altLang="en-US"/>
        </a:p>
      </dgm:t>
    </dgm:pt>
    <dgm:pt modelId="{7DBF7097-7C4A-41C6-A64A-3009F396D581}">
      <dgm:prSet phldrT="[文本]"/>
      <dgm:spPr/>
      <dgm:t>
        <a:bodyPr/>
        <a:lstStyle/>
        <a:p>
          <a:r>
            <a:rPr lang="zh-CN" altLang="en-US" dirty="0" smtClean="0"/>
            <a:t>客户管理</a:t>
          </a:r>
          <a:endParaRPr lang="zh-CN" altLang="en-US" dirty="0"/>
        </a:p>
      </dgm:t>
    </dgm:pt>
    <dgm:pt modelId="{A7C2A6F4-6C4F-4C37-BF2D-3DDD4702D4A5}" type="parTrans" cxnId="{980383C6-4B7D-47FE-A993-94C5A33A5D89}">
      <dgm:prSet/>
      <dgm:spPr/>
      <dgm:t>
        <a:bodyPr/>
        <a:lstStyle/>
        <a:p>
          <a:endParaRPr lang="zh-CN" altLang="en-US"/>
        </a:p>
      </dgm:t>
    </dgm:pt>
    <dgm:pt modelId="{AD28505D-B24C-47D2-A697-1E5BBC7F4F0C}" type="sibTrans" cxnId="{980383C6-4B7D-47FE-A993-94C5A33A5D89}">
      <dgm:prSet/>
      <dgm:spPr/>
      <dgm:t>
        <a:bodyPr/>
        <a:lstStyle/>
        <a:p>
          <a:endParaRPr lang="zh-CN" altLang="en-US"/>
        </a:p>
      </dgm:t>
    </dgm:pt>
    <dgm:pt modelId="{6AF68DEC-607C-47EE-BEF3-923F0AE0F06F}">
      <dgm:prSet phldrT="[文本]"/>
      <dgm:spPr/>
      <dgm:t>
        <a:bodyPr/>
        <a:lstStyle/>
        <a:p>
          <a:r>
            <a:rPr lang="zh-CN" altLang="en-US" dirty="0" smtClean="0"/>
            <a:t>商品管理</a:t>
          </a:r>
          <a:endParaRPr lang="zh-CN" altLang="en-US" dirty="0"/>
        </a:p>
      </dgm:t>
    </dgm:pt>
    <dgm:pt modelId="{3AEB103F-D944-4CCA-BFFB-F7B97C315572}" type="parTrans" cxnId="{279231A3-1C01-4F2A-A8FE-4CC254C0FDAF}">
      <dgm:prSet/>
      <dgm:spPr/>
      <dgm:t>
        <a:bodyPr/>
        <a:lstStyle/>
        <a:p>
          <a:endParaRPr lang="zh-CN" altLang="en-US"/>
        </a:p>
      </dgm:t>
    </dgm:pt>
    <dgm:pt modelId="{5E38FDDC-E11B-446B-81FB-D0A06E9F09CA}" type="sibTrans" cxnId="{279231A3-1C01-4F2A-A8FE-4CC254C0FDAF}">
      <dgm:prSet/>
      <dgm:spPr/>
      <dgm:t>
        <a:bodyPr/>
        <a:lstStyle/>
        <a:p>
          <a:endParaRPr lang="zh-CN" altLang="en-US"/>
        </a:p>
      </dgm:t>
    </dgm:pt>
    <dgm:pt modelId="{3BED6C51-8066-4E2D-AC6F-255ED8183CAE}">
      <dgm:prSet phldrT="[文本]"/>
      <dgm:spPr/>
      <dgm:t>
        <a:bodyPr/>
        <a:lstStyle/>
        <a:p>
          <a:r>
            <a:rPr lang="zh-CN" altLang="en-US" dirty="0" smtClean="0"/>
            <a:t>订单管理</a:t>
          </a:r>
          <a:endParaRPr lang="zh-CN" altLang="en-US" dirty="0"/>
        </a:p>
      </dgm:t>
    </dgm:pt>
    <dgm:pt modelId="{AB533554-D0C3-47B2-963D-218E339C9BF3}" type="parTrans" cxnId="{9DA97E2A-5B46-4AE6-B324-506119067580}">
      <dgm:prSet/>
      <dgm:spPr/>
      <dgm:t>
        <a:bodyPr/>
        <a:lstStyle/>
        <a:p>
          <a:endParaRPr lang="zh-CN" altLang="en-US"/>
        </a:p>
      </dgm:t>
    </dgm:pt>
    <dgm:pt modelId="{1041D264-0273-4823-BFFE-027134D4D631}" type="sibTrans" cxnId="{9DA97E2A-5B46-4AE6-B324-506119067580}">
      <dgm:prSet/>
      <dgm:spPr/>
      <dgm:t>
        <a:bodyPr/>
        <a:lstStyle/>
        <a:p>
          <a:endParaRPr lang="zh-CN" altLang="en-US"/>
        </a:p>
      </dgm:t>
    </dgm:pt>
    <dgm:pt modelId="{6A448C7A-F95C-45D3-86C5-24008B440E12}">
      <dgm:prSet phldrT="[文本]"/>
      <dgm:spPr/>
      <dgm:t>
        <a:bodyPr/>
        <a:lstStyle/>
        <a:p>
          <a:r>
            <a:rPr lang="zh-CN" altLang="en-US" dirty="0" smtClean="0"/>
            <a:t>促销管理</a:t>
          </a:r>
          <a:endParaRPr lang="zh-CN" altLang="en-US" dirty="0"/>
        </a:p>
      </dgm:t>
    </dgm:pt>
    <dgm:pt modelId="{65206372-789D-4289-A085-CF260124AA18}" type="parTrans" cxnId="{DB3E5B34-A8DA-4E63-A41F-5966A75165EE}">
      <dgm:prSet/>
      <dgm:spPr/>
      <dgm:t>
        <a:bodyPr/>
        <a:lstStyle/>
        <a:p>
          <a:endParaRPr lang="zh-CN" altLang="en-US"/>
        </a:p>
      </dgm:t>
    </dgm:pt>
    <dgm:pt modelId="{4CD78CBD-F0A6-4719-B2EA-295FDD4C6D14}" type="sibTrans" cxnId="{DB3E5B34-A8DA-4E63-A41F-5966A75165EE}">
      <dgm:prSet/>
      <dgm:spPr/>
      <dgm:t>
        <a:bodyPr/>
        <a:lstStyle/>
        <a:p>
          <a:endParaRPr lang="zh-CN" altLang="en-US"/>
        </a:p>
      </dgm:t>
    </dgm:pt>
    <dgm:pt modelId="{449E343A-A312-4736-A603-AAF3DC6B8441}">
      <dgm:prSet phldrT="[文本]"/>
      <dgm:spPr/>
      <dgm:t>
        <a:bodyPr/>
        <a:lstStyle/>
        <a:p>
          <a:r>
            <a:rPr lang="zh-CN" altLang="en-US" dirty="0" smtClean="0"/>
            <a:t>配送公司</a:t>
          </a:r>
          <a:endParaRPr lang="zh-CN" altLang="en-US" dirty="0"/>
        </a:p>
      </dgm:t>
    </dgm:pt>
    <dgm:pt modelId="{C66B9FA2-EB63-43B8-A873-3DA006608C40}" type="parTrans" cxnId="{CEFBD1C7-6ED8-4AA1-8E2D-C818BEE1D183}">
      <dgm:prSet/>
      <dgm:spPr/>
      <dgm:t>
        <a:bodyPr/>
        <a:lstStyle/>
        <a:p>
          <a:endParaRPr lang="zh-CN" altLang="en-US"/>
        </a:p>
      </dgm:t>
    </dgm:pt>
    <dgm:pt modelId="{655AFD4D-ED22-4FB6-BAC9-6FFAF67E08E8}" type="sibTrans" cxnId="{CEFBD1C7-6ED8-4AA1-8E2D-C818BEE1D183}">
      <dgm:prSet/>
      <dgm:spPr/>
      <dgm:t>
        <a:bodyPr/>
        <a:lstStyle/>
        <a:p>
          <a:endParaRPr lang="zh-CN" altLang="en-US"/>
        </a:p>
      </dgm:t>
    </dgm:pt>
    <dgm:pt modelId="{A82E9A1C-0493-489F-9E0A-6BCEC8C38F68}">
      <dgm:prSet phldrT="[文本]"/>
      <dgm:spPr/>
      <dgm:t>
        <a:bodyPr/>
        <a:lstStyle/>
        <a:p>
          <a:r>
            <a:rPr lang="zh-CN" altLang="en-US" dirty="0" smtClean="0"/>
            <a:t>区域及运费</a:t>
          </a:r>
          <a:endParaRPr lang="zh-CN" altLang="en-US" dirty="0"/>
        </a:p>
      </dgm:t>
    </dgm:pt>
    <dgm:pt modelId="{4E0D4952-143A-402C-97C2-8AE7C7DBCDA0}" type="parTrans" cxnId="{0323A46E-268B-4016-A9C9-E81557493D1D}">
      <dgm:prSet/>
      <dgm:spPr/>
      <dgm:t>
        <a:bodyPr/>
        <a:lstStyle/>
        <a:p>
          <a:endParaRPr lang="zh-CN" altLang="en-US"/>
        </a:p>
      </dgm:t>
    </dgm:pt>
    <dgm:pt modelId="{9985143F-9DF3-436F-89F7-812EB7AC7584}" type="sibTrans" cxnId="{0323A46E-268B-4016-A9C9-E81557493D1D}">
      <dgm:prSet/>
      <dgm:spPr/>
      <dgm:t>
        <a:bodyPr/>
        <a:lstStyle/>
        <a:p>
          <a:endParaRPr lang="zh-CN" altLang="en-US"/>
        </a:p>
      </dgm:t>
    </dgm:pt>
    <dgm:pt modelId="{C2E3DFBE-DAEB-4B9C-88DB-8958ABDBD863}">
      <dgm:prSet phldrT="[文本]"/>
      <dgm:spPr/>
      <dgm:t>
        <a:bodyPr/>
        <a:lstStyle/>
        <a:p>
          <a:r>
            <a:rPr lang="zh-CN" altLang="en-US" dirty="0" smtClean="0"/>
            <a:t>销售订单</a:t>
          </a:r>
          <a:endParaRPr lang="zh-CN" altLang="en-US" dirty="0"/>
        </a:p>
      </dgm:t>
    </dgm:pt>
    <dgm:pt modelId="{1562E388-6279-4D51-9326-D5D06C619AFE}" type="parTrans" cxnId="{A2E96297-A8D6-4C8B-97F9-5A36FF474CF3}">
      <dgm:prSet/>
      <dgm:spPr/>
      <dgm:t>
        <a:bodyPr/>
        <a:lstStyle/>
        <a:p>
          <a:endParaRPr lang="zh-CN" altLang="en-US"/>
        </a:p>
      </dgm:t>
    </dgm:pt>
    <dgm:pt modelId="{AACCDFAC-923F-457E-A7BF-97BA19AE699F}" type="sibTrans" cxnId="{A2E96297-A8D6-4C8B-97F9-5A36FF474CF3}">
      <dgm:prSet/>
      <dgm:spPr/>
      <dgm:t>
        <a:bodyPr/>
        <a:lstStyle/>
        <a:p>
          <a:endParaRPr lang="zh-CN" altLang="en-US"/>
        </a:p>
      </dgm:t>
    </dgm:pt>
    <dgm:pt modelId="{8EFA7A58-06C7-4439-98F9-C4A586183309}">
      <dgm:prSet phldrT="[文本]"/>
      <dgm:spPr/>
      <dgm:t>
        <a:bodyPr/>
        <a:lstStyle/>
        <a:p>
          <a:r>
            <a:rPr lang="zh-CN" altLang="en-US" dirty="0" smtClean="0"/>
            <a:t>退换货</a:t>
          </a:r>
          <a:endParaRPr lang="zh-CN" altLang="en-US" dirty="0"/>
        </a:p>
      </dgm:t>
    </dgm:pt>
    <dgm:pt modelId="{9C5389FD-38EF-4698-A988-48C3D633A600}" type="parTrans" cxnId="{535DBB7A-8A74-4503-85F8-640D0442CAFD}">
      <dgm:prSet/>
      <dgm:spPr/>
      <dgm:t>
        <a:bodyPr/>
        <a:lstStyle/>
        <a:p>
          <a:endParaRPr lang="zh-CN" altLang="en-US"/>
        </a:p>
      </dgm:t>
    </dgm:pt>
    <dgm:pt modelId="{7C1F5DA2-1941-4282-8B2A-330B8F101C91}" type="sibTrans" cxnId="{535DBB7A-8A74-4503-85F8-640D0442CAFD}">
      <dgm:prSet/>
      <dgm:spPr/>
      <dgm:t>
        <a:bodyPr/>
        <a:lstStyle/>
        <a:p>
          <a:endParaRPr lang="zh-CN" altLang="en-US"/>
        </a:p>
      </dgm:t>
    </dgm:pt>
    <dgm:pt modelId="{4B609F44-C4A1-4D75-A81B-3DA6220D6A35}" type="pres">
      <dgm:prSet presAssocID="{DA9195E5-1639-447F-8CE4-86430A479E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704D88-79C2-4EAB-A4E3-3FFCCE0F6678}" type="pres">
      <dgm:prSet presAssocID="{DA877092-9F9B-4394-8A4B-3683BE80EB2B}" presName="root1" presStyleCnt="0"/>
      <dgm:spPr/>
    </dgm:pt>
    <dgm:pt modelId="{9C6A28C4-92C9-4CFD-A459-EAF2A37CFA56}" type="pres">
      <dgm:prSet presAssocID="{DA877092-9F9B-4394-8A4B-3683BE80EB2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C2076A-A6A0-4D73-933B-479AEDCB8B96}" type="pres">
      <dgm:prSet presAssocID="{DA877092-9F9B-4394-8A4B-3683BE80EB2B}" presName="level2hierChild" presStyleCnt="0"/>
      <dgm:spPr/>
    </dgm:pt>
    <dgm:pt modelId="{7C71AFD5-66E1-4D58-BAA7-648472DE9A37}" type="pres">
      <dgm:prSet presAssocID="{185B95A8-7A93-4F43-BB2E-0510C87EE105}" presName="conn2-1" presStyleLbl="parChTrans1D2" presStyleIdx="0" presStyleCnt="6"/>
      <dgm:spPr/>
    </dgm:pt>
    <dgm:pt modelId="{9BD8F8CD-39FB-40A4-BF45-99837A3122FB}" type="pres">
      <dgm:prSet presAssocID="{185B95A8-7A93-4F43-BB2E-0510C87EE105}" presName="connTx" presStyleLbl="parChTrans1D2" presStyleIdx="0" presStyleCnt="6"/>
      <dgm:spPr/>
    </dgm:pt>
    <dgm:pt modelId="{B4BE7F24-F492-4B52-A9C0-F57220D2A9A2}" type="pres">
      <dgm:prSet presAssocID="{18EBCB92-92A1-43A3-94A5-CF9CAFBC112F}" presName="root2" presStyleCnt="0"/>
      <dgm:spPr/>
    </dgm:pt>
    <dgm:pt modelId="{12D21F75-B4FE-4B81-B3BE-47D576C63619}" type="pres">
      <dgm:prSet presAssocID="{18EBCB92-92A1-43A3-94A5-CF9CAFBC112F}" presName="LevelTwoTextNode" presStyleLbl="node2" presStyleIdx="0" presStyleCnt="6">
        <dgm:presLayoutVars>
          <dgm:chPref val="3"/>
        </dgm:presLayoutVars>
      </dgm:prSet>
      <dgm:spPr/>
    </dgm:pt>
    <dgm:pt modelId="{03E7FEAD-40CB-425B-B910-CC983555B67D}" type="pres">
      <dgm:prSet presAssocID="{18EBCB92-92A1-43A3-94A5-CF9CAFBC112F}" presName="level3hierChild" presStyleCnt="0"/>
      <dgm:spPr/>
    </dgm:pt>
    <dgm:pt modelId="{316F982E-B158-41DC-8F96-DCD4C1207191}" type="pres">
      <dgm:prSet presAssocID="{A7C2A6F4-6C4F-4C37-BF2D-3DDD4702D4A5}" presName="conn2-1" presStyleLbl="parChTrans1D3" presStyleIdx="0" presStyleCnt="6"/>
      <dgm:spPr/>
    </dgm:pt>
    <dgm:pt modelId="{77161D0F-E2AD-49B1-A092-1EB0D46FAE85}" type="pres">
      <dgm:prSet presAssocID="{A7C2A6F4-6C4F-4C37-BF2D-3DDD4702D4A5}" presName="connTx" presStyleLbl="parChTrans1D3" presStyleIdx="0" presStyleCnt="6"/>
      <dgm:spPr/>
    </dgm:pt>
    <dgm:pt modelId="{A5699E27-EFAD-4529-8A1C-230D1111CA4D}" type="pres">
      <dgm:prSet presAssocID="{7DBF7097-7C4A-41C6-A64A-3009F396D581}" presName="root2" presStyleCnt="0"/>
      <dgm:spPr/>
    </dgm:pt>
    <dgm:pt modelId="{05D27EF3-4947-40D4-A733-06F3BE906D25}" type="pres">
      <dgm:prSet presAssocID="{7DBF7097-7C4A-41C6-A64A-3009F396D58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918F17-D6E9-483E-A554-7CF3FFE93B81}" type="pres">
      <dgm:prSet presAssocID="{7DBF7097-7C4A-41C6-A64A-3009F396D581}" presName="level3hierChild" presStyleCnt="0"/>
      <dgm:spPr/>
    </dgm:pt>
    <dgm:pt modelId="{EA75DA72-8566-4F52-81D1-25E46CAF2C61}" type="pres">
      <dgm:prSet presAssocID="{3AEB103F-D944-4CCA-BFFB-F7B97C315572}" presName="conn2-1" presStyleLbl="parChTrans1D3" presStyleIdx="1" presStyleCnt="6"/>
      <dgm:spPr/>
    </dgm:pt>
    <dgm:pt modelId="{0ADCBFC6-A12D-4294-A4C0-116E410BEFA5}" type="pres">
      <dgm:prSet presAssocID="{3AEB103F-D944-4CCA-BFFB-F7B97C315572}" presName="connTx" presStyleLbl="parChTrans1D3" presStyleIdx="1" presStyleCnt="6"/>
      <dgm:spPr/>
    </dgm:pt>
    <dgm:pt modelId="{D1C54DD8-F84A-4724-A43D-D283BD912711}" type="pres">
      <dgm:prSet presAssocID="{6AF68DEC-607C-47EE-BEF3-923F0AE0F06F}" presName="root2" presStyleCnt="0"/>
      <dgm:spPr/>
    </dgm:pt>
    <dgm:pt modelId="{726D1DC0-8CF9-4F7F-BB73-449EADB03D14}" type="pres">
      <dgm:prSet presAssocID="{6AF68DEC-607C-47EE-BEF3-923F0AE0F06F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89410-4BC6-4DFA-AFF3-EA14836082EB}" type="pres">
      <dgm:prSet presAssocID="{6AF68DEC-607C-47EE-BEF3-923F0AE0F06F}" presName="level3hierChild" presStyleCnt="0"/>
      <dgm:spPr/>
    </dgm:pt>
    <dgm:pt modelId="{77CFB1C2-D64D-4992-8701-251F768DE849}" type="pres">
      <dgm:prSet presAssocID="{AB533554-D0C3-47B2-963D-218E339C9BF3}" presName="conn2-1" presStyleLbl="parChTrans1D3" presStyleIdx="2" presStyleCnt="6"/>
      <dgm:spPr/>
    </dgm:pt>
    <dgm:pt modelId="{081252DE-20DE-42B7-B8B3-830AB3743893}" type="pres">
      <dgm:prSet presAssocID="{AB533554-D0C3-47B2-963D-218E339C9BF3}" presName="connTx" presStyleLbl="parChTrans1D3" presStyleIdx="2" presStyleCnt="6"/>
      <dgm:spPr/>
    </dgm:pt>
    <dgm:pt modelId="{E1C04090-4BF8-4285-B625-2FAEB7E2131A}" type="pres">
      <dgm:prSet presAssocID="{3BED6C51-8066-4E2D-AC6F-255ED8183CAE}" presName="root2" presStyleCnt="0"/>
      <dgm:spPr/>
    </dgm:pt>
    <dgm:pt modelId="{D2143E9D-C27F-42A3-8A14-F052EAC19E13}" type="pres">
      <dgm:prSet presAssocID="{3BED6C51-8066-4E2D-AC6F-255ED8183CAE}" presName="LevelTwoTextNode" presStyleLbl="node3" presStyleIdx="2" presStyleCnt="6">
        <dgm:presLayoutVars>
          <dgm:chPref val="3"/>
        </dgm:presLayoutVars>
      </dgm:prSet>
      <dgm:spPr/>
    </dgm:pt>
    <dgm:pt modelId="{41AF83FF-541B-4642-AF1B-D78B3ABCDFEE}" type="pres">
      <dgm:prSet presAssocID="{3BED6C51-8066-4E2D-AC6F-255ED8183CAE}" presName="level3hierChild" presStyleCnt="0"/>
      <dgm:spPr/>
    </dgm:pt>
    <dgm:pt modelId="{4FAC8EDC-C8DF-470A-AE01-14A6141A9EAE}" type="pres">
      <dgm:prSet presAssocID="{1562E388-6279-4D51-9326-D5D06C619AFE}" presName="conn2-1" presStyleLbl="parChTrans1D4" presStyleIdx="0" presStyleCnt="2"/>
      <dgm:spPr/>
    </dgm:pt>
    <dgm:pt modelId="{574D8A9A-A87B-449A-85C1-8F52C697E637}" type="pres">
      <dgm:prSet presAssocID="{1562E388-6279-4D51-9326-D5D06C619AFE}" presName="connTx" presStyleLbl="parChTrans1D4" presStyleIdx="0" presStyleCnt="2"/>
      <dgm:spPr/>
    </dgm:pt>
    <dgm:pt modelId="{98859F87-EB34-4C93-97A5-A61D5ABC2F3D}" type="pres">
      <dgm:prSet presAssocID="{C2E3DFBE-DAEB-4B9C-88DB-8958ABDBD863}" presName="root2" presStyleCnt="0"/>
      <dgm:spPr/>
    </dgm:pt>
    <dgm:pt modelId="{0478681D-5791-4D99-A8F4-2580FEB3AD3C}" type="pres">
      <dgm:prSet presAssocID="{C2E3DFBE-DAEB-4B9C-88DB-8958ABDBD863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C5A0BD-D30F-4978-AA66-AC4C827596AC}" type="pres">
      <dgm:prSet presAssocID="{C2E3DFBE-DAEB-4B9C-88DB-8958ABDBD863}" presName="level3hierChild" presStyleCnt="0"/>
      <dgm:spPr/>
    </dgm:pt>
    <dgm:pt modelId="{392299B7-6D36-4250-BD85-0C0D33E17AAD}" type="pres">
      <dgm:prSet presAssocID="{9C5389FD-38EF-4698-A988-48C3D633A600}" presName="conn2-1" presStyleLbl="parChTrans1D4" presStyleIdx="1" presStyleCnt="2"/>
      <dgm:spPr/>
    </dgm:pt>
    <dgm:pt modelId="{0F1B9418-2513-48B5-9A75-E8131301DE24}" type="pres">
      <dgm:prSet presAssocID="{9C5389FD-38EF-4698-A988-48C3D633A600}" presName="connTx" presStyleLbl="parChTrans1D4" presStyleIdx="1" presStyleCnt="2"/>
      <dgm:spPr/>
    </dgm:pt>
    <dgm:pt modelId="{B0C15082-08E8-400C-BD83-F23E501978EF}" type="pres">
      <dgm:prSet presAssocID="{8EFA7A58-06C7-4439-98F9-C4A586183309}" presName="root2" presStyleCnt="0"/>
      <dgm:spPr/>
    </dgm:pt>
    <dgm:pt modelId="{B6B18A7D-8943-42C1-A9FE-590E9BA2A681}" type="pres">
      <dgm:prSet presAssocID="{8EFA7A58-06C7-4439-98F9-C4A586183309}" presName="LevelTwoTextNode" presStyleLbl="node4" presStyleIdx="1" presStyleCnt="2">
        <dgm:presLayoutVars>
          <dgm:chPref val="3"/>
        </dgm:presLayoutVars>
      </dgm:prSet>
      <dgm:spPr/>
    </dgm:pt>
    <dgm:pt modelId="{18073C20-A901-4893-9BB3-3C4AD09083FA}" type="pres">
      <dgm:prSet presAssocID="{8EFA7A58-06C7-4439-98F9-C4A586183309}" presName="level3hierChild" presStyleCnt="0"/>
      <dgm:spPr/>
    </dgm:pt>
    <dgm:pt modelId="{441992AB-5095-4164-8915-B29FC4CEB307}" type="pres">
      <dgm:prSet presAssocID="{65206372-789D-4289-A085-CF260124AA18}" presName="conn2-1" presStyleLbl="parChTrans1D3" presStyleIdx="3" presStyleCnt="6"/>
      <dgm:spPr/>
    </dgm:pt>
    <dgm:pt modelId="{43543B13-A7D3-4087-9606-A217E9793D82}" type="pres">
      <dgm:prSet presAssocID="{65206372-789D-4289-A085-CF260124AA18}" presName="connTx" presStyleLbl="parChTrans1D3" presStyleIdx="3" presStyleCnt="6"/>
      <dgm:spPr/>
    </dgm:pt>
    <dgm:pt modelId="{E0EFA5FE-0F24-4274-9046-3BA3AF4A2491}" type="pres">
      <dgm:prSet presAssocID="{6A448C7A-F95C-45D3-86C5-24008B440E12}" presName="root2" presStyleCnt="0"/>
      <dgm:spPr/>
    </dgm:pt>
    <dgm:pt modelId="{8D4FAE59-E56D-422C-892F-F734FFF2D257}" type="pres">
      <dgm:prSet presAssocID="{6A448C7A-F95C-45D3-86C5-24008B440E12}" presName="LevelTwoTextNode" presStyleLbl="node3" presStyleIdx="3" presStyleCnt="6">
        <dgm:presLayoutVars>
          <dgm:chPref val="3"/>
        </dgm:presLayoutVars>
      </dgm:prSet>
      <dgm:spPr/>
    </dgm:pt>
    <dgm:pt modelId="{5C85BA0B-28BB-4D4F-B1EA-0052FF15E4E0}" type="pres">
      <dgm:prSet presAssocID="{6A448C7A-F95C-45D3-86C5-24008B440E12}" presName="level3hierChild" presStyleCnt="0"/>
      <dgm:spPr/>
    </dgm:pt>
    <dgm:pt modelId="{0409CF72-D478-4217-8E22-CA6D4AF8435A}" type="pres">
      <dgm:prSet presAssocID="{851E8A1F-8269-4E1C-A7A7-0C8BD8C22734}" presName="conn2-1" presStyleLbl="parChTrans1D2" presStyleIdx="1" presStyleCnt="6"/>
      <dgm:spPr/>
    </dgm:pt>
    <dgm:pt modelId="{F5C59213-EC76-483C-B4C8-2243A09032E1}" type="pres">
      <dgm:prSet presAssocID="{851E8A1F-8269-4E1C-A7A7-0C8BD8C22734}" presName="connTx" presStyleLbl="parChTrans1D2" presStyleIdx="1" presStyleCnt="6"/>
      <dgm:spPr/>
    </dgm:pt>
    <dgm:pt modelId="{47564CAF-FF8E-48A5-873B-9AE736A09EC0}" type="pres">
      <dgm:prSet presAssocID="{3BCD0A1E-9349-4736-BB8E-B66240090858}" presName="root2" presStyleCnt="0"/>
      <dgm:spPr/>
    </dgm:pt>
    <dgm:pt modelId="{C1E13EFD-2516-45C0-99C8-C00853FCCAEF}" type="pres">
      <dgm:prSet presAssocID="{3BCD0A1E-9349-4736-BB8E-B66240090858}" presName="LevelTwoTextNode" presStyleLbl="node2" presStyleIdx="1" presStyleCnt="6">
        <dgm:presLayoutVars>
          <dgm:chPref val="3"/>
        </dgm:presLayoutVars>
      </dgm:prSet>
      <dgm:spPr/>
    </dgm:pt>
    <dgm:pt modelId="{A1DCC2C7-8B4B-4223-B50C-43D65A3BBAB9}" type="pres">
      <dgm:prSet presAssocID="{3BCD0A1E-9349-4736-BB8E-B66240090858}" presName="level3hierChild" presStyleCnt="0"/>
      <dgm:spPr/>
    </dgm:pt>
    <dgm:pt modelId="{85F505DA-8608-4578-8B85-E9DED977AA25}" type="pres">
      <dgm:prSet presAssocID="{B0ABE99F-6532-4CB9-931A-50081B2F5BE4}" presName="conn2-1" presStyleLbl="parChTrans1D2" presStyleIdx="2" presStyleCnt="6"/>
      <dgm:spPr/>
    </dgm:pt>
    <dgm:pt modelId="{FA50AAED-41A2-49CC-950B-29EC4E26E8F1}" type="pres">
      <dgm:prSet presAssocID="{B0ABE99F-6532-4CB9-931A-50081B2F5BE4}" presName="connTx" presStyleLbl="parChTrans1D2" presStyleIdx="2" presStyleCnt="6"/>
      <dgm:spPr/>
    </dgm:pt>
    <dgm:pt modelId="{7C00EA0C-9090-4EF0-B83B-BB3DFA77007E}" type="pres">
      <dgm:prSet presAssocID="{6271B704-9587-42D6-B41C-AD4C88F7B2F0}" presName="root2" presStyleCnt="0"/>
      <dgm:spPr/>
    </dgm:pt>
    <dgm:pt modelId="{DF66EC8C-EE12-4385-AB16-CFF76B292919}" type="pres">
      <dgm:prSet presAssocID="{6271B704-9587-42D6-B41C-AD4C88F7B2F0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CB532-5BB6-4352-9825-30EF2C990DEB}" type="pres">
      <dgm:prSet presAssocID="{6271B704-9587-42D6-B41C-AD4C88F7B2F0}" presName="level3hierChild" presStyleCnt="0"/>
      <dgm:spPr/>
    </dgm:pt>
    <dgm:pt modelId="{226DC25D-8DE9-4EBA-B8EC-56C039977395}" type="pres">
      <dgm:prSet presAssocID="{C66B9FA2-EB63-43B8-A873-3DA006608C40}" presName="conn2-1" presStyleLbl="parChTrans1D3" presStyleIdx="4" presStyleCnt="6"/>
      <dgm:spPr/>
    </dgm:pt>
    <dgm:pt modelId="{1768AAC0-31AD-4161-BB7B-214EAD494056}" type="pres">
      <dgm:prSet presAssocID="{C66B9FA2-EB63-43B8-A873-3DA006608C40}" presName="connTx" presStyleLbl="parChTrans1D3" presStyleIdx="4" presStyleCnt="6"/>
      <dgm:spPr/>
    </dgm:pt>
    <dgm:pt modelId="{4DEA675D-0E11-4BC0-929B-C5F004E03C9B}" type="pres">
      <dgm:prSet presAssocID="{449E343A-A312-4736-A603-AAF3DC6B8441}" presName="root2" presStyleCnt="0"/>
      <dgm:spPr/>
    </dgm:pt>
    <dgm:pt modelId="{BCE55BC5-8D2D-4D04-AFBD-7E356B531976}" type="pres">
      <dgm:prSet presAssocID="{449E343A-A312-4736-A603-AAF3DC6B8441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0B5B54-8DA6-4247-B7F6-1CC257581C19}" type="pres">
      <dgm:prSet presAssocID="{449E343A-A312-4736-A603-AAF3DC6B8441}" presName="level3hierChild" presStyleCnt="0"/>
      <dgm:spPr/>
    </dgm:pt>
    <dgm:pt modelId="{55497E93-0F44-4FBF-9BA6-F6BA90A47287}" type="pres">
      <dgm:prSet presAssocID="{4E0D4952-143A-402C-97C2-8AE7C7DBCDA0}" presName="conn2-1" presStyleLbl="parChTrans1D3" presStyleIdx="5" presStyleCnt="6"/>
      <dgm:spPr/>
    </dgm:pt>
    <dgm:pt modelId="{C2DB3CE9-BD79-4E4F-8762-476ABA4199B9}" type="pres">
      <dgm:prSet presAssocID="{4E0D4952-143A-402C-97C2-8AE7C7DBCDA0}" presName="connTx" presStyleLbl="parChTrans1D3" presStyleIdx="5" presStyleCnt="6"/>
      <dgm:spPr/>
    </dgm:pt>
    <dgm:pt modelId="{7B863682-ABC1-4AB6-8C08-322A2122545A}" type="pres">
      <dgm:prSet presAssocID="{A82E9A1C-0493-489F-9E0A-6BCEC8C38F68}" presName="root2" presStyleCnt="0"/>
      <dgm:spPr/>
    </dgm:pt>
    <dgm:pt modelId="{7CE06F9D-CE75-4814-933B-85EBF41C926D}" type="pres">
      <dgm:prSet presAssocID="{A82E9A1C-0493-489F-9E0A-6BCEC8C38F68}" presName="LevelTwoTextNode" presStyleLbl="node3" presStyleIdx="5" presStyleCnt="6">
        <dgm:presLayoutVars>
          <dgm:chPref val="3"/>
        </dgm:presLayoutVars>
      </dgm:prSet>
      <dgm:spPr/>
    </dgm:pt>
    <dgm:pt modelId="{6BA81748-D079-4378-B4AC-1A42508F1696}" type="pres">
      <dgm:prSet presAssocID="{A82E9A1C-0493-489F-9E0A-6BCEC8C38F68}" presName="level3hierChild" presStyleCnt="0"/>
      <dgm:spPr/>
    </dgm:pt>
    <dgm:pt modelId="{52BD62EF-63E8-4B44-AF2E-C9CE9425FF8D}" type="pres">
      <dgm:prSet presAssocID="{E5F6540C-BD64-4D2C-B56A-7E790248D97B}" presName="conn2-1" presStyleLbl="parChTrans1D2" presStyleIdx="3" presStyleCnt="6"/>
      <dgm:spPr/>
    </dgm:pt>
    <dgm:pt modelId="{0E7AD8C8-D24C-4C7C-AB7B-E2DA86944B71}" type="pres">
      <dgm:prSet presAssocID="{E5F6540C-BD64-4D2C-B56A-7E790248D97B}" presName="connTx" presStyleLbl="parChTrans1D2" presStyleIdx="3" presStyleCnt="6"/>
      <dgm:spPr/>
    </dgm:pt>
    <dgm:pt modelId="{4955E5C1-18F2-4F40-A8E8-9A9D30EDBC39}" type="pres">
      <dgm:prSet presAssocID="{E0143D4B-7086-498A-8BE9-4C158D557D67}" presName="root2" presStyleCnt="0"/>
      <dgm:spPr/>
    </dgm:pt>
    <dgm:pt modelId="{09B3367E-9228-4793-BD8C-B1C90CD8183C}" type="pres">
      <dgm:prSet presAssocID="{E0143D4B-7086-498A-8BE9-4C158D557D67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297223-0099-40A3-B5DF-59ABD5547366}" type="pres">
      <dgm:prSet presAssocID="{E0143D4B-7086-498A-8BE9-4C158D557D67}" presName="level3hierChild" presStyleCnt="0"/>
      <dgm:spPr/>
    </dgm:pt>
    <dgm:pt modelId="{30826009-A4CF-40D5-A4AF-E7080C3A9791}" type="pres">
      <dgm:prSet presAssocID="{143A21AE-DE28-4258-B3C9-1068AF462C56}" presName="conn2-1" presStyleLbl="parChTrans1D2" presStyleIdx="4" presStyleCnt="6"/>
      <dgm:spPr/>
    </dgm:pt>
    <dgm:pt modelId="{680C1C35-2708-4012-A6F7-54A20C0AB59C}" type="pres">
      <dgm:prSet presAssocID="{143A21AE-DE28-4258-B3C9-1068AF462C56}" presName="connTx" presStyleLbl="parChTrans1D2" presStyleIdx="4" presStyleCnt="6"/>
      <dgm:spPr/>
    </dgm:pt>
    <dgm:pt modelId="{3620435D-C9C8-4724-96E7-5F0B629E46EC}" type="pres">
      <dgm:prSet presAssocID="{780834B8-BB93-4CB2-A64E-595F7D4B669A}" presName="root2" presStyleCnt="0"/>
      <dgm:spPr/>
    </dgm:pt>
    <dgm:pt modelId="{F122F6F8-9D29-4863-9F2D-2782784045B3}" type="pres">
      <dgm:prSet presAssocID="{780834B8-BB93-4CB2-A64E-595F7D4B669A}" presName="LevelTwoTextNode" presStyleLbl="node2" presStyleIdx="4" presStyleCnt="6">
        <dgm:presLayoutVars>
          <dgm:chPref val="3"/>
        </dgm:presLayoutVars>
      </dgm:prSet>
      <dgm:spPr/>
    </dgm:pt>
    <dgm:pt modelId="{421F126E-B626-4611-B6AB-E4659358446F}" type="pres">
      <dgm:prSet presAssocID="{780834B8-BB93-4CB2-A64E-595F7D4B669A}" presName="level3hierChild" presStyleCnt="0"/>
      <dgm:spPr/>
    </dgm:pt>
    <dgm:pt modelId="{77E56C4A-33E9-4F3E-98AF-EC3062E0AEA3}" type="pres">
      <dgm:prSet presAssocID="{0DA7AB89-9539-4321-B578-E7306E7662E7}" presName="conn2-1" presStyleLbl="parChTrans1D2" presStyleIdx="5" presStyleCnt="6"/>
      <dgm:spPr/>
    </dgm:pt>
    <dgm:pt modelId="{70D0C8D1-2F41-4587-87A1-175F0268D521}" type="pres">
      <dgm:prSet presAssocID="{0DA7AB89-9539-4321-B578-E7306E7662E7}" presName="connTx" presStyleLbl="parChTrans1D2" presStyleIdx="5" presStyleCnt="6"/>
      <dgm:spPr/>
    </dgm:pt>
    <dgm:pt modelId="{ED8D68FB-85E4-478C-A6B3-7BBB3DD68FD3}" type="pres">
      <dgm:prSet presAssocID="{B6C3C240-8989-4A8D-8F47-DEFC060463DA}" presName="root2" presStyleCnt="0"/>
      <dgm:spPr/>
    </dgm:pt>
    <dgm:pt modelId="{C0D7888E-A36B-49B6-96C4-4D3DDFEB609B}" type="pres">
      <dgm:prSet presAssocID="{B6C3C240-8989-4A8D-8F47-DEFC060463DA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F9306-F82A-417E-BD6E-AF2499198340}" type="pres">
      <dgm:prSet presAssocID="{B6C3C240-8989-4A8D-8F47-DEFC060463DA}" presName="level3hierChild" presStyleCnt="0"/>
      <dgm:spPr/>
    </dgm:pt>
  </dgm:ptLst>
  <dgm:cxnLst>
    <dgm:cxn modelId="{DB3E5B34-A8DA-4E63-A41F-5966A75165EE}" srcId="{18EBCB92-92A1-43A3-94A5-CF9CAFBC112F}" destId="{6A448C7A-F95C-45D3-86C5-24008B440E12}" srcOrd="3" destOrd="0" parTransId="{65206372-789D-4289-A085-CF260124AA18}" sibTransId="{4CD78CBD-F0A6-4719-B2EA-295FDD4C6D14}"/>
    <dgm:cxn modelId="{AF03B8FD-E0B2-47B8-A4FA-8B9AA2E913B1}" type="presOf" srcId="{4E0D4952-143A-402C-97C2-8AE7C7DBCDA0}" destId="{55497E93-0F44-4FBF-9BA6-F6BA90A47287}" srcOrd="0" destOrd="0" presId="urn:microsoft.com/office/officeart/2008/layout/HorizontalMultiLevelHierarchy"/>
    <dgm:cxn modelId="{0FA50EBF-CAEF-430D-9CA1-28A1E10D28C6}" type="presOf" srcId="{851E8A1F-8269-4E1C-A7A7-0C8BD8C22734}" destId="{0409CF72-D478-4217-8E22-CA6D4AF8435A}" srcOrd="0" destOrd="0" presId="urn:microsoft.com/office/officeart/2008/layout/HorizontalMultiLevelHierarchy"/>
    <dgm:cxn modelId="{E8ABCD5B-48A5-4675-A29B-8272A0875FD0}" type="presOf" srcId="{1562E388-6279-4D51-9326-D5D06C619AFE}" destId="{574D8A9A-A87B-449A-85C1-8F52C697E637}" srcOrd="1" destOrd="0" presId="urn:microsoft.com/office/officeart/2008/layout/HorizontalMultiLevelHierarchy"/>
    <dgm:cxn modelId="{3222421E-DAE1-4ED1-A0B1-09DCD0EE0E9A}" type="presOf" srcId="{7DBF7097-7C4A-41C6-A64A-3009F396D581}" destId="{05D27EF3-4947-40D4-A733-06F3BE906D25}" srcOrd="0" destOrd="0" presId="urn:microsoft.com/office/officeart/2008/layout/HorizontalMultiLevelHierarchy"/>
    <dgm:cxn modelId="{5DCC8395-C43F-49B6-BBC7-DA99DAF03513}" type="presOf" srcId="{6271B704-9587-42D6-B41C-AD4C88F7B2F0}" destId="{DF66EC8C-EE12-4385-AB16-CFF76B292919}" srcOrd="0" destOrd="0" presId="urn:microsoft.com/office/officeart/2008/layout/HorizontalMultiLevelHierarchy"/>
    <dgm:cxn modelId="{FA2C5028-F2FA-4BE9-97FA-8244ACDAB5F1}" type="presOf" srcId="{6AF68DEC-607C-47EE-BEF3-923F0AE0F06F}" destId="{726D1DC0-8CF9-4F7F-BB73-449EADB03D14}" srcOrd="0" destOrd="0" presId="urn:microsoft.com/office/officeart/2008/layout/HorizontalMultiLevelHierarchy"/>
    <dgm:cxn modelId="{09308CFC-9F27-492C-B2E7-765695EFEA1A}" type="presOf" srcId="{C66B9FA2-EB63-43B8-A873-3DA006608C40}" destId="{226DC25D-8DE9-4EBA-B8EC-56C039977395}" srcOrd="0" destOrd="0" presId="urn:microsoft.com/office/officeart/2008/layout/HorizontalMultiLevelHierarchy"/>
    <dgm:cxn modelId="{D98E1A40-F0F9-4BCB-AF69-C4C0C2229FC9}" type="presOf" srcId="{8EFA7A58-06C7-4439-98F9-C4A586183309}" destId="{B6B18A7D-8943-42C1-A9FE-590E9BA2A681}" srcOrd="0" destOrd="0" presId="urn:microsoft.com/office/officeart/2008/layout/HorizontalMultiLevelHierarchy"/>
    <dgm:cxn modelId="{22001F35-D191-44F7-BE25-EC01EF305D02}" type="presOf" srcId="{4E0D4952-143A-402C-97C2-8AE7C7DBCDA0}" destId="{C2DB3CE9-BD79-4E4F-8762-476ABA4199B9}" srcOrd="1" destOrd="0" presId="urn:microsoft.com/office/officeart/2008/layout/HorizontalMultiLevelHierarchy"/>
    <dgm:cxn modelId="{6F6B17D9-93F9-4627-987D-8DFD66C988C0}" type="presOf" srcId="{185B95A8-7A93-4F43-BB2E-0510C87EE105}" destId="{7C71AFD5-66E1-4D58-BAA7-648472DE9A37}" srcOrd="0" destOrd="0" presId="urn:microsoft.com/office/officeart/2008/layout/HorizontalMultiLevelHierarchy"/>
    <dgm:cxn modelId="{ADE809C4-5D07-4A68-A22B-C0932D44EE03}" type="presOf" srcId="{E5F6540C-BD64-4D2C-B56A-7E790248D97B}" destId="{52BD62EF-63E8-4B44-AF2E-C9CE9425FF8D}" srcOrd="0" destOrd="0" presId="urn:microsoft.com/office/officeart/2008/layout/HorizontalMultiLevelHierarchy"/>
    <dgm:cxn modelId="{F07007A6-73D8-4923-9C93-0812A769B51D}" type="presOf" srcId="{3BED6C51-8066-4E2D-AC6F-255ED8183CAE}" destId="{D2143E9D-C27F-42A3-8A14-F052EAC19E13}" srcOrd="0" destOrd="0" presId="urn:microsoft.com/office/officeart/2008/layout/HorizontalMultiLevelHierarchy"/>
    <dgm:cxn modelId="{A788814C-7B5D-4CED-94C6-34B0510C3F06}" type="presOf" srcId="{18EBCB92-92A1-43A3-94A5-CF9CAFBC112F}" destId="{12D21F75-B4FE-4B81-B3BE-47D576C63619}" srcOrd="0" destOrd="0" presId="urn:microsoft.com/office/officeart/2008/layout/HorizontalMultiLevelHierarchy"/>
    <dgm:cxn modelId="{0B69ADC3-7A87-4114-9AC7-95308887429A}" srcId="{DA877092-9F9B-4394-8A4B-3683BE80EB2B}" destId="{6271B704-9587-42D6-B41C-AD4C88F7B2F0}" srcOrd="2" destOrd="0" parTransId="{B0ABE99F-6532-4CB9-931A-50081B2F5BE4}" sibTransId="{99F0191E-2E33-4ED6-99D8-2B396254D6BE}"/>
    <dgm:cxn modelId="{C4F35B1E-69E1-4CAB-8126-B0E02CFA7BDC}" type="presOf" srcId="{3BCD0A1E-9349-4736-BB8E-B66240090858}" destId="{C1E13EFD-2516-45C0-99C8-C00853FCCAEF}" srcOrd="0" destOrd="0" presId="urn:microsoft.com/office/officeart/2008/layout/HorizontalMultiLevelHierarchy"/>
    <dgm:cxn modelId="{9F5666A7-3851-4C95-BF7A-8C88BFB49417}" type="presOf" srcId="{DA9195E5-1639-447F-8CE4-86430A479E95}" destId="{4B609F44-C4A1-4D75-A81B-3DA6220D6A35}" srcOrd="0" destOrd="0" presId="urn:microsoft.com/office/officeart/2008/layout/HorizontalMultiLevelHierarchy"/>
    <dgm:cxn modelId="{279231A3-1C01-4F2A-A8FE-4CC254C0FDAF}" srcId="{18EBCB92-92A1-43A3-94A5-CF9CAFBC112F}" destId="{6AF68DEC-607C-47EE-BEF3-923F0AE0F06F}" srcOrd="1" destOrd="0" parTransId="{3AEB103F-D944-4CCA-BFFB-F7B97C315572}" sibTransId="{5E38FDDC-E11B-446B-81FB-D0A06E9F09CA}"/>
    <dgm:cxn modelId="{CE1B368D-0A8C-46EB-B19B-71E9601CA083}" type="presOf" srcId="{B6C3C240-8989-4A8D-8F47-DEFC060463DA}" destId="{C0D7888E-A36B-49B6-96C4-4D3DDFEB609B}" srcOrd="0" destOrd="0" presId="urn:microsoft.com/office/officeart/2008/layout/HorizontalMultiLevelHierarchy"/>
    <dgm:cxn modelId="{FBA5A2D8-CD99-45B8-9DF1-B0CA5008724A}" type="presOf" srcId="{851E8A1F-8269-4E1C-A7A7-0C8BD8C22734}" destId="{F5C59213-EC76-483C-B4C8-2243A09032E1}" srcOrd="1" destOrd="0" presId="urn:microsoft.com/office/officeart/2008/layout/HorizontalMultiLevelHierarchy"/>
    <dgm:cxn modelId="{0323A46E-268B-4016-A9C9-E81557493D1D}" srcId="{6271B704-9587-42D6-B41C-AD4C88F7B2F0}" destId="{A82E9A1C-0493-489F-9E0A-6BCEC8C38F68}" srcOrd="1" destOrd="0" parTransId="{4E0D4952-143A-402C-97C2-8AE7C7DBCDA0}" sibTransId="{9985143F-9DF3-436F-89F7-812EB7AC7584}"/>
    <dgm:cxn modelId="{E77C2AC6-C6FD-4719-AD9B-7C25F2B43A0B}" type="presOf" srcId="{0DA7AB89-9539-4321-B578-E7306E7662E7}" destId="{77E56C4A-33E9-4F3E-98AF-EC3062E0AEA3}" srcOrd="0" destOrd="0" presId="urn:microsoft.com/office/officeart/2008/layout/HorizontalMultiLevelHierarchy"/>
    <dgm:cxn modelId="{F45E7383-BEC8-491D-9FE8-03B1C3F36494}" type="presOf" srcId="{9C5389FD-38EF-4698-A988-48C3D633A600}" destId="{0F1B9418-2513-48B5-9A75-E8131301DE24}" srcOrd="1" destOrd="0" presId="urn:microsoft.com/office/officeart/2008/layout/HorizontalMultiLevelHierarchy"/>
    <dgm:cxn modelId="{5788F8B2-EEDA-4B33-A7EF-692FCB9B9E7F}" type="presOf" srcId="{AB533554-D0C3-47B2-963D-218E339C9BF3}" destId="{77CFB1C2-D64D-4992-8701-251F768DE849}" srcOrd="0" destOrd="0" presId="urn:microsoft.com/office/officeart/2008/layout/HorizontalMultiLevelHierarchy"/>
    <dgm:cxn modelId="{CDF97F6D-6360-4137-AC19-F40DCED5AE42}" type="presOf" srcId="{3AEB103F-D944-4CCA-BFFB-F7B97C315572}" destId="{EA75DA72-8566-4F52-81D1-25E46CAF2C61}" srcOrd="0" destOrd="0" presId="urn:microsoft.com/office/officeart/2008/layout/HorizontalMultiLevelHierarchy"/>
    <dgm:cxn modelId="{E806AE6C-2A5C-421B-BDE4-2697F4584D85}" type="presOf" srcId="{9C5389FD-38EF-4698-A988-48C3D633A600}" destId="{392299B7-6D36-4250-BD85-0C0D33E17AAD}" srcOrd="0" destOrd="0" presId="urn:microsoft.com/office/officeart/2008/layout/HorizontalMultiLevelHierarchy"/>
    <dgm:cxn modelId="{7870CE7D-27AE-432F-B3CD-F28FA48286B9}" type="presOf" srcId="{143A21AE-DE28-4258-B3C9-1068AF462C56}" destId="{30826009-A4CF-40D5-A4AF-E7080C3A9791}" srcOrd="0" destOrd="0" presId="urn:microsoft.com/office/officeart/2008/layout/HorizontalMultiLevelHierarchy"/>
    <dgm:cxn modelId="{CEFBD1C7-6ED8-4AA1-8E2D-C818BEE1D183}" srcId="{6271B704-9587-42D6-B41C-AD4C88F7B2F0}" destId="{449E343A-A312-4736-A603-AAF3DC6B8441}" srcOrd="0" destOrd="0" parTransId="{C66B9FA2-EB63-43B8-A873-3DA006608C40}" sibTransId="{655AFD4D-ED22-4FB6-BAC9-6FFAF67E08E8}"/>
    <dgm:cxn modelId="{F9A3BC2B-7B9D-4109-A2E3-6C0CEBAD633A}" type="presOf" srcId="{449E343A-A312-4736-A603-AAF3DC6B8441}" destId="{BCE55BC5-8D2D-4D04-AFBD-7E356B531976}" srcOrd="0" destOrd="0" presId="urn:microsoft.com/office/officeart/2008/layout/HorizontalMultiLevelHierarchy"/>
    <dgm:cxn modelId="{9DA97E2A-5B46-4AE6-B324-506119067580}" srcId="{18EBCB92-92A1-43A3-94A5-CF9CAFBC112F}" destId="{3BED6C51-8066-4E2D-AC6F-255ED8183CAE}" srcOrd="2" destOrd="0" parTransId="{AB533554-D0C3-47B2-963D-218E339C9BF3}" sibTransId="{1041D264-0273-4823-BFFE-027134D4D631}"/>
    <dgm:cxn modelId="{535DBB7A-8A74-4503-85F8-640D0442CAFD}" srcId="{3BED6C51-8066-4E2D-AC6F-255ED8183CAE}" destId="{8EFA7A58-06C7-4439-98F9-C4A586183309}" srcOrd="1" destOrd="0" parTransId="{9C5389FD-38EF-4698-A988-48C3D633A600}" sibTransId="{7C1F5DA2-1941-4282-8B2A-330B8F101C91}"/>
    <dgm:cxn modelId="{35CACAFC-DFF2-4E79-AD6F-FA39536B2615}" type="presOf" srcId="{A7C2A6F4-6C4F-4C37-BF2D-3DDD4702D4A5}" destId="{77161D0F-E2AD-49B1-A092-1EB0D46FAE85}" srcOrd="1" destOrd="0" presId="urn:microsoft.com/office/officeart/2008/layout/HorizontalMultiLevelHierarchy"/>
    <dgm:cxn modelId="{A2E96297-A8D6-4C8B-97F9-5A36FF474CF3}" srcId="{3BED6C51-8066-4E2D-AC6F-255ED8183CAE}" destId="{C2E3DFBE-DAEB-4B9C-88DB-8958ABDBD863}" srcOrd="0" destOrd="0" parTransId="{1562E388-6279-4D51-9326-D5D06C619AFE}" sibTransId="{AACCDFAC-923F-457E-A7BF-97BA19AE699F}"/>
    <dgm:cxn modelId="{6A7ECE1F-5719-4412-B1CA-486AB333491C}" type="presOf" srcId="{AB533554-D0C3-47B2-963D-218E339C9BF3}" destId="{081252DE-20DE-42B7-B8B3-830AB3743893}" srcOrd="1" destOrd="0" presId="urn:microsoft.com/office/officeart/2008/layout/HorizontalMultiLevelHierarchy"/>
    <dgm:cxn modelId="{303B61EE-98D4-4050-B353-D2DB1665B4AB}" type="presOf" srcId="{0DA7AB89-9539-4321-B578-E7306E7662E7}" destId="{70D0C8D1-2F41-4587-87A1-175F0268D521}" srcOrd="1" destOrd="0" presId="urn:microsoft.com/office/officeart/2008/layout/HorizontalMultiLevelHierarchy"/>
    <dgm:cxn modelId="{C5DA262C-96CE-4FE7-AEB0-23D3E5A1A898}" type="presOf" srcId="{3AEB103F-D944-4CCA-BFFB-F7B97C315572}" destId="{0ADCBFC6-A12D-4294-A4C0-116E410BEFA5}" srcOrd="1" destOrd="0" presId="urn:microsoft.com/office/officeart/2008/layout/HorizontalMultiLevelHierarchy"/>
    <dgm:cxn modelId="{8947013E-AF4B-4F5E-8BC7-D04B6103C596}" srcId="{DA877092-9F9B-4394-8A4B-3683BE80EB2B}" destId="{B6C3C240-8989-4A8D-8F47-DEFC060463DA}" srcOrd="5" destOrd="0" parTransId="{0DA7AB89-9539-4321-B578-E7306E7662E7}" sibTransId="{09FBB9BC-84E7-4075-88C4-2EB0B7F85387}"/>
    <dgm:cxn modelId="{15815139-F948-4CD2-9E1D-FAF5AACDA263}" type="presOf" srcId="{65206372-789D-4289-A085-CF260124AA18}" destId="{441992AB-5095-4164-8915-B29FC4CEB307}" srcOrd="0" destOrd="0" presId="urn:microsoft.com/office/officeart/2008/layout/HorizontalMultiLevelHierarchy"/>
    <dgm:cxn modelId="{F797C512-6F5A-4DA3-97BB-B3FF31DDC160}" type="presOf" srcId="{A82E9A1C-0493-489F-9E0A-6BCEC8C38F68}" destId="{7CE06F9D-CE75-4814-933B-85EBF41C926D}" srcOrd="0" destOrd="0" presId="urn:microsoft.com/office/officeart/2008/layout/HorizontalMultiLevelHierarchy"/>
    <dgm:cxn modelId="{9DEA3F39-4920-4460-B944-B665B65EE5AF}" type="presOf" srcId="{185B95A8-7A93-4F43-BB2E-0510C87EE105}" destId="{9BD8F8CD-39FB-40A4-BF45-99837A3122FB}" srcOrd="1" destOrd="0" presId="urn:microsoft.com/office/officeart/2008/layout/HorizontalMultiLevelHierarchy"/>
    <dgm:cxn modelId="{0982058E-1EC8-4921-9499-C73832EE49C7}" srcId="{DA877092-9F9B-4394-8A4B-3683BE80EB2B}" destId="{780834B8-BB93-4CB2-A64E-595F7D4B669A}" srcOrd="4" destOrd="0" parTransId="{143A21AE-DE28-4258-B3C9-1068AF462C56}" sibTransId="{1B13431A-1171-4A81-B3AA-E5E58BD6BCF9}"/>
    <dgm:cxn modelId="{5E20B305-4224-4EBD-942E-877610EE3F85}" type="presOf" srcId="{E0143D4B-7086-498A-8BE9-4C158D557D67}" destId="{09B3367E-9228-4793-BD8C-B1C90CD8183C}" srcOrd="0" destOrd="0" presId="urn:microsoft.com/office/officeart/2008/layout/HorizontalMultiLevelHierarchy"/>
    <dgm:cxn modelId="{A88A38BD-A106-4C01-A1DF-2BC9964E8158}" type="presOf" srcId="{C66B9FA2-EB63-43B8-A873-3DA006608C40}" destId="{1768AAC0-31AD-4161-BB7B-214EAD494056}" srcOrd="1" destOrd="0" presId="urn:microsoft.com/office/officeart/2008/layout/HorizontalMultiLevelHierarchy"/>
    <dgm:cxn modelId="{DF90F81B-F760-4573-BC3B-15016FB009C6}" type="presOf" srcId="{DA877092-9F9B-4394-8A4B-3683BE80EB2B}" destId="{9C6A28C4-92C9-4CFD-A459-EAF2A37CFA56}" srcOrd="0" destOrd="0" presId="urn:microsoft.com/office/officeart/2008/layout/HorizontalMultiLevelHierarchy"/>
    <dgm:cxn modelId="{78273706-18E0-44DA-A5ED-E31AF80A0EDC}" type="presOf" srcId="{65206372-789D-4289-A085-CF260124AA18}" destId="{43543B13-A7D3-4087-9606-A217E9793D82}" srcOrd="1" destOrd="0" presId="urn:microsoft.com/office/officeart/2008/layout/HorizontalMultiLevelHierarchy"/>
    <dgm:cxn modelId="{C066169F-54C3-4837-BBC3-6A39FA6B3CAE}" type="presOf" srcId="{B0ABE99F-6532-4CB9-931A-50081B2F5BE4}" destId="{85F505DA-8608-4578-8B85-E9DED977AA25}" srcOrd="0" destOrd="0" presId="urn:microsoft.com/office/officeart/2008/layout/HorizontalMultiLevelHierarchy"/>
    <dgm:cxn modelId="{D7A54CFE-8796-41EF-A7A9-6D2930E84C1F}" srcId="{DA877092-9F9B-4394-8A4B-3683BE80EB2B}" destId="{E0143D4B-7086-498A-8BE9-4C158D557D67}" srcOrd="3" destOrd="0" parTransId="{E5F6540C-BD64-4D2C-B56A-7E790248D97B}" sibTransId="{8B67F5FD-6CA2-4968-9884-AFE5BB9F48B1}"/>
    <dgm:cxn modelId="{FA415D51-27A0-4AF3-B919-6C6CCA6278C3}" type="presOf" srcId="{780834B8-BB93-4CB2-A64E-595F7D4B669A}" destId="{F122F6F8-9D29-4863-9F2D-2782784045B3}" srcOrd="0" destOrd="0" presId="urn:microsoft.com/office/officeart/2008/layout/HorizontalMultiLevelHierarchy"/>
    <dgm:cxn modelId="{680C5749-8B26-46FD-A492-2E0EC0452B67}" type="presOf" srcId="{A7C2A6F4-6C4F-4C37-BF2D-3DDD4702D4A5}" destId="{316F982E-B158-41DC-8F96-DCD4C1207191}" srcOrd="0" destOrd="0" presId="urn:microsoft.com/office/officeart/2008/layout/HorizontalMultiLevelHierarchy"/>
    <dgm:cxn modelId="{1117BF9E-5625-4488-96A3-D5DCBCB7AC2D}" srcId="{DA877092-9F9B-4394-8A4B-3683BE80EB2B}" destId="{18EBCB92-92A1-43A3-94A5-CF9CAFBC112F}" srcOrd="0" destOrd="0" parTransId="{185B95A8-7A93-4F43-BB2E-0510C87EE105}" sibTransId="{BA148F29-308A-4FF2-B018-B2A76F3BF43B}"/>
    <dgm:cxn modelId="{5EC3AAC3-C772-4517-A604-EC0507B17A4A}" srcId="{DA9195E5-1639-447F-8CE4-86430A479E95}" destId="{DA877092-9F9B-4394-8A4B-3683BE80EB2B}" srcOrd="0" destOrd="0" parTransId="{8E5083AC-AD29-4224-BBF1-AFDB4279DD25}" sibTransId="{A4896584-C368-4845-A0B5-6F63DFBBD4B0}"/>
    <dgm:cxn modelId="{980383C6-4B7D-47FE-A993-94C5A33A5D89}" srcId="{18EBCB92-92A1-43A3-94A5-CF9CAFBC112F}" destId="{7DBF7097-7C4A-41C6-A64A-3009F396D581}" srcOrd="0" destOrd="0" parTransId="{A7C2A6F4-6C4F-4C37-BF2D-3DDD4702D4A5}" sibTransId="{AD28505D-B24C-47D2-A697-1E5BBC7F4F0C}"/>
    <dgm:cxn modelId="{7D1F5F4F-0821-480D-AF43-7990F9A232C6}" type="presOf" srcId="{E5F6540C-BD64-4D2C-B56A-7E790248D97B}" destId="{0E7AD8C8-D24C-4C7C-AB7B-E2DA86944B71}" srcOrd="1" destOrd="0" presId="urn:microsoft.com/office/officeart/2008/layout/HorizontalMultiLevelHierarchy"/>
    <dgm:cxn modelId="{ABCF8A33-192E-4879-A362-7165D280323B}" type="presOf" srcId="{6A448C7A-F95C-45D3-86C5-24008B440E12}" destId="{8D4FAE59-E56D-422C-892F-F734FFF2D257}" srcOrd="0" destOrd="0" presId="urn:microsoft.com/office/officeart/2008/layout/HorizontalMultiLevelHierarchy"/>
    <dgm:cxn modelId="{76B50F8B-72FB-4906-B76D-D8A4639A4642}" type="presOf" srcId="{1562E388-6279-4D51-9326-D5D06C619AFE}" destId="{4FAC8EDC-C8DF-470A-AE01-14A6141A9EAE}" srcOrd="0" destOrd="0" presId="urn:microsoft.com/office/officeart/2008/layout/HorizontalMultiLevelHierarchy"/>
    <dgm:cxn modelId="{C06DEDF1-45F2-450C-99A2-7033B726F4E6}" type="presOf" srcId="{B0ABE99F-6532-4CB9-931A-50081B2F5BE4}" destId="{FA50AAED-41A2-49CC-950B-29EC4E26E8F1}" srcOrd="1" destOrd="0" presId="urn:microsoft.com/office/officeart/2008/layout/HorizontalMultiLevelHierarchy"/>
    <dgm:cxn modelId="{468C7BB4-A585-4426-9410-4AFB63EFE0C5}" srcId="{DA877092-9F9B-4394-8A4B-3683BE80EB2B}" destId="{3BCD0A1E-9349-4736-BB8E-B66240090858}" srcOrd="1" destOrd="0" parTransId="{851E8A1F-8269-4E1C-A7A7-0C8BD8C22734}" sibTransId="{8747609A-5AF0-4A5F-B632-7FCF4C76AE07}"/>
    <dgm:cxn modelId="{8F48EB6C-F424-44C7-9211-585C3E15DD75}" type="presOf" srcId="{C2E3DFBE-DAEB-4B9C-88DB-8958ABDBD863}" destId="{0478681D-5791-4D99-A8F4-2580FEB3AD3C}" srcOrd="0" destOrd="0" presId="urn:microsoft.com/office/officeart/2008/layout/HorizontalMultiLevelHierarchy"/>
    <dgm:cxn modelId="{90FE77F0-21F0-4CE2-AB54-5F56B127E189}" type="presOf" srcId="{143A21AE-DE28-4258-B3C9-1068AF462C56}" destId="{680C1C35-2708-4012-A6F7-54A20C0AB59C}" srcOrd="1" destOrd="0" presId="urn:microsoft.com/office/officeart/2008/layout/HorizontalMultiLevelHierarchy"/>
    <dgm:cxn modelId="{97AC3AC3-674E-41C3-87EF-860CA897BDA8}" type="presParOf" srcId="{4B609F44-C4A1-4D75-A81B-3DA6220D6A35}" destId="{CD704D88-79C2-4EAB-A4E3-3FFCCE0F6678}" srcOrd="0" destOrd="0" presId="urn:microsoft.com/office/officeart/2008/layout/HorizontalMultiLevelHierarchy"/>
    <dgm:cxn modelId="{D1430410-E04E-44B5-ABDD-262D52CB4D53}" type="presParOf" srcId="{CD704D88-79C2-4EAB-A4E3-3FFCCE0F6678}" destId="{9C6A28C4-92C9-4CFD-A459-EAF2A37CFA56}" srcOrd="0" destOrd="0" presId="urn:microsoft.com/office/officeart/2008/layout/HorizontalMultiLevelHierarchy"/>
    <dgm:cxn modelId="{9F488CAC-BD03-4C2A-9E60-15047CBB48C1}" type="presParOf" srcId="{CD704D88-79C2-4EAB-A4E3-3FFCCE0F6678}" destId="{57C2076A-A6A0-4D73-933B-479AEDCB8B96}" srcOrd="1" destOrd="0" presId="urn:microsoft.com/office/officeart/2008/layout/HorizontalMultiLevelHierarchy"/>
    <dgm:cxn modelId="{C79C35E0-72F5-41EC-8214-04A8133B93D2}" type="presParOf" srcId="{57C2076A-A6A0-4D73-933B-479AEDCB8B96}" destId="{7C71AFD5-66E1-4D58-BAA7-648472DE9A37}" srcOrd="0" destOrd="0" presId="urn:microsoft.com/office/officeart/2008/layout/HorizontalMultiLevelHierarchy"/>
    <dgm:cxn modelId="{D6BEECA9-0992-4D29-86ED-AAB3C880FEAF}" type="presParOf" srcId="{7C71AFD5-66E1-4D58-BAA7-648472DE9A37}" destId="{9BD8F8CD-39FB-40A4-BF45-99837A3122FB}" srcOrd="0" destOrd="0" presId="urn:microsoft.com/office/officeart/2008/layout/HorizontalMultiLevelHierarchy"/>
    <dgm:cxn modelId="{936FE420-4135-494B-935D-C79F2DB3A1BD}" type="presParOf" srcId="{57C2076A-A6A0-4D73-933B-479AEDCB8B96}" destId="{B4BE7F24-F492-4B52-A9C0-F57220D2A9A2}" srcOrd="1" destOrd="0" presId="urn:microsoft.com/office/officeart/2008/layout/HorizontalMultiLevelHierarchy"/>
    <dgm:cxn modelId="{8216B32C-C959-4855-8A9F-098A3A8F6309}" type="presParOf" srcId="{B4BE7F24-F492-4B52-A9C0-F57220D2A9A2}" destId="{12D21F75-B4FE-4B81-B3BE-47D576C63619}" srcOrd="0" destOrd="0" presId="urn:microsoft.com/office/officeart/2008/layout/HorizontalMultiLevelHierarchy"/>
    <dgm:cxn modelId="{69E95E47-90CE-4304-B517-4B045E63E75D}" type="presParOf" srcId="{B4BE7F24-F492-4B52-A9C0-F57220D2A9A2}" destId="{03E7FEAD-40CB-425B-B910-CC983555B67D}" srcOrd="1" destOrd="0" presId="urn:microsoft.com/office/officeart/2008/layout/HorizontalMultiLevelHierarchy"/>
    <dgm:cxn modelId="{157F3A7F-340B-43ED-ABFE-EF0AB5B4169A}" type="presParOf" srcId="{03E7FEAD-40CB-425B-B910-CC983555B67D}" destId="{316F982E-B158-41DC-8F96-DCD4C1207191}" srcOrd="0" destOrd="0" presId="urn:microsoft.com/office/officeart/2008/layout/HorizontalMultiLevelHierarchy"/>
    <dgm:cxn modelId="{07EE62CA-6759-431C-B476-AE32E42C91CB}" type="presParOf" srcId="{316F982E-B158-41DC-8F96-DCD4C1207191}" destId="{77161D0F-E2AD-49B1-A092-1EB0D46FAE85}" srcOrd="0" destOrd="0" presId="urn:microsoft.com/office/officeart/2008/layout/HorizontalMultiLevelHierarchy"/>
    <dgm:cxn modelId="{03FFEC8C-5D6A-4A46-94C5-96CE7821821A}" type="presParOf" srcId="{03E7FEAD-40CB-425B-B910-CC983555B67D}" destId="{A5699E27-EFAD-4529-8A1C-230D1111CA4D}" srcOrd="1" destOrd="0" presId="urn:microsoft.com/office/officeart/2008/layout/HorizontalMultiLevelHierarchy"/>
    <dgm:cxn modelId="{383920C1-D384-4F61-85BF-E8D4E2FD1ABA}" type="presParOf" srcId="{A5699E27-EFAD-4529-8A1C-230D1111CA4D}" destId="{05D27EF3-4947-40D4-A733-06F3BE906D25}" srcOrd="0" destOrd="0" presId="urn:microsoft.com/office/officeart/2008/layout/HorizontalMultiLevelHierarchy"/>
    <dgm:cxn modelId="{D230DEE1-72B5-4FE0-894E-ADC1ECAB7CB7}" type="presParOf" srcId="{A5699E27-EFAD-4529-8A1C-230D1111CA4D}" destId="{62918F17-D6E9-483E-A554-7CF3FFE93B81}" srcOrd="1" destOrd="0" presId="urn:microsoft.com/office/officeart/2008/layout/HorizontalMultiLevelHierarchy"/>
    <dgm:cxn modelId="{58B17A3D-B429-4199-873E-A190918E69AE}" type="presParOf" srcId="{03E7FEAD-40CB-425B-B910-CC983555B67D}" destId="{EA75DA72-8566-4F52-81D1-25E46CAF2C61}" srcOrd="2" destOrd="0" presId="urn:microsoft.com/office/officeart/2008/layout/HorizontalMultiLevelHierarchy"/>
    <dgm:cxn modelId="{8B88E470-5326-4092-9406-971E003616C5}" type="presParOf" srcId="{EA75DA72-8566-4F52-81D1-25E46CAF2C61}" destId="{0ADCBFC6-A12D-4294-A4C0-116E410BEFA5}" srcOrd="0" destOrd="0" presId="urn:microsoft.com/office/officeart/2008/layout/HorizontalMultiLevelHierarchy"/>
    <dgm:cxn modelId="{77CF244E-F368-46E4-B045-78590045AB72}" type="presParOf" srcId="{03E7FEAD-40CB-425B-B910-CC983555B67D}" destId="{D1C54DD8-F84A-4724-A43D-D283BD912711}" srcOrd="3" destOrd="0" presId="urn:microsoft.com/office/officeart/2008/layout/HorizontalMultiLevelHierarchy"/>
    <dgm:cxn modelId="{6FE40B94-9BE8-4417-9D15-AD93D54ACD39}" type="presParOf" srcId="{D1C54DD8-F84A-4724-A43D-D283BD912711}" destId="{726D1DC0-8CF9-4F7F-BB73-449EADB03D14}" srcOrd="0" destOrd="0" presId="urn:microsoft.com/office/officeart/2008/layout/HorizontalMultiLevelHierarchy"/>
    <dgm:cxn modelId="{B3AC1711-2A1F-4618-B64C-71F56B6B955A}" type="presParOf" srcId="{D1C54DD8-F84A-4724-A43D-D283BD912711}" destId="{5EA89410-4BC6-4DFA-AFF3-EA14836082EB}" srcOrd="1" destOrd="0" presId="urn:microsoft.com/office/officeart/2008/layout/HorizontalMultiLevelHierarchy"/>
    <dgm:cxn modelId="{CCFB566E-C9AC-4974-9CAB-C6568332901A}" type="presParOf" srcId="{03E7FEAD-40CB-425B-B910-CC983555B67D}" destId="{77CFB1C2-D64D-4992-8701-251F768DE849}" srcOrd="4" destOrd="0" presId="urn:microsoft.com/office/officeart/2008/layout/HorizontalMultiLevelHierarchy"/>
    <dgm:cxn modelId="{C02798FC-4F51-4411-A77E-5AADF9A7D828}" type="presParOf" srcId="{77CFB1C2-D64D-4992-8701-251F768DE849}" destId="{081252DE-20DE-42B7-B8B3-830AB3743893}" srcOrd="0" destOrd="0" presId="urn:microsoft.com/office/officeart/2008/layout/HorizontalMultiLevelHierarchy"/>
    <dgm:cxn modelId="{FCE068E7-4C6A-4113-AEB3-D7DFA7DB98B1}" type="presParOf" srcId="{03E7FEAD-40CB-425B-B910-CC983555B67D}" destId="{E1C04090-4BF8-4285-B625-2FAEB7E2131A}" srcOrd="5" destOrd="0" presId="urn:microsoft.com/office/officeart/2008/layout/HorizontalMultiLevelHierarchy"/>
    <dgm:cxn modelId="{F45C492F-141D-447A-A47E-85D42BC00946}" type="presParOf" srcId="{E1C04090-4BF8-4285-B625-2FAEB7E2131A}" destId="{D2143E9D-C27F-42A3-8A14-F052EAC19E13}" srcOrd="0" destOrd="0" presId="urn:microsoft.com/office/officeart/2008/layout/HorizontalMultiLevelHierarchy"/>
    <dgm:cxn modelId="{04151E2F-2637-4947-A65B-B7D4B596B9DC}" type="presParOf" srcId="{E1C04090-4BF8-4285-B625-2FAEB7E2131A}" destId="{41AF83FF-541B-4642-AF1B-D78B3ABCDFEE}" srcOrd="1" destOrd="0" presId="urn:microsoft.com/office/officeart/2008/layout/HorizontalMultiLevelHierarchy"/>
    <dgm:cxn modelId="{901642B0-B041-46FB-BE9A-43C374AADEE2}" type="presParOf" srcId="{41AF83FF-541B-4642-AF1B-D78B3ABCDFEE}" destId="{4FAC8EDC-C8DF-470A-AE01-14A6141A9EAE}" srcOrd="0" destOrd="0" presId="urn:microsoft.com/office/officeart/2008/layout/HorizontalMultiLevelHierarchy"/>
    <dgm:cxn modelId="{A88F4F1B-DDAD-4892-BC6D-109E4F2AC5B6}" type="presParOf" srcId="{4FAC8EDC-C8DF-470A-AE01-14A6141A9EAE}" destId="{574D8A9A-A87B-449A-85C1-8F52C697E637}" srcOrd="0" destOrd="0" presId="urn:microsoft.com/office/officeart/2008/layout/HorizontalMultiLevelHierarchy"/>
    <dgm:cxn modelId="{14B113D4-206A-4D71-833B-FF31143D0288}" type="presParOf" srcId="{41AF83FF-541B-4642-AF1B-D78B3ABCDFEE}" destId="{98859F87-EB34-4C93-97A5-A61D5ABC2F3D}" srcOrd="1" destOrd="0" presId="urn:microsoft.com/office/officeart/2008/layout/HorizontalMultiLevelHierarchy"/>
    <dgm:cxn modelId="{BA70AE20-4EF8-4E07-8545-B203466AE372}" type="presParOf" srcId="{98859F87-EB34-4C93-97A5-A61D5ABC2F3D}" destId="{0478681D-5791-4D99-A8F4-2580FEB3AD3C}" srcOrd="0" destOrd="0" presId="urn:microsoft.com/office/officeart/2008/layout/HorizontalMultiLevelHierarchy"/>
    <dgm:cxn modelId="{4D86433D-9561-4BC2-A4E4-8B65DB9B0B18}" type="presParOf" srcId="{98859F87-EB34-4C93-97A5-A61D5ABC2F3D}" destId="{0DC5A0BD-D30F-4978-AA66-AC4C827596AC}" srcOrd="1" destOrd="0" presId="urn:microsoft.com/office/officeart/2008/layout/HorizontalMultiLevelHierarchy"/>
    <dgm:cxn modelId="{2EC48829-16A3-4AA3-A1ED-F618F5F4BC66}" type="presParOf" srcId="{41AF83FF-541B-4642-AF1B-D78B3ABCDFEE}" destId="{392299B7-6D36-4250-BD85-0C0D33E17AAD}" srcOrd="2" destOrd="0" presId="urn:microsoft.com/office/officeart/2008/layout/HorizontalMultiLevelHierarchy"/>
    <dgm:cxn modelId="{BCEF9D60-939D-48B4-8494-E02361BE97DF}" type="presParOf" srcId="{392299B7-6D36-4250-BD85-0C0D33E17AAD}" destId="{0F1B9418-2513-48B5-9A75-E8131301DE24}" srcOrd="0" destOrd="0" presId="urn:microsoft.com/office/officeart/2008/layout/HorizontalMultiLevelHierarchy"/>
    <dgm:cxn modelId="{16EA275C-4AFD-4263-91D7-A71BF9B3332C}" type="presParOf" srcId="{41AF83FF-541B-4642-AF1B-D78B3ABCDFEE}" destId="{B0C15082-08E8-400C-BD83-F23E501978EF}" srcOrd="3" destOrd="0" presId="urn:microsoft.com/office/officeart/2008/layout/HorizontalMultiLevelHierarchy"/>
    <dgm:cxn modelId="{9B6062F1-5FDF-4299-B5E9-C11817FD065A}" type="presParOf" srcId="{B0C15082-08E8-400C-BD83-F23E501978EF}" destId="{B6B18A7D-8943-42C1-A9FE-590E9BA2A681}" srcOrd="0" destOrd="0" presId="urn:microsoft.com/office/officeart/2008/layout/HorizontalMultiLevelHierarchy"/>
    <dgm:cxn modelId="{D84272CD-A75C-4CA4-BC66-09FEBDEAEDC5}" type="presParOf" srcId="{B0C15082-08E8-400C-BD83-F23E501978EF}" destId="{18073C20-A901-4893-9BB3-3C4AD09083FA}" srcOrd="1" destOrd="0" presId="urn:microsoft.com/office/officeart/2008/layout/HorizontalMultiLevelHierarchy"/>
    <dgm:cxn modelId="{6F477020-B21B-4F7B-8481-E05BAA51597D}" type="presParOf" srcId="{03E7FEAD-40CB-425B-B910-CC983555B67D}" destId="{441992AB-5095-4164-8915-B29FC4CEB307}" srcOrd="6" destOrd="0" presId="urn:microsoft.com/office/officeart/2008/layout/HorizontalMultiLevelHierarchy"/>
    <dgm:cxn modelId="{D972C4B4-E92E-4C7E-8A97-83ACEBD22006}" type="presParOf" srcId="{441992AB-5095-4164-8915-B29FC4CEB307}" destId="{43543B13-A7D3-4087-9606-A217E9793D82}" srcOrd="0" destOrd="0" presId="urn:microsoft.com/office/officeart/2008/layout/HorizontalMultiLevelHierarchy"/>
    <dgm:cxn modelId="{B76A26E6-29CB-4C34-B964-250E410675E5}" type="presParOf" srcId="{03E7FEAD-40CB-425B-B910-CC983555B67D}" destId="{E0EFA5FE-0F24-4274-9046-3BA3AF4A2491}" srcOrd="7" destOrd="0" presId="urn:microsoft.com/office/officeart/2008/layout/HorizontalMultiLevelHierarchy"/>
    <dgm:cxn modelId="{6A02605B-E46A-40EE-900E-0C156EAD26FB}" type="presParOf" srcId="{E0EFA5FE-0F24-4274-9046-3BA3AF4A2491}" destId="{8D4FAE59-E56D-422C-892F-F734FFF2D257}" srcOrd="0" destOrd="0" presId="urn:microsoft.com/office/officeart/2008/layout/HorizontalMultiLevelHierarchy"/>
    <dgm:cxn modelId="{73A8A417-E56A-45E3-804D-065AEE7C0355}" type="presParOf" srcId="{E0EFA5FE-0F24-4274-9046-3BA3AF4A2491}" destId="{5C85BA0B-28BB-4D4F-B1EA-0052FF15E4E0}" srcOrd="1" destOrd="0" presId="urn:microsoft.com/office/officeart/2008/layout/HorizontalMultiLevelHierarchy"/>
    <dgm:cxn modelId="{6CCE9E46-EB5F-4A97-A858-51E9B09CC99E}" type="presParOf" srcId="{57C2076A-A6A0-4D73-933B-479AEDCB8B96}" destId="{0409CF72-D478-4217-8E22-CA6D4AF8435A}" srcOrd="2" destOrd="0" presId="urn:microsoft.com/office/officeart/2008/layout/HorizontalMultiLevelHierarchy"/>
    <dgm:cxn modelId="{79BF3D58-C353-4EB6-843D-EBF22AE33503}" type="presParOf" srcId="{0409CF72-D478-4217-8E22-CA6D4AF8435A}" destId="{F5C59213-EC76-483C-B4C8-2243A09032E1}" srcOrd="0" destOrd="0" presId="urn:microsoft.com/office/officeart/2008/layout/HorizontalMultiLevelHierarchy"/>
    <dgm:cxn modelId="{F0A21A9B-BA5A-42B7-AD23-895624C33E14}" type="presParOf" srcId="{57C2076A-A6A0-4D73-933B-479AEDCB8B96}" destId="{47564CAF-FF8E-48A5-873B-9AE736A09EC0}" srcOrd="3" destOrd="0" presId="urn:microsoft.com/office/officeart/2008/layout/HorizontalMultiLevelHierarchy"/>
    <dgm:cxn modelId="{86428192-DA25-474F-8BC5-810BCF505A7D}" type="presParOf" srcId="{47564CAF-FF8E-48A5-873B-9AE736A09EC0}" destId="{C1E13EFD-2516-45C0-99C8-C00853FCCAEF}" srcOrd="0" destOrd="0" presId="urn:microsoft.com/office/officeart/2008/layout/HorizontalMultiLevelHierarchy"/>
    <dgm:cxn modelId="{DEA7E7D0-66B6-41F1-80D7-A7E0154BEF09}" type="presParOf" srcId="{47564CAF-FF8E-48A5-873B-9AE736A09EC0}" destId="{A1DCC2C7-8B4B-4223-B50C-43D65A3BBAB9}" srcOrd="1" destOrd="0" presId="urn:microsoft.com/office/officeart/2008/layout/HorizontalMultiLevelHierarchy"/>
    <dgm:cxn modelId="{D049BD88-BDE1-4908-A735-784198FAD875}" type="presParOf" srcId="{57C2076A-A6A0-4D73-933B-479AEDCB8B96}" destId="{85F505DA-8608-4578-8B85-E9DED977AA25}" srcOrd="4" destOrd="0" presId="urn:microsoft.com/office/officeart/2008/layout/HorizontalMultiLevelHierarchy"/>
    <dgm:cxn modelId="{D0FDD6E1-BEB0-4684-B8AF-D9CFB8348B3F}" type="presParOf" srcId="{85F505DA-8608-4578-8B85-E9DED977AA25}" destId="{FA50AAED-41A2-49CC-950B-29EC4E26E8F1}" srcOrd="0" destOrd="0" presId="urn:microsoft.com/office/officeart/2008/layout/HorizontalMultiLevelHierarchy"/>
    <dgm:cxn modelId="{9F96FD5D-6F7E-4186-A094-A71F924123C6}" type="presParOf" srcId="{57C2076A-A6A0-4D73-933B-479AEDCB8B96}" destId="{7C00EA0C-9090-4EF0-B83B-BB3DFA77007E}" srcOrd="5" destOrd="0" presId="urn:microsoft.com/office/officeart/2008/layout/HorizontalMultiLevelHierarchy"/>
    <dgm:cxn modelId="{3F566C18-B3BD-45A2-9909-BC42B37E407A}" type="presParOf" srcId="{7C00EA0C-9090-4EF0-B83B-BB3DFA77007E}" destId="{DF66EC8C-EE12-4385-AB16-CFF76B292919}" srcOrd="0" destOrd="0" presId="urn:microsoft.com/office/officeart/2008/layout/HorizontalMultiLevelHierarchy"/>
    <dgm:cxn modelId="{1DAE3123-7779-4C4F-9E38-990D7CB7D9C3}" type="presParOf" srcId="{7C00EA0C-9090-4EF0-B83B-BB3DFA77007E}" destId="{3A0CB532-5BB6-4352-9825-30EF2C990DEB}" srcOrd="1" destOrd="0" presId="urn:microsoft.com/office/officeart/2008/layout/HorizontalMultiLevelHierarchy"/>
    <dgm:cxn modelId="{84F330E2-3B15-46A8-AE95-208B12CEDC74}" type="presParOf" srcId="{3A0CB532-5BB6-4352-9825-30EF2C990DEB}" destId="{226DC25D-8DE9-4EBA-B8EC-56C039977395}" srcOrd="0" destOrd="0" presId="urn:microsoft.com/office/officeart/2008/layout/HorizontalMultiLevelHierarchy"/>
    <dgm:cxn modelId="{86BFEE0F-7270-4F02-A8C6-3A72EA3F12F4}" type="presParOf" srcId="{226DC25D-8DE9-4EBA-B8EC-56C039977395}" destId="{1768AAC0-31AD-4161-BB7B-214EAD494056}" srcOrd="0" destOrd="0" presId="urn:microsoft.com/office/officeart/2008/layout/HorizontalMultiLevelHierarchy"/>
    <dgm:cxn modelId="{AE09BFB2-A568-459F-B54A-3DDA33035DC6}" type="presParOf" srcId="{3A0CB532-5BB6-4352-9825-30EF2C990DEB}" destId="{4DEA675D-0E11-4BC0-929B-C5F004E03C9B}" srcOrd="1" destOrd="0" presId="urn:microsoft.com/office/officeart/2008/layout/HorizontalMultiLevelHierarchy"/>
    <dgm:cxn modelId="{296DCB3D-F053-42BE-917C-F0CC2190F4E0}" type="presParOf" srcId="{4DEA675D-0E11-4BC0-929B-C5F004E03C9B}" destId="{BCE55BC5-8D2D-4D04-AFBD-7E356B531976}" srcOrd="0" destOrd="0" presId="urn:microsoft.com/office/officeart/2008/layout/HorizontalMultiLevelHierarchy"/>
    <dgm:cxn modelId="{11A13BE2-4B55-4ACB-9140-F89A16BBE9ED}" type="presParOf" srcId="{4DEA675D-0E11-4BC0-929B-C5F004E03C9B}" destId="{0B0B5B54-8DA6-4247-B7F6-1CC257581C19}" srcOrd="1" destOrd="0" presId="urn:microsoft.com/office/officeart/2008/layout/HorizontalMultiLevelHierarchy"/>
    <dgm:cxn modelId="{A00B1029-D41E-4142-812E-86D3E8EEB17E}" type="presParOf" srcId="{3A0CB532-5BB6-4352-9825-30EF2C990DEB}" destId="{55497E93-0F44-4FBF-9BA6-F6BA90A47287}" srcOrd="2" destOrd="0" presId="urn:microsoft.com/office/officeart/2008/layout/HorizontalMultiLevelHierarchy"/>
    <dgm:cxn modelId="{53957A34-DE33-49DB-9D00-D5989890F2F8}" type="presParOf" srcId="{55497E93-0F44-4FBF-9BA6-F6BA90A47287}" destId="{C2DB3CE9-BD79-4E4F-8762-476ABA4199B9}" srcOrd="0" destOrd="0" presId="urn:microsoft.com/office/officeart/2008/layout/HorizontalMultiLevelHierarchy"/>
    <dgm:cxn modelId="{5B153E63-FAF2-4DAF-812A-9BCB4CE35D1B}" type="presParOf" srcId="{3A0CB532-5BB6-4352-9825-30EF2C990DEB}" destId="{7B863682-ABC1-4AB6-8C08-322A2122545A}" srcOrd="3" destOrd="0" presId="urn:microsoft.com/office/officeart/2008/layout/HorizontalMultiLevelHierarchy"/>
    <dgm:cxn modelId="{3D0C8A62-029A-42AE-BCA2-D82ADC0F04A2}" type="presParOf" srcId="{7B863682-ABC1-4AB6-8C08-322A2122545A}" destId="{7CE06F9D-CE75-4814-933B-85EBF41C926D}" srcOrd="0" destOrd="0" presId="urn:microsoft.com/office/officeart/2008/layout/HorizontalMultiLevelHierarchy"/>
    <dgm:cxn modelId="{2A3FFC82-0DAA-4162-B7B0-BA389E558BC5}" type="presParOf" srcId="{7B863682-ABC1-4AB6-8C08-322A2122545A}" destId="{6BA81748-D079-4378-B4AC-1A42508F1696}" srcOrd="1" destOrd="0" presId="urn:microsoft.com/office/officeart/2008/layout/HorizontalMultiLevelHierarchy"/>
    <dgm:cxn modelId="{01C29762-0772-4978-869B-B83E878A4C00}" type="presParOf" srcId="{57C2076A-A6A0-4D73-933B-479AEDCB8B96}" destId="{52BD62EF-63E8-4B44-AF2E-C9CE9425FF8D}" srcOrd="6" destOrd="0" presId="urn:microsoft.com/office/officeart/2008/layout/HorizontalMultiLevelHierarchy"/>
    <dgm:cxn modelId="{F4E98892-6469-454A-9233-943A8E909F87}" type="presParOf" srcId="{52BD62EF-63E8-4B44-AF2E-C9CE9425FF8D}" destId="{0E7AD8C8-D24C-4C7C-AB7B-E2DA86944B71}" srcOrd="0" destOrd="0" presId="urn:microsoft.com/office/officeart/2008/layout/HorizontalMultiLevelHierarchy"/>
    <dgm:cxn modelId="{4DA9B3DB-AD39-4F4C-94B8-ECC968111C43}" type="presParOf" srcId="{57C2076A-A6A0-4D73-933B-479AEDCB8B96}" destId="{4955E5C1-18F2-4F40-A8E8-9A9D30EDBC39}" srcOrd="7" destOrd="0" presId="urn:microsoft.com/office/officeart/2008/layout/HorizontalMultiLevelHierarchy"/>
    <dgm:cxn modelId="{4542E2F8-9DC5-430A-85CE-39B86D478A5B}" type="presParOf" srcId="{4955E5C1-18F2-4F40-A8E8-9A9D30EDBC39}" destId="{09B3367E-9228-4793-BD8C-B1C90CD8183C}" srcOrd="0" destOrd="0" presId="urn:microsoft.com/office/officeart/2008/layout/HorizontalMultiLevelHierarchy"/>
    <dgm:cxn modelId="{49D638D3-41C4-4E4B-9459-9B93B797EC3F}" type="presParOf" srcId="{4955E5C1-18F2-4F40-A8E8-9A9D30EDBC39}" destId="{D5297223-0099-40A3-B5DF-59ABD5547366}" srcOrd="1" destOrd="0" presId="urn:microsoft.com/office/officeart/2008/layout/HorizontalMultiLevelHierarchy"/>
    <dgm:cxn modelId="{9487F01D-4BB8-4528-BB02-A6273F553AA3}" type="presParOf" srcId="{57C2076A-A6A0-4D73-933B-479AEDCB8B96}" destId="{30826009-A4CF-40D5-A4AF-E7080C3A9791}" srcOrd="8" destOrd="0" presId="urn:microsoft.com/office/officeart/2008/layout/HorizontalMultiLevelHierarchy"/>
    <dgm:cxn modelId="{425D57D8-6A3A-435E-8D83-4F482DE89DBF}" type="presParOf" srcId="{30826009-A4CF-40D5-A4AF-E7080C3A9791}" destId="{680C1C35-2708-4012-A6F7-54A20C0AB59C}" srcOrd="0" destOrd="0" presId="urn:microsoft.com/office/officeart/2008/layout/HorizontalMultiLevelHierarchy"/>
    <dgm:cxn modelId="{BB2DBAE6-8F5F-416D-8AC1-56D26F0E325E}" type="presParOf" srcId="{57C2076A-A6A0-4D73-933B-479AEDCB8B96}" destId="{3620435D-C9C8-4724-96E7-5F0B629E46EC}" srcOrd="9" destOrd="0" presId="urn:microsoft.com/office/officeart/2008/layout/HorizontalMultiLevelHierarchy"/>
    <dgm:cxn modelId="{97015D45-F20E-4650-BD85-A4EF7F6C7805}" type="presParOf" srcId="{3620435D-C9C8-4724-96E7-5F0B629E46EC}" destId="{F122F6F8-9D29-4863-9F2D-2782784045B3}" srcOrd="0" destOrd="0" presId="urn:microsoft.com/office/officeart/2008/layout/HorizontalMultiLevelHierarchy"/>
    <dgm:cxn modelId="{248377D0-7145-44EA-A3A9-BF361B7578E3}" type="presParOf" srcId="{3620435D-C9C8-4724-96E7-5F0B629E46EC}" destId="{421F126E-B626-4611-B6AB-E4659358446F}" srcOrd="1" destOrd="0" presId="urn:microsoft.com/office/officeart/2008/layout/HorizontalMultiLevelHierarchy"/>
    <dgm:cxn modelId="{BE5BABE9-6DC1-422D-B29A-B06572A90137}" type="presParOf" srcId="{57C2076A-A6A0-4D73-933B-479AEDCB8B96}" destId="{77E56C4A-33E9-4F3E-98AF-EC3062E0AEA3}" srcOrd="10" destOrd="0" presId="urn:microsoft.com/office/officeart/2008/layout/HorizontalMultiLevelHierarchy"/>
    <dgm:cxn modelId="{6E8B2BA1-D9B6-4B82-A401-D686C77917C7}" type="presParOf" srcId="{77E56C4A-33E9-4F3E-98AF-EC3062E0AEA3}" destId="{70D0C8D1-2F41-4587-87A1-175F0268D521}" srcOrd="0" destOrd="0" presId="urn:microsoft.com/office/officeart/2008/layout/HorizontalMultiLevelHierarchy"/>
    <dgm:cxn modelId="{F1EEB970-3C5B-429F-8E39-02BF35B30236}" type="presParOf" srcId="{57C2076A-A6A0-4D73-933B-479AEDCB8B96}" destId="{ED8D68FB-85E4-478C-A6B3-7BBB3DD68FD3}" srcOrd="11" destOrd="0" presId="urn:microsoft.com/office/officeart/2008/layout/HorizontalMultiLevelHierarchy"/>
    <dgm:cxn modelId="{EE207FB9-D15D-4E85-BAD3-E10506E02674}" type="presParOf" srcId="{ED8D68FB-85E4-478C-A6B3-7BBB3DD68FD3}" destId="{C0D7888E-A36B-49B6-96C4-4D3DDFEB609B}" srcOrd="0" destOrd="0" presId="urn:microsoft.com/office/officeart/2008/layout/HorizontalMultiLevelHierarchy"/>
    <dgm:cxn modelId="{B5D18C19-7079-406B-9DA6-14EC7360F1AD}" type="presParOf" srcId="{ED8D68FB-85E4-478C-A6B3-7BBB3DD68FD3}" destId="{87BF9306-F82A-417E-BD6E-AF24991983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6C4A-33E9-4F3E-98AF-EC3062E0AEA3}">
      <dsp:nvSpPr>
        <dsp:cNvPr id="0" name=""/>
        <dsp:cNvSpPr/>
      </dsp:nvSpPr>
      <dsp:spPr>
        <a:xfrm>
          <a:off x="2152494" y="2581627"/>
          <a:ext cx="276286" cy="157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1579383"/>
              </a:lnTo>
              <a:lnTo>
                <a:pt x="276286" y="157938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50554" y="3331235"/>
        <a:ext cx="80168" cy="80168"/>
      </dsp:txXfrm>
    </dsp:sp>
    <dsp:sp modelId="{30826009-A4CF-40D5-A4AF-E7080C3A9791}">
      <dsp:nvSpPr>
        <dsp:cNvPr id="0" name=""/>
        <dsp:cNvSpPr/>
      </dsp:nvSpPr>
      <dsp:spPr>
        <a:xfrm>
          <a:off x="2152494" y="2581627"/>
          <a:ext cx="276286" cy="1052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1052922"/>
              </a:lnTo>
              <a:lnTo>
                <a:pt x="276286" y="105292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63423" y="3080874"/>
        <a:ext cx="54428" cy="54428"/>
      </dsp:txXfrm>
    </dsp:sp>
    <dsp:sp modelId="{52BD62EF-63E8-4B44-AF2E-C9CE9425FF8D}">
      <dsp:nvSpPr>
        <dsp:cNvPr id="0" name=""/>
        <dsp:cNvSpPr/>
      </dsp:nvSpPr>
      <dsp:spPr>
        <a:xfrm>
          <a:off x="2152494" y="2581627"/>
          <a:ext cx="276286" cy="52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526461"/>
              </a:lnTo>
              <a:lnTo>
                <a:pt x="276286" y="5264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75774" y="2829994"/>
        <a:ext cx="29727" cy="29727"/>
      </dsp:txXfrm>
    </dsp:sp>
    <dsp:sp modelId="{55497E93-0F44-4FBF-9BA6-F6BA90A47287}">
      <dsp:nvSpPr>
        <dsp:cNvPr id="0" name=""/>
        <dsp:cNvSpPr/>
      </dsp:nvSpPr>
      <dsp:spPr>
        <a:xfrm>
          <a:off x="3810215" y="2581627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263230"/>
              </a:lnTo>
              <a:lnTo>
                <a:pt x="276286" y="26323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8819" y="2703702"/>
        <a:ext cx="19080" cy="19080"/>
      </dsp:txXfrm>
    </dsp:sp>
    <dsp:sp modelId="{226DC25D-8DE9-4EBA-B8EC-56C039977395}">
      <dsp:nvSpPr>
        <dsp:cNvPr id="0" name=""/>
        <dsp:cNvSpPr/>
      </dsp:nvSpPr>
      <dsp:spPr>
        <a:xfrm>
          <a:off x="3810215" y="2318396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263230"/>
              </a:moveTo>
              <a:lnTo>
                <a:pt x="138143" y="263230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8819" y="2440471"/>
        <a:ext cx="19080" cy="19080"/>
      </dsp:txXfrm>
    </dsp:sp>
    <dsp:sp modelId="{85F505DA-8608-4578-8B85-E9DED977AA25}">
      <dsp:nvSpPr>
        <dsp:cNvPr id="0" name=""/>
        <dsp:cNvSpPr/>
      </dsp:nvSpPr>
      <dsp:spPr>
        <a:xfrm>
          <a:off x="2152494" y="2535907"/>
          <a:ext cx="27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286" y="4572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83731" y="2574720"/>
        <a:ext cx="13814" cy="13814"/>
      </dsp:txXfrm>
    </dsp:sp>
    <dsp:sp modelId="{0409CF72-D478-4217-8E22-CA6D4AF8435A}">
      <dsp:nvSpPr>
        <dsp:cNvPr id="0" name=""/>
        <dsp:cNvSpPr/>
      </dsp:nvSpPr>
      <dsp:spPr>
        <a:xfrm>
          <a:off x="2152494" y="1528704"/>
          <a:ext cx="276286" cy="1052922"/>
        </a:xfrm>
        <a:custGeom>
          <a:avLst/>
          <a:gdLst/>
          <a:ahLst/>
          <a:cxnLst/>
          <a:rect l="0" t="0" r="0" b="0"/>
          <a:pathLst>
            <a:path>
              <a:moveTo>
                <a:pt x="0" y="1052922"/>
              </a:moveTo>
              <a:lnTo>
                <a:pt x="138143" y="1052922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63423" y="2027951"/>
        <a:ext cx="54428" cy="54428"/>
      </dsp:txXfrm>
    </dsp:sp>
    <dsp:sp modelId="{441992AB-5095-4164-8915-B29FC4CEB307}">
      <dsp:nvSpPr>
        <dsp:cNvPr id="0" name=""/>
        <dsp:cNvSpPr/>
      </dsp:nvSpPr>
      <dsp:spPr>
        <a:xfrm>
          <a:off x="3810215" y="1002243"/>
          <a:ext cx="276286" cy="789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789691"/>
              </a:lnTo>
              <a:lnTo>
                <a:pt x="276286" y="789691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27443" y="1376173"/>
        <a:ext cx="41831" cy="41831"/>
      </dsp:txXfrm>
    </dsp:sp>
    <dsp:sp modelId="{392299B7-6D36-4250-BD85-0C0D33E17AAD}">
      <dsp:nvSpPr>
        <dsp:cNvPr id="0" name=""/>
        <dsp:cNvSpPr/>
      </dsp:nvSpPr>
      <dsp:spPr>
        <a:xfrm>
          <a:off x="5467937" y="1265474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263230"/>
              </a:lnTo>
              <a:lnTo>
                <a:pt x="276286" y="26323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96540" y="1387549"/>
        <a:ext cx="19080" cy="19080"/>
      </dsp:txXfrm>
    </dsp:sp>
    <dsp:sp modelId="{4FAC8EDC-C8DF-470A-AE01-14A6141A9EAE}">
      <dsp:nvSpPr>
        <dsp:cNvPr id="0" name=""/>
        <dsp:cNvSpPr/>
      </dsp:nvSpPr>
      <dsp:spPr>
        <a:xfrm>
          <a:off x="5467937" y="1002243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263230"/>
              </a:moveTo>
              <a:lnTo>
                <a:pt x="138143" y="263230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96540" y="1124318"/>
        <a:ext cx="19080" cy="19080"/>
      </dsp:txXfrm>
    </dsp:sp>
    <dsp:sp modelId="{77CFB1C2-D64D-4992-8701-251F768DE849}">
      <dsp:nvSpPr>
        <dsp:cNvPr id="0" name=""/>
        <dsp:cNvSpPr/>
      </dsp:nvSpPr>
      <dsp:spPr>
        <a:xfrm>
          <a:off x="3810215" y="1002243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43" y="0"/>
              </a:lnTo>
              <a:lnTo>
                <a:pt x="138143" y="263230"/>
              </a:lnTo>
              <a:lnTo>
                <a:pt x="276286" y="26323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8819" y="1124318"/>
        <a:ext cx="19080" cy="19080"/>
      </dsp:txXfrm>
    </dsp:sp>
    <dsp:sp modelId="{EA75DA72-8566-4F52-81D1-25E46CAF2C61}">
      <dsp:nvSpPr>
        <dsp:cNvPr id="0" name=""/>
        <dsp:cNvSpPr/>
      </dsp:nvSpPr>
      <dsp:spPr>
        <a:xfrm>
          <a:off x="3810215" y="739013"/>
          <a:ext cx="276286" cy="263230"/>
        </a:xfrm>
        <a:custGeom>
          <a:avLst/>
          <a:gdLst/>
          <a:ahLst/>
          <a:cxnLst/>
          <a:rect l="0" t="0" r="0" b="0"/>
          <a:pathLst>
            <a:path>
              <a:moveTo>
                <a:pt x="0" y="263230"/>
              </a:moveTo>
              <a:lnTo>
                <a:pt x="138143" y="263230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8819" y="861088"/>
        <a:ext cx="19080" cy="19080"/>
      </dsp:txXfrm>
    </dsp:sp>
    <dsp:sp modelId="{316F982E-B158-41DC-8F96-DCD4C1207191}">
      <dsp:nvSpPr>
        <dsp:cNvPr id="0" name=""/>
        <dsp:cNvSpPr/>
      </dsp:nvSpPr>
      <dsp:spPr>
        <a:xfrm>
          <a:off x="3810215" y="212551"/>
          <a:ext cx="276286" cy="789691"/>
        </a:xfrm>
        <a:custGeom>
          <a:avLst/>
          <a:gdLst/>
          <a:ahLst/>
          <a:cxnLst/>
          <a:rect l="0" t="0" r="0" b="0"/>
          <a:pathLst>
            <a:path>
              <a:moveTo>
                <a:pt x="0" y="789691"/>
              </a:moveTo>
              <a:lnTo>
                <a:pt x="138143" y="789691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27443" y="586482"/>
        <a:ext cx="41831" cy="41831"/>
      </dsp:txXfrm>
    </dsp:sp>
    <dsp:sp modelId="{7C71AFD5-66E1-4D58-BAA7-648472DE9A37}">
      <dsp:nvSpPr>
        <dsp:cNvPr id="0" name=""/>
        <dsp:cNvSpPr/>
      </dsp:nvSpPr>
      <dsp:spPr>
        <a:xfrm>
          <a:off x="2152494" y="1002243"/>
          <a:ext cx="276286" cy="1579383"/>
        </a:xfrm>
        <a:custGeom>
          <a:avLst/>
          <a:gdLst/>
          <a:ahLst/>
          <a:cxnLst/>
          <a:rect l="0" t="0" r="0" b="0"/>
          <a:pathLst>
            <a:path>
              <a:moveTo>
                <a:pt x="0" y="1579383"/>
              </a:moveTo>
              <a:lnTo>
                <a:pt x="138143" y="1579383"/>
              </a:lnTo>
              <a:lnTo>
                <a:pt x="138143" y="0"/>
              </a:lnTo>
              <a:lnTo>
                <a:pt x="276286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50554" y="1751851"/>
        <a:ext cx="80168" cy="80168"/>
      </dsp:txXfrm>
    </dsp:sp>
    <dsp:sp modelId="{9C6A28C4-92C9-4CFD-A459-EAF2A37CFA56}">
      <dsp:nvSpPr>
        <dsp:cNvPr id="0" name=""/>
        <dsp:cNvSpPr/>
      </dsp:nvSpPr>
      <dsp:spPr>
        <a:xfrm rot="16200000">
          <a:off x="833570" y="2371042"/>
          <a:ext cx="2216678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中小企业</a:t>
          </a:r>
          <a:r>
            <a:rPr lang="en-US" altLang="zh-CN" sz="2600" kern="1200" dirty="0" smtClean="0"/>
            <a:t>ERP</a:t>
          </a:r>
          <a:endParaRPr lang="zh-CN" altLang="en-US" sz="2600" kern="1200" dirty="0"/>
        </a:p>
      </dsp:txBody>
      <dsp:txXfrm>
        <a:off x="833570" y="2371042"/>
        <a:ext cx="2216678" cy="421168"/>
      </dsp:txXfrm>
    </dsp:sp>
    <dsp:sp modelId="{12D21F75-B4FE-4B81-B3BE-47D576C63619}">
      <dsp:nvSpPr>
        <dsp:cNvPr id="0" name=""/>
        <dsp:cNvSpPr/>
      </dsp:nvSpPr>
      <dsp:spPr>
        <a:xfrm>
          <a:off x="2428781" y="791659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销售管理</a:t>
          </a:r>
          <a:endParaRPr lang="zh-CN" altLang="en-US" sz="1700" kern="1200" dirty="0"/>
        </a:p>
      </dsp:txBody>
      <dsp:txXfrm>
        <a:off x="2428781" y="791659"/>
        <a:ext cx="1381434" cy="421168"/>
      </dsp:txXfrm>
    </dsp:sp>
    <dsp:sp modelId="{05D27EF3-4947-40D4-A733-06F3BE906D25}">
      <dsp:nvSpPr>
        <dsp:cNvPr id="0" name=""/>
        <dsp:cNvSpPr/>
      </dsp:nvSpPr>
      <dsp:spPr>
        <a:xfrm>
          <a:off x="4086502" y="1967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客户管理</a:t>
          </a:r>
          <a:endParaRPr lang="zh-CN" altLang="en-US" sz="1700" kern="1200" dirty="0"/>
        </a:p>
      </dsp:txBody>
      <dsp:txXfrm>
        <a:off x="4086502" y="1967"/>
        <a:ext cx="1381434" cy="421168"/>
      </dsp:txXfrm>
    </dsp:sp>
    <dsp:sp modelId="{726D1DC0-8CF9-4F7F-BB73-449EADB03D14}">
      <dsp:nvSpPr>
        <dsp:cNvPr id="0" name=""/>
        <dsp:cNvSpPr/>
      </dsp:nvSpPr>
      <dsp:spPr>
        <a:xfrm>
          <a:off x="4086502" y="528428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商品管理</a:t>
          </a:r>
          <a:endParaRPr lang="zh-CN" altLang="en-US" sz="1700" kern="1200" dirty="0"/>
        </a:p>
      </dsp:txBody>
      <dsp:txXfrm>
        <a:off x="4086502" y="528428"/>
        <a:ext cx="1381434" cy="421168"/>
      </dsp:txXfrm>
    </dsp:sp>
    <dsp:sp modelId="{D2143E9D-C27F-42A3-8A14-F052EAC19E13}">
      <dsp:nvSpPr>
        <dsp:cNvPr id="0" name=""/>
        <dsp:cNvSpPr/>
      </dsp:nvSpPr>
      <dsp:spPr>
        <a:xfrm>
          <a:off x="4086502" y="1054889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订单管理</a:t>
          </a:r>
          <a:endParaRPr lang="zh-CN" altLang="en-US" sz="1700" kern="1200" dirty="0"/>
        </a:p>
      </dsp:txBody>
      <dsp:txXfrm>
        <a:off x="4086502" y="1054889"/>
        <a:ext cx="1381434" cy="421168"/>
      </dsp:txXfrm>
    </dsp:sp>
    <dsp:sp modelId="{0478681D-5791-4D99-A8F4-2580FEB3AD3C}">
      <dsp:nvSpPr>
        <dsp:cNvPr id="0" name=""/>
        <dsp:cNvSpPr/>
      </dsp:nvSpPr>
      <dsp:spPr>
        <a:xfrm>
          <a:off x="5744223" y="791659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销售订单</a:t>
          </a:r>
          <a:endParaRPr lang="zh-CN" altLang="en-US" sz="1700" kern="1200" dirty="0"/>
        </a:p>
      </dsp:txBody>
      <dsp:txXfrm>
        <a:off x="5744223" y="791659"/>
        <a:ext cx="1381434" cy="421168"/>
      </dsp:txXfrm>
    </dsp:sp>
    <dsp:sp modelId="{B6B18A7D-8943-42C1-A9FE-590E9BA2A681}">
      <dsp:nvSpPr>
        <dsp:cNvPr id="0" name=""/>
        <dsp:cNvSpPr/>
      </dsp:nvSpPr>
      <dsp:spPr>
        <a:xfrm>
          <a:off x="5744223" y="1318120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退换货</a:t>
          </a:r>
          <a:endParaRPr lang="zh-CN" altLang="en-US" sz="1700" kern="1200" dirty="0"/>
        </a:p>
      </dsp:txBody>
      <dsp:txXfrm>
        <a:off x="5744223" y="1318120"/>
        <a:ext cx="1381434" cy="421168"/>
      </dsp:txXfrm>
    </dsp:sp>
    <dsp:sp modelId="{8D4FAE59-E56D-422C-892F-F734FFF2D257}">
      <dsp:nvSpPr>
        <dsp:cNvPr id="0" name=""/>
        <dsp:cNvSpPr/>
      </dsp:nvSpPr>
      <dsp:spPr>
        <a:xfrm>
          <a:off x="4086502" y="1581351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促销管理</a:t>
          </a:r>
          <a:endParaRPr lang="zh-CN" altLang="en-US" sz="1700" kern="1200" dirty="0"/>
        </a:p>
      </dsp:txBody>
      <dsp:txXfrm>
        <a:off x="4086502" y="1581351"/>
        <a:ext cx="1381434" cy="421168"/>
      </dsp:txXfrm>
    </dsp:sp>
    <dsp:sp modelId="{C1E13EFD-2516-45C0-99C8-C00853FCCAEF}">
      <dsp:nvSpPr>
        <dsp:cNvPr id="0" name=""/>
        <dsp:cNvSpPr/>
      </dsp:nvSpPr>
      <dsp:spPr>
        <a:xfrm>
          <a:off x="2428781" y="1318120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库存管理</a:t>
          </a:r>
          <a:endParaRPr lang="zh-CN" altLang="en-US" sz="1700" kern="1200" dirty="0"/>
        </a:p>
      </dsp:txBody>
      <dsp:txXfrm>
        <a:off x="2428781" y="1318120"/>
        <a:ext cx="1381434" cy="421168"/>
      </dsp:txXfrm>
    </dsp:sp>
    <dsp:sp modelId="{DF66EC8C-EE12-4385-AB16-CFF76B292919}">
      <dsp:nvSpPr>
        <dsp:cNvPr id="0" name=""/>
        <dsp:cNvSpPr/>
      </dsp:nvSpPr>
      <dsp:spPr>
        <a:xfrm>
          <a:off x="2428781" y="2371042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配送管理</a:t>
          </a:r>
          <a:endParaRPr lang="zh-CN" altLang="en-US" sz="1700" kern="1200" dirty="0"/>
        </a:p>
      </dsp:txBody>
      <dsp:txXfrm>
        <a:off x="2428781" y="2371042"/>
        <a:ext cx="1381434" cy="421168"/>
      </dsp:txXfrm>
    </dsp:sp>
    <dsp:sp modelId="{BCE55BC5-8D2D-4D04-AFBD-7E356B531976}">
      <dsp:nvSpPr>
        <dsp:cNvPr id="0" name=""/>
        <dsp:cNvSpPr/>
      </dsp:nvSpPr>
      <dsp:spPr>
        <a:xfrm>
          <a:off x="4086502" y="2107812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配送公司</a:t>
          </a:r>
          <a:endParaRPr lang="zh-CN" altLang="en-US" sz="1700" kern="1200" dirty="0"/>
        </a:p>
      </dsp:txBody>
      <dsp:txXfrm>
        <a:off x="4086502" y="2107812"/>
        <a:ext cx="1381434" cy="421168"/>
      </dsp:txXfrm>
    </dsp:sp>
    <dsp:sp modelId="{7CE06F9D-CE75-4814-933B-85EBF41C926D}">
      <dsp:nvSpPr>
        <dsp:cNvPr id="0" name=""/>
        <dsp:cNvSpPr/>
      </dsp:nvSpPr>
      <dsp:spPr>
        <a:xfrm>
          <a:off x="4086502" y="2634273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区域及运费</a:t>
          </a:r>
          <a:endParaRPr lang="zh-CN" altLang="en-US" sz="1700" kern="1200" dirty="0"/>
        </a:p>
      </dsp:txBody>
      <dsp:txXfrm>
        <a:off x="4086502" y="2634273"/>
        <a:ext cx="1381434" cy="421168"/>
      </dsp:txXfrm>
    </dsp:sp>
    <dsp:sp modelId="{09B3367E-9228-4793-BD8C-B1C90CD8183C}">
      <dsp:nvSpPr>
        <dsp:cNvPr id="0" name=""/>
        <dsp:cNvSpPr/>
      </dsp:nvSpPr>
      <dsp:spPr>
        <a:xfrm>
          <a:off x="2428781" y="2897504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预收应收管理</a:t>
          </a:r>
          <a:endParaRPr lang="zh-CN" altLang="en-US" sz="1700" kern="1200" dirty="0"/>
        </a:p>
      </dsp:txBody>
      <dsp:txXfrm>
        <a:off x="2428781" y="2897504"/>
        <a:ext cx="1381434" cy="421168"/>
      </dsp:txXfrm>
    </dsp:sp>
    <dsp:sp modelId="{F122F6F8-9D29-4863-9F2D-2782784045B3}">
      <dsp:nvSpPr>
        <dsp:cNvPr id="0" name=""/>
        <dsp:cNvSpPr/>
      </dsp:nvSpPr>
      <dsp:spPr>
        <a:xfrm>
          <a:off x="2428781" y="3423965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统计管理</a:t>
          </a:r>
          <a:endParaRPr lang="zh-CN" altLang="en-US" sz="1700" kern="1200" dirty="0"/>
        </a:p>
      </dsp:txBody>
      <dsp:txXfrm>
        <a:off x="2428781" y="3423965"/>
        <a:ext cx="1381434" cy="421168"/>
      </dsp:txXfrm>
    </dsp:sp>
    <dsp:sp modelId="{C0D7888E-A36B-49B6-96C4-4D3DDFEB609B}">
      <dsp:nvSpPr>
        <dsp:cNvPr id="0" name=""/>
        <dsp:cNvSpPr/>
      </dsp:nvSpPr>
      <dsp:spPr>
        <a:xfrm>
          <a:off x="2428781" y="3950426"/>
          <a:ext cx="1381434" cy="42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用户管理</a:t>
          </a:r>
          <a:endParaRPr lang="zh-CN" altLang="en-US" sz="1700" kern="1200" dirty="0"/>
        </a:p>
      </dsp:txBody>
      <dsp:txXfrm>
        <a:off x="2428781" y="3950426"/>
        <a:ext cx="1381434" cy="42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42F9-7BBF-4395-BEC9-8E310FC66494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6D9F-32F6-488F-831D-323DED34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只有审核通过的订单才不可以修改。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6D9F-32F6-488F-831D-323DED34A5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支持的运费规则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按区域管理运费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 smtClean="0"/>
              <a:t>管理到省、市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按重量管理运费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/>
              <a:t>毛重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按体积管理运费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 smtClean="0"/>
              <a:t>销售单位的包装体积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7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单据（凭证）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904133"/>
              </p:ext>
            </p:extLst>
          </p:nvPr>
        </p:nvGraphicFramePr>
        <p:xfrm>
          <a:off x="457200" y="175260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79576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单据类型（凭证）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发货指示单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拣货单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对账单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实际业务操作流程（订单）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0090" y="1916832"/>
            <a:ext cx="1634051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客户通过网站、电话下单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3645024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工作人员审核订单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0" y="5603056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工作人员取消、修改订单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1043608" y="4581128"/>
            <a:ext cx="108012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通过？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35696" y="6282851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发货指示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7" idx="1"/>
            <a:endCxn id="6" idx="0"/>
          </p:cNvCxnSpPr>
          <p:nvPr/>
        </p:nvCxnSpPr>
        <p:spPr>
          <a:xfrm rot="10800000" flipV="1">
            <a:off x="828092" y="4869160"/>
            <a:ext cx="215516" cy="733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0"/>
          </p:cNvCxnSpPr>
          <p:nvPr/>
        </p:nvCxnSpPr>
        <p:spPr>
          <a:xfrm>
            <a:off x="2123728" y="4869160"/>
            <a:ext cx="540060" cy="1413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55576" y="2780928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客户付款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220072" y="23855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拣货、包装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220072" y="3177636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打印运单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233888" y="3919206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装车发货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234586" y="4689804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配送状态回传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292080" y="6266502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付款确认（财务）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2"/>
            <a:endCxn id="16" idx="0"/>
          </p:cNvCxnSpPr>
          <p:nvPr/>
        </p:nvCxnSpPr>
        <p:spPr>
          <a:xfrm flipH="1">
            <a:off x="1583668" y="2420888"/>
            <a:ext cx="34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5" idx="0"/>
          </p:cNvCxnSpPr>
          <p:nvPr/>
        </p:nvCxnSpPr>
        <p:spPr>
          <a:xfrm>
            <a:off x="1583668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7" idx="0"/>
          </p:cNvCxnSpPr>
          <p:nvPr/>
        </p:nvCxnSpPr>
        <p:spPr>
          <a:xfrm>
            <a:off x="1583668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3"/>
            <a:endCxn id="31" idx="1"/>
          </p:cNvCxnSpPr>
          <p:nvPr/>
        </p:nvCxnSpPr>
        <p:spPr>
          <a:xfrm flipV="1">
            <a:off x="3491880" y="1845488"/>
            <a:ext cx="1728192" cy="4689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220072" y="159346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生成、打印拣货单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2"/>
            <a:endCxn id="18" idx="0"/>
          </p:cNvCxnSpPr>
          <p:nvPr/>
        </p:nvCxnSpPr>
        <p:spPr>
          <a:xfrm>
            <a:off x="6048164" y="20975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19" idx="0"/>
          </p:cNvCxnSpPr>
          <p:nvPr/>
        </p:nvCxnSpPr>
        <p:spPr>
          <a:xfrm>
            <a:off x="6048164" y="28896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20" idx="0"/>
          </p:cNvCxnSpPr>
          <p:nvPr/>
        </p:nvCxnSpPr>
        <p:spPr>
          <a:xfrm>
            <a:off x="6048164" y="3681692"/>
            <a:ext cx="13816" cy="23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2"/>
            <a:endCxn id="21" idx="0"/>
          </p:cNvCxnSpPr>
          <p:nvPr/>
        </p:nvCxnSpPr>
        <p:spPr>
          <a:xfrm>
            <a:off x="6061980" y="4423262"/>
            <a:ext cx="698" cy="26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247704" y="5517232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确认销售额</a:t>
            </a:r>
          </a:p>
        </p:txBody>
      </p:sp>
      <p:cxnSp>
        <p:nvCxnSpPr>
          <p:cNvPr id="42" name="直接箭头连接符 41"/>
          <p:cNvCxnSpPr>
            <a:stCxn id="21" idx="2"/>
            <a:endCxn id="41" idx="0"/>
          </p:cNvCxnSpPr>
          <p:nvPr/>
        </p:nvCxnSpPr>
        <p:spPr>
          <a:xfrm>
            <a:off x="6062678" y="5193860"/>
            <a:ext cx="13118" cy="323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实际业务操作流程</a:t>
            </a:r>
            <a:r>
              <a:rPr lang="zh-CN" altLang="en-US" dirty="0" smtClean="0"/>
              <a:t>（退货单）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4604" y="1916832"/>
            <a:ext cx="1634051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网站或后台录入退货申请单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70090" y="301071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工作人员审核订单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514" y="4968742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1058122" y="3946814"/>
            <a:ext cx="108012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通过？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50210" y="5648537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打印退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换货单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7" idx="1"/>
            <a:endCxn id="6" idx="0"/>
          </p:cNvCxnSpPr>
          <p:nvPr/>
        </p:nvCxnSpPr>
        <p:spPr>
          <a:xfrm rot="10800000" flipV="1">
            <a:off x="842606" y="4234846"/>
            <a:ext cx="215516" cy="733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3"/>
            <a:endCxn id="8" idx="0"/>
          </p:cNvCxnSpPr>
          <p:nvPr/>
        </p:nvCxnSpPr>
        <p:spPr>
          <a:xfrm>
            <a:off x="2138242" y="4234846"/>
            <a:ext cx="540060" cy="1413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1598182" y="35147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终止 11"/>
          <p:cNvSpPr/>
          <p:nvPr/>
        </p:nvSpPr>
        <p:spPr>
          <a:xfrm>
            <a:off x="395536" y="5900565"/>
            <a:ext cx="936104" cy="2520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  <a:endCxn id="12" idx="0"/>
          </p:cNvCxnSpPr>
          <p:nvPr/>
        </p:nvCxnSpPr>
        <p:spPr>
          <a:xfrm>
            <a:off x="842606" y="5472798"/>
            <a:ext cx="20982" cy="42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148064" y="20608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</a:t>
            </a:r>
            <a:r>
              <a:rPr lang="en-US" altLang="zh-CN" dirty="0"/>
              <a:t>/</a:t>
            </a:r>
            <a:r>
              <a:rPr lang="zh-CN" altLang="en-US" dirty="0"/>
              <a:t>换货处理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148064" y="301071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换货单状态回传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 flipH="1">
            <a:off x="1598182" y="2420888"/>
            <a:ext cx="3448" cy="589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3"/>
            <a:endCxn id="17" idx="1"/>
          </p:cNvCxnSpPr>
          <p:nvPr/>
        </p:nvCxnSpPr>
        <p:spPr>
          <a:xfrm flipV="1">
            <a:off x="3506394" y="2312876"/>
            <a:ext cx="1641670" cy="35876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>
          <a:xfrm>
            <a:off x="5976156" y="2564904"/>
            <a:ext cx="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终止 24"/>
          <p:cNvSpPr/>
          <p:nvPr/>
        </p:nvSpPr>
        <p:spPr>
          <a:xfrm>
            <a:off x="5508104" y="4017640"/>
            <a:ext cx="936104" cy="2520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2"/>
            <a:endCxn id="25" idx="0"/>
          </p:cNvCxnSpPr>
          <p:nvPr/>
        </p:nvCxnSpPr>
        <p:spPr>
          <a:xfrm>
            <a:off x="5976156" y="3514766"/>
            <a:ext cx="0" cy="502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06084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草稿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34254" y="343829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待审核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325362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763688" y="2636912"/>
            <a:ext cx="46630" cy="80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2057" y="2901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客户确认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2339752" y="2348880"/>
            <a:ext cx="1656184" cy="119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6620" y="4361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34254" y="47094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等待发货指示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5" idx="0"/>
          </p:cNvCxnSpPr>
          <p:nvPr/>
        </p:nvCxnSpPr>
        <p:spPr>
          <a:xfrm>
            <a:off x="1810318" y="4014356"/>
            <a:ext cx="0" cy="69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245623" y="587727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等待拣货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995936" y="5772810"/>
            <a:ext cx="1340276" cy="7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发货中（拣货和配送）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596336" y="5876030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zh-CN" altLang="en-US" dirty="0"/>
          </a:p>
        </p:txBody>
      </p:sp>
      <p:cxnSp>
        <p:nvCxnSpPr>
          <p:cNvPr id="25" name="曲线连接符 24"/>
          <p:cNvCxnSpPr>
            <a:stCxn id="5" idx="1"/>
            <a:endCxn id="4" idx="1"/>
          </p:cNvCxnSpPr>
          <p:nvPr/>
        </p:nvCxnSpPr>
        <p:spPr>
          <a:xfrm rot="10800000">
            <a:off x="1187624" y="2348880"/>
            <a:ext cx="46630" cy="1377444"/>
          </a:xfrm>
          <a:prstGeom prst="curvedConnector3">
            <a:avLst>
              <a:gd name="adj1" fmla="val 590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739" y="4177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审核通过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3"/>
            <a:endCxn id="6" idx="1"/>
          </p:cNvCxnSpPr>
          <p:nvPr/>
        </p:nvCxnSpPr>
        <p:spPr>
          <a:xfrm flipV="1">
            <a:off x="2386382" y="3541658"/>
            <a:ext cx="160955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1745" y="343684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审核不通过</a:t>
            </a:r>
            <a:endParaRPr lang="en-US" altLang="zh-CN" dirty="0" smtClean="0"/>
          </a:p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5" idx="3"/>
            <a:endCxn id="6" idx="1"/>
          </p:cNvCxnSpPr>
          <p:nvPr/>
        </p:nvCxnSpPr>
        <p:spPr>
          <a:xfrm flipV="1">
            <a:off x="2386382" y="3541658"/>
            <a:ext cx="1609554" cy="145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13846" y="2739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5" idx="2"/>
            <a:endCxn id="19" idx="0"/>
          </p:cNvCxnSpPr>
          <p:nvPr/>
        </p:nvCxnSpPr>
        <p:spPr>
          <a:xfrm>
            <a:off x="1810318" y="5285547"/>
            <a:ext cx="11369" cy="59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67689" y="5396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指示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9" idx="0"/>
            <a:endCxn id="6" idx="1"/>
          </p:cNvCxnSpPr>
          <p:nvPr/>
        </p:nvCxnSpPr>
        <p:spPr>
          <a:xfrm flipV="1">
            <a:off x="1821687" y="3541658"/>
            <a:ext cx="2174249" cy="233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3"/>
            <a:endCxn id="20" idx="1"/>
          </p:cNvCxnSpPr>
          <p:nvPr/>
        </p:nvCxnSpPr>
        <p:spPr>
          <a:xfrm flipV="1">
            <a:off x="2397751" y="6163310"/>
            <a:ext cx="1598185" cy="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3092" y="57959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打印拣货单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81444" y="576607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回传配送状态</a:t>
            </a:r>
            <a:endParaRPr lang="en-US" altLang="zh-CN" dirty="0" smtClean="0"/>
          </a:p>
          <a:p>
            <a:r>
              <a:rPr lang="zh-CN" altLang="en-US" dirty="0" smtClean="0"/>
              <a:t>（接收及拒收）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3"/>
            <a:endCxn id="21" idx="1"/>
          </p:cNvCxnSpPr>
          <p:nvPr/>
        </p:nvCxnSpPr>
        <p:spPr>
          <a:xfrm>
            <a:off x="5336212" y="6163310"/>
            <a:ext cx="2260124" cy="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决策 53"/>
          <p:cNvSpPr/>
          <p:nvPr/>
        </p:nvSpPr>
        <p:spPr>
          <a:xfrm>
            <a:off x="7625953" y="4861330"/>
            <a:ext cx="1050503" cy="5838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拒收？</a:t>
            </a:r>
            <a:endParaRPr lang="zh-CN" altLang="en-US" dirty="0"/>
          </a:p>
        </p:txBody>
      </p:sp>
      <p:sp>
        <p:nvSpPr>
          <p:cNvPr id="56" name="流程图: 预定义过程 55"/>
          <p:cNvSpPr/>
          <p:nvPr/>
        </p:nvSpPr>
        <p:spPr>
          <a:xfrm>
            <a:off x="7560774" y="3645024"/>
            <a:ext cx="1158662" cy="8250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进入退货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21" idx="0"/>
            <a:endCxn id="54" idx="2"/>
          </p:cNvCxnSpPr>
          <p:nvPr/>
        </p:nvCxnSpPr>
        <p:spPr>
          <a:xfrm flipH="1" flipV="1">
            <a:off x="8151205" y="5445224"/>
            <a:ext cx="21195" cy="43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0"/>
            <a:endCxn id="56" idx="2"/>
          </p:cNvCxnSpPr>
          <p:nvPr/>
        </p:nvCxnSpPr>
        <p:spPr>
          <a:xfrm flipH="1" flipV="1">
            <a:off x="8140105" y="4470114"/>
            <a:ext cx="11100" cy="39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588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工作室及产品介绍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系统实施方案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部署方案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2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业务流程咨询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系统规划与实施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推广咨询（百度搜索优化）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系统维护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718256"/>
              </p:ext>
            </p:extLst>
          </p:nvPr>
        </p:nvGraphicFramePr>
        <p:xfrm>
          <a:off x="107504" y="1752600"/>
          <a:ext cx="8856984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8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458262"/>
              </p:ext>
            </p:extLst>
          </p:nvPr>
        </p:nvGraphicFramePr>
        <p:xfrm>
          <a:off x="457200" y="1752600"/>
          <a:ext cx="7620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涉及范围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EMIS + </a:t>
                      </a:r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咨询系统使用腾讯；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进出口通关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59861"/>
              </p:ext>
            </p:extLst>
          </p:nvPr>
        </p:nvGraphicFramePr>
        <p:xfrm>
          <a:off x="457200" y="1519988"/>
          <a:ext cx="8147252" cy="533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528"/>
                <a:gridCol w="1944216"/>
                <a:gridCol w="2376264"/>
                <a:gridCol w="792088"/>
                <a:gridCol w="720080"/>
                <a:gridCol w="648076"/>
              </a:tblGrid>
              <a:tr h="41907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基本流程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基本功能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可选项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rowSpan="3"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商品展示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购物车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订单生成（运费）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订单审核</a:t>
                      </a: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en-US" altLang="zh-CN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</a:p>
                    <a:p>
                      <a:r>
                        <a:rPr lang="zh-CN" altLang="en-US" sz="1400" kern="1200" noProof="0" dirty="0" smtClean="0"/>
                        <a:t>在线咨询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dirty="0" smtClean="0"/>
                        <a:t>全部</a:t>
                      </a:r>
                      <a:r>
                        <a:rPr lang="en-US" altLang="zh-CN" sz="1400" b="0" dirty="0" smtClean="0"/>
                        <a:t>/</a:t>
                      </a:r>
                      <a:r>
                        <a:rPr lang="zh-CN" altLang="en-US" sz="1400" b="0" dirty="0" smtClean="0"/>
                        <a:t>根据规则挂起订单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55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自动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手动收款确认</a:t>
                      </a:r>
                    </a:p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720433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不确认库存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649558"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手动发货指示</a:t>
                      </a:r>
                      <a:endParaRPr lang="zh-CN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999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不支持分批发货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885237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仅发货状态回传</a:t>
                      </a:r>
                      <a:endParaRPr lang="en-US" altLang="zh-CN" sz="1400" dirty="0" smtClean="0"/>
                    </a:p>
                    <a:p>
                      <a:r>
                        <a:rPr lang="en-US" altLang="ja-JP" sz="1100" dirty="0" smtClean="0"/>
                        <a:t>※</a:t>
                      </a:r>
                      <a:r>
                        <a:rPr lang="zh-CN" altLang="en-US" sz="1100" dirty="0" smtClean="0"/>
                        <a:t>其余使用既存系统或人工</a:t>
                      </a:r>
                      <a:endParaRPr lang="zh-CN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</a:tr>
              <a:tr h="774913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仅收款状态回传</a:t>
                      </a:r>
                      <a:endParaRPr lang="en-US" altLang="zh-CN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zh-CN" alt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其余使用既存系统或人工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11560" y="227687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接收订单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11560" y="443711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发货指示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11560" y="544522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1560" y="616530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记账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1560" y="335699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确认</a:t>
            </a:r>
            <a:r>
              <a:rPr lang="zh-CN" altLang="en-US" sz="1600" dirty="0" smtClean="0"/>
              <a:t>库存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1223628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  <a:endCxn id="6" idx="0"/>
          </p:cNvCxnSpPr>
          <p:nvPr/>
        </p:nvCxnSpPr>
        <p:spPr>
          <a:xfrm>
            <a:off x="1223628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223628" y="48691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223628" y="58772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基本销售退换货流程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708" y="1772816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接收退换货订单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708" y="3864181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取货指示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2708" y="4886400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2708" y="5877272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2708" y="2780928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>
            <a:off x="1174776" y="2592288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5" idx="0"/>
          </p:cNvCxnSpPr>
          <p:nvPr/>
        </p:nvCxnSpPr>
        <p:spPr>
          <a:xfrm>
            <a:off x="1174776" y="3600400"/>
            <a:ext cx="0" cy="2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1174776" y="4683653"/>
            <a:ext cx="0" cy="20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174776" y="5705872"/>
            <a:ext cx="0" cy="1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1720" y="1772816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退换货申请单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720" y="2780928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1720" y="5877272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客户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客户账号注册、查询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客户修改密码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商品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商品信息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商品销售</a:t>
            </a:r>
            <a:r>
              <a:rPr lang="zh-CN" altLang="en-US" dirty="0" smtClean="0"/>
              <a:t>状态管理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价格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配送公司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支持的促销类型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期间优惠（金额）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买赠（买一送一、买甲送乙）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满额优惠（减额、赠送）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237</TotalTime>
  <Words>464</Words>
  <Application>Microsoft Office PowerPoint</Application>
  <PresentationFormat>全屏显示(4:3)</PresentationFormat>
  <Paragraphs>164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基本</vt:lpstr>
      <vt:lpstr>实施方案</vt:lpstr>
      <vt:lpstr>目录</vt:lpstr>
      <vt:lpstr>服务内容</vt:lpstr>
      <vt:lpstr>系统功能</vt:lpstr>
      <vt:lpstr>范围</vt:lpstr>
      <vt:lpstr>基本销售流程</vt:lpstr>
      <vt:lpstr>基本销售退换货流程</vt:lpstr>
      <vt:lpstr>主数据管理</vt:lpstr>
      <vt:lpstr>支持的促销类型</vt:lpstr>
      <vt:lpstr>支持的运费规则</vt:lpstr>
      <vt:lpstr>单据（凭证）</vt:lpstr>
      <vt:lpstr>实际业务操作流程（订单）</vt:lpstr>
      <vt:lpstr>实际业务操作流程（退货单）</vt:lpstr>
      <vt:lpstr>订单状态图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zhangyu</cp:lastModifiedBy>
  <cp:revision>71</cp:revision>
  <dcterms:created xsi:type="dcterms:W3CDTF">2014-07-10T02:38:59Z</dcterms:created>
  <dcterms:modified xsi:type="dcterms:W3CDTF">2014-07-12T11:01:49Z</dcterms:modified>
</cp:coreProperties>
</file>