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1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fangan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范围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490333"/>
              </p:ext>
            </p:extLst>
          </p:nvPr>
        </p:nvGraphicFramePr>
        <p:xfrm>
          <a:off x="457200" y="1752600"/>
          <a:ext cx="7620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业务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涉及范围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对应？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第三方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EMIS + </a:t>
                      </a:r>
                      <a:r>
                        <a:rPr lang="zh-CN" altLang="en-US" dirty="0" smtClean="0"/>
                        <a:t>第三方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咨询系统使用腾讯；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仓储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第三方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第三方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财务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第三方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售后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基本销售流程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459861"/>
              </p:ext>
            </p:extLst>
          </p:nvPr>
        </p:nvGraphicFramePr>
        <p:xfrm>
          <a:off x="457200" y="1519988"/>
          <a:ext cx="8147252" cy="53380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66528"/>
                <a:gridCol w="1944216"/>
                <a:gridCol w="2376264"/>
                <a:gridCol w="792088"/>
                <a:gridCol w="720080"/>
                <a:gridCol w="648076"/>
              </a:tblGrid>
              <a:tr h="41907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基本流程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基本功能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可选项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366608">
                <a:tc rowSpan="3">
                  <a:txBody>
                    <a:bodyPr/>
                    <a:lstStyle/>
                    <a:p>
                      <a:endParaRPr lang="zh-CN" altLang="en-US" sz="1400" b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400" dirty="0" smtClean="0"/>
                        <a:t>商品展示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购物车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订单生成（运费）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订单审核</a:t>
                      </a:r>
                      <a:r>
                        <a:rPr kumimoji="0" lang="en-US" altLang="ja-JP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※</a:t>
                      </a:r>
                      <a:r>
                        <a:rPr kumimoji="0" lang="en-US" altLang="zh-CN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</a:p>
                    <a:p>
                      <a:r>
                        <a:rPr lang="zh-CN" altLang="en-US" sz="1400" kern="1200" noProof="0" dirty="0" smtClean="0"/>
                        <a:t>在线咨询</a:t>
                      </a:r>
                      <a:endParaRPr lang="zh-CN" alt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※</a:t>
                      </a: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b="0" dirty="0" smtClean="0"/>
                        <a:t>全部</a:t>
                      </a:r>
                      <a:r>
                        <a:rPr lang="en-US" altLang="zh-CN" sz="1400" b="0" dirty="0" smtClean="0"/>
                        <a:t>/</a:t>
                      </a:r>
                      <a:r>
                        <a:rPr lang="zh-CN" altLang="en-US" sz="1400" b="0" dirty="0" smtClean="0"/>
                        <a:t>根据规则挂起订单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</a:tr>
              <a:tr h="366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</a:tr>
              <a:tr h="5555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※</a:t>
                      </a: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自动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手动收款确认</a:t>
                      </a:r>
                    </a:p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</a:tr>
              <a:tr h="720433">
                <a:tc>
                  <a:txBody>
                    <a:bodyPr/>
                    <a:lstStyle/>
                    <a:p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确认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不确认库存</a:t>
                      </a:r>
                      <a:endParaRPr lang="en-US" altLang="zh-CN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</a:tr>
              <a:tr h="649558">
                <a:tc rowSpan="2"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自动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手动发货指示</a:t>
                      </a:r>
                      <a:endParaRPr lang="zh-CN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</a:tr>
              <a:tr h="5999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支持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不支持分批发货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</a:tr>
              <a:tr h="885237"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仅发货状态回传</a:t>
                      </a:r>
                      <a:endParaRPr lang="en-US" altLang="zh-CN" sz="1400" dirty="0" smtClean="0"/>
                    </a:p>
                    <a:p>
                      <a:r>
                        <a:rPr lang="en-US" altLang="ja-JP" sz="1100" dirty="0" smtClean="0"/>
                        <a:t>※</a:t>
                      </a:r>
                      <a:r>
                        <a:rPr lang="zh-CN" altLang="en-US" sz="1100" dirty="0" smtClean="0"/>
                        <a:t>其余使用既存系统或人工</a:t>
                      </a:r>
                      <a:endParaRPr lang="zh-CN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/>
                    </a:p>
                  </a:txBody>
                  <a:tcPr/>
                </a:tc>
              </a:tr>
              <a:tr h="774913"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仅收款状态回传</a:t>
                      </a:r>
                      <a:endParaRPr lang="en-US" altLang="zh-CN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※</a:t>
                      </a:r>
                      <a:r>
                        <a:rPr kumimoji="0" lang="zh-CN" altLang="en-US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其余使用既存系统或人工</a:t>
                      </a:r>
                      <a:endParaRPr kumimoji="0" lang="zh-CN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611560" y="2276872"/>
            <a:ext cx="1224136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接收订单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611560" y="4437112"/>
            <a:ext cx="1224136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发货指示</a:t>
            </a:r>
            <a:endParaRPr lang="zh-CN" altLang="en-US" sz="1600" dirty="0"/>
          </a:p>
        </p:txBody>
      </p:sp>
      <p:sp>
        <p:nvSpPr>
          <p:cNvPr id="7" name="圆角矩形 6"/>
          <p:cNvSpPr/>
          <p:nvPr/>
        </p:nvSpPr>
        <p:spPr>
          <a:xfrm>
            <a:off x="611560" y="5445224"/>
            <a:ext cx="1224136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发货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611560" y="6165304"/>
            <a:ext cx="1224136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记账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611560" y="3356992"/>
            <a:ext cx="1224136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确认</a:t>
            </a:r>
            <a:r>
              <a:rPr lang="zh-CN" altLang="en-US" sz="1600" dirty="0" smtClean="0"/>
              <a:t>库存</a:t>
            </a:r>
            <a:endParaRPr lang="zh-CN" altLang="en-US" sz="1600" dirty="0"/>
          </a:p>
        </p:txBody>
      </p:sp>
      <p:cxnSp>
        <p:nvCxnSpPr>
          <p:cNvPr id="10" name="直接箭头连接符 9"/>
          <p:cNvCxnSpPr>
            <a:stCxn id="5" idx="2"/>
            <a:endCxn id="9" idx="0"/>
          </p:cNvCxnSpPr>
          <p:nvPr/>
        </p:nvCxnSpPr>
        <p:spPr>
          <a:xfrm>
            <a:off x="1223628" y="27089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2"/>
            <a:endCxn id="6" idx="0"/>
          </p:cNvCxnSpPr>
          <p:nvPr/>
        </p:nvCxnSpPr>
        <p:spPr>
          <a:xfrm>
            <a:off x="1223628" y="378904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>
            <a:off x="1223628" y="486916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1223628" y="587727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4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基本销售退换货流程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62708" y="1772816"/>
            <a:ext cx="1224136" cy="819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接收退换货订单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62708" y="3864181"/>
            <a:ext cx="1224136" cy="819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取货指示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62708" y="4886400"/>
            <a:ext cx="1224136" cy="81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取货</a:t>
            </a:r>
            <a:r>
              <a:rPr lang="en-US" altLang="zh-CN" dirty="0" smtClean="0"/>
              <a:t>/</a:t>
            </a:r>
            <a:r>
              <a:rPr lang="zh-CN" altLang="en-US" dirty="0" smtClean="0"/>
              <a:t>收货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62708" y="5877272"/>
            <a:ext cx="1224136" cy="81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记账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62708" y="2780928"/>
            <a:ext cx="1224136" cy="819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审核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2"/>
            <a:endCxn id="8" idx="0"/>
          </p:cNvCxnSpPr>
          <p:nvPr/>
        </p:nvCxnSpPr>
        <p:spPr>
          <a:xfrm>
            <a:off x="1174776" y="2592288"/>
            <a:ext cx="0" cy="18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5" idx="0"/>
          </p:cNvCxnSpPr>
          <p:nvPr/>
        </p:nvCxnSpPr>
        <p:spPr>
          <a:xfrm>
            <a:off x="1174776" y="3600400"/>
            <a:ext cx="0" cy="26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6" idx="0"/>
          </p:cNvCxnSpPr>
          <p:nvPr/>
        </p:nvCxnSpPr>
        <p:spPr>
          <a:xfrm>
            <a:off x="1174776" y="4683653"/>
            <a:ext cx="0" cy="202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7" idx="0"/>
          </p:cNvCxnSpPr>
          <p:nvPr/>
        </p:nvCxnSpPr>
        <p:spPr>
          <a:xfrm>
            <a:off x="1174776" y="5705872"/>
            <a:ext cx="0" cy="17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51720" y="1772816"/>
            <a:ext cx="6552728" cy="819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/>
              <a:t>退换货申请单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051720" y="2780928"/>
            <a:ext cx="6552728" cy="819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051720" y="5877272"/>
            <a:ext cx="6552728" cy="819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7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主数据管理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客户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客户账号注册、查询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客户修改密码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商品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商品信息</a:t>
            </a:r>
            <a:r>
              <a:rPr lang="zh-CN" altLang="en-US" dirty="0" smtClean="0"/>
              <a:t>维护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商品销售</a:t>
            </a:r>
            <a:r>
              <a:rPr lang="zh-CN" altLang="en-US" dirty="0" smtClean="0"/>
              <a:t>状态管理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价格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仓库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配送公司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12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单据（凭证）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347776"/>
              </p:ext>
            </p:extLst>
          </p:nvPr>
        </p:nvGraphicFramePr>
        <p:xfrm>
          <a:off x="457200" y="1752600"/>
          <a:ext cx="7620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3079576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单据类型（凭证）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订单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发货指示单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拣货单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发货单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对账单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89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106</TotalTime>
  <Words>192</Words>
  <Application>Microsoft Office PowerPoint</Application>
  <PresentationFormat>全屏显示(4:3)</PresentationFormat>
  <Paragraphs>75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基本</vt:lpstr>
      <vt:lpstr>fangan</vt:lpstr>
      <vt:lpstr>范围</vt:lpstr>
      <vt:lpstr>基本销售流程</vt:lpstr>
      <vt:lpstr>基本销售退换货流程</vt:lpstr>
      <vt:lpstr>主数据管理</vt:lpstr>
      <vt:lpstr>单据（凭证）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fangan</dc:title>
  <dc:creator>Yuan Aiqing</dc:creator>
  <cp:lastModifiedBy>Yuan Aiqing</cp:lastModifiedBy>
  <cp:revision>38</cp:revision>
  <dcterms:created xsi:type="dcterms:W3CDTF">2014-07-10T02:38:59Z</dcterms:created>
  <dcterms:modified xsi:type="dcterms:W3CDTF">2014-07-10T04:28:40Z</dcterms:modified>
</cp:coreProperties>
</file>