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gouzhu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范围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883868"/>
              </p:ext>
            </p:extLst>
          </p:nvPr>
        </p:nvGraphicFramePr>
        <p:xfrm>
          <a:off x="457200" y="1752600"/>
          <a:ext cx="7620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业务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是否范围内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提供接口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提供接口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销售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仓储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提供接口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提供接口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财务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提供接口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5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基本销售流程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62708" y="1772816"/>
            <a:ext cx="1224136" cy="819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接收订单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62708" y="3864181"/>
            <a:ext cx="1224136" cy="819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发货指示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62708" y="4886400"/>
            <a:ext cx="1224136" cy="819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发货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62708" y="5877272"/>
            <a:ext cx="1224136" cy="819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记账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62708" y="2780928"/>
            <a:ext cx="1224136" cy="819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确保库存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2"/>
            <a:endCxn id="8" idx="0"/>
          </p:cNvCxnSpPr>
          <p:nvPr/>
        </p:nvCxnSpPr>
        <p:spPr>
          <a:xfrm>
            <a:off x="1174776" y="2592288"/>
            <a:ext cx="0" cy="18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5" idx="0"/>
          </p:cNvCxnSpPr>
          <p:nvPr/>
        </p:nvCxnSpPr>
        <p:spPr>
          <a:xfrm>
            <a:off x="1174776" y="3600400"/>
            <a:ext cx="0" cy="26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6" idx="0"/>
          </p:cNvCxnSpPr>
          <p:nvPr/>
        </p:nvCxnSpPr>
        <p:spPr>
          <a:xfrm>
            <a:off x="1174776" y="4683653"/>
            <a:ext cx="0" cy="202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7" idx="0"/>
          </p:cNvCxnSpPr>
          <p:nvPr/>
        </p:nvCxnSpPr>
        <p:spPr>
          <a:xfrm>
            <a:off x="1174776" y="5705872"/>
            <a:ext cx="0" cy="17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051720" y="1772816"/>
            <a:ext cx="6552728" cy="819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/>
              <a:t>商品管理与展示、咨询服务、订单确认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051720" y="2780928"/>
            <a:ext cx="6552728" cy="819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/>
              <a:t>库存确保与及时释放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051720" y="5877272"/>
            <a:ext cx="6552728" cy="819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/>
              <a:t>对账与确认</a:t>
            </a:r>
            <a:r>
              <a:rPr lang="zh-CN" altLang="en-US" dirty="0" smtClean="0"/>
              <a:t>销售额</a:t>
            </a:r>
            <a:endParaRPr lang="en-US" altLang="zh-CN" dirty="0" smtClean="0"/>
          </a:p>
          <a:p>
            <a:r>
              <a:rPr lang="zh-CN" altLang="en-US" dirty="0"/>
              <a:t>发票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72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基本销售退换货流程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62708" y="1772816"/>
            <a:ext cx="1224136" cy="819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接收退换货订单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62708" y="3864181"/>
            <a:ext cx="1224136" cy="819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取货指示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62708" y="4886400"/>
            <a:ext cx="1224136" cy="819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取货</a:t>
            </a:r>
            <a:r>
              <a:rPr lang="en-US" altLang="zh-CN" dirty="0" smtClean="0"/>
              <a:t>/</a:t>
            </a:r>
            <a:r>
              <a:rPr lang="zh-CN" altLang="en-US" dirty="0" smtClean="0"/>
              <a:t>收货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62708" y="5877272"/>
            <a:ext cx="1224136" cy="819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记账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62708" y="2780928"/>
            <a:ext cx="1224136" cy="819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审核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2"/>
            <a:endCxn id="8" idx="0"/>
          </p:cNvCxnSpPr>
          <p:nvPr/>
        </p:nvCxnSpPr>
        <p:spPr>
          <a:xfrm>
            <a:off x="1174776" y="2592288"/>
            <a:ext cx="0" cy="18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5" idx="0"/>
          </p:cNvCxnSpPr>
          <p:nvPr/>
        </p:nvCxnSpPr>
        <p:spPr>
          <a:xfrm>
            <a:off x="1174776" y="3600400"/>
            <a:ext cx="0" cy="26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6" idx="0"/>
          </p:cNvCxnSpPr>
          <p:nvPr/>
        </p:nvCxnSpPr>
        <p:spPr>
          <a:xfrm>
            <a:off x="1174776" y="4683653"/>
            <a:ext cx="0" cy="202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7" idx="0"/>
          </p:cNvCxnSpPr>
          <p:nvPr/>
        </p:nvCxnSpPr>
        <p:spPr>
          <a:xfrm>
            <a:off x="1174776" y="5705872"/>
            <a:ext cx="0" cy="17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051720" y="1772816"/>
            <a:ext cx="6552728" cy="819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/>
              <a:t>退换货申请单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051720" y="2780928"/>
            <a:ext cx="6552728" cy="819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051720" y="5877272"/>
            <a:ext cx="6552728" cy="819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7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124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57</TotalTime>
  <Words>79</Words>
  <Application>Microsoft Office PowerPoint</Application>
  <PresentationFormat>全屏显示(4:3)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基本</vt:lpstr>
      <vt:lpstr>gouzhu</vt:lpstr>
      <vt:lpstr>范围</vt:lpstr>
      <vt:lpstr>基本销售流程</vt:lpstr>
      <vt:lpstr>基本销售退换货流程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fangan</dc:title>
  <dc:creator>Yuan Aiqing</dc:creator>
  <cp:lastModifiedBy>Yuan Aiqing</cp:lastModifiedBy>
  <cp:revision>13</cp:revision>
  <dcterms:created xsi:type="dcterms:W3CDTF">2014-07-10T02:38:59Z</dcterms:created>
  <dcterms:modified xsi:type="dcterms:W3CDTF">2014-07-10T03:40:26Z</dcterms:modified>
</cp:coreProperties>
</file>