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6" r:id="rId4"/>
    <p:sldId id="278" r:id="rId5"/>
    <p:sldId id="281" r:id="rId6"/>
    <p:sldId id="282" r:id="rId7"/>
    <p:sldId id="280" r:id="rId8"/>
    <p:sldId id="283" r:id="rId9"/>
    <p:sldId id="279" r:id="rId10"/>
    <p:sldId id="284" r:id="rId11"/>
    <p:sldId id="285" r:id="rId12"/>
    <p:sldId id="294" r:id="rId13"/>
    <p:sldId id="289" r:id="rId14"/>
    <p:sldId id="293" r:id="rId15"/>
    <p:sldId id="288" r:id="rId16"/>
    <p:sldId id="290" r:id="rId17"/>
    <p:sldId id="291" r:id="rId18"/>
    <p:sldId id="28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3" autoAdjust="0"/>
    <p:restoredTop sz="86422" autoAdjust="0"/>
  </p:normalViewPr>
  <p:slideViewPr>
    <p:cSldViewPr>
      <p:cViewPr>
        <p:scale>
          <a:sx n="70" d="100"/>
          <a:sy n="70" d="100"/>
        </p:scale>
        <p:origin x="-2094" y="-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97C78-9D1B-4763-901E-D81D30D3C418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E069-DF68-4B2F-85E7-1974BF619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9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1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75EA-88C4-4B15-A6E7-CD7353E83EDC}" type="datetimeFigureOut">
              <a:rPr lang="zh-CN" altLang="en-US" smtClean="0"/>
              <a:t>2014/12/18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381A-DB46-46C4-B926-69FCCD486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1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共享平台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IM</a:t>
            </a:r>
            <a:b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服务端设计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1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认证、授权、防篡改（进行中）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加密传输消息（进行中）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加密传输图片，文件类信息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客户端本地数据存储加密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进行中）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用户密码被窃后，保护历史信息（待定）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业务策略开关控制（待进行）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业务实时统计和分析（待定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多点在线的问题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尽量取消在线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文件传输（待定）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各端消息的自动补齐（进行中）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Apple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后台在线，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及时可靠（待定）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参考相关协议走查消息流转时序图（进行中）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3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37598"/>
            <a:ext cx="360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305076" cy="468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35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37598"/>
            <a:ext cx="360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消息系统组件图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7384"/>
            <a:ext cx="7668344" cy="692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35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37598"/>
            <a:ext cx="360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个人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消息组件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37598"/>
            <a:ext cx="8536909" cy="381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94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37598"/>
            <a:ext cx="360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消息系统部署图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d:\desk\deploy\IM部署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7" y="836712"/>
            <a:ext cx="8457089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1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37598"/>
            <a:ext cx="360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我的好友组件图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desk\deploy\IM1\fri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"/>
            <a:ext cx="82023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237598"/>
            <a:ext cx="360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我的群组组件图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d:\desk\deploy\IM1\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21" y="12773"/>
            <a:ext cx="83060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4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附件一：性能测试数据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8" y="1412776"/>
            <a:ext cx="8568952" cy="132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8" y="2852936"/>
            <a:ext cx="8665651" cy="136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37020"/>
              </p:ext>
            </p:extLst>
          </p:nvPr>
        </p:nvGraphicFramePr>
        <p:xfrm>
          <a:off x="4139952" y="486916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文档" showAsIcon="1" r:id="rId6" imgW="914400" imgH="828720" progId="Word.Document.12">
                  <p:embed/>
                </p:oleObj>
              </mc:Choice>
              <mc:Fallback>
                <p:oleObj name="文档" showAsIcon="1" r:id="rId6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9952" y="486916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1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776864" cy="5328592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的功能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当前的主要痛点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应对策略和原则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组件图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附件：旧版一些参考性能数据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2.IM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提供功能一览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472" y="1052736"/>
            <a:ext cx="78488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一对一私聊沟通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，表情，图片，文件，语音，视频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群体的沟通聊天：群组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个人群，组织群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、讨论组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文字，表情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图片，文件，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语音，视频消息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联系人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我的好友列表（含分组）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好友增删改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我的黑名单的增删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群组：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我的群（群组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讨论组 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解散群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群组成员邀请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删除，加入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退出，群组管理员授权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的应用：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获取我的应用列表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我的应用管理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6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99U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当前的痛点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488832" cy="460851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网络接入失败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动态文件图片收发慢或失败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单点故障，故障不能全部自动转移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推出新功能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百万在线以上设计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多终端在线带来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的问题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1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 fontScale="925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网络接入失败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找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靠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谱三线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机房（进行中）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部署高可用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服务，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故障能自动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转移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替换域名（待进行）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客户端多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留几个域名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，换着来（待讨论）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客户端配合主动测速（待讨论）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客户端失败提示加实时联系方式（待讨论）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2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动态文件或图片慢或者失败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均衡（进行中）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使用多个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域名或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，防止缓存（待进行）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支持断点续传，分块传输（待进行）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热点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缓存（进行中）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带宽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和流量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监控，流量均衡（未开始）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单点故障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服务内部设计成无状态（待定）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动态和静态分开（待定）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利用成熟数据库集群实现共享状态（待定）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heartbeat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多个实例冗余，服务命名和注册（待进行）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水平分割，区域自治（待进行）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负载均衡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调度（进行中）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6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推出新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后端优先，前端不含或少含业务逻辑（进行中）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模块动态加载，业务脚本化（待定）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接口和数据要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版本号（待进行）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协议可以扩展：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数据库中间层，屏蔽变化和复杂性（未进行）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0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应对策略或原则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560840" cy="39604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百万在线以上规模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分区域建立自治，分而治之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（待定）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Cache,CDN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动态数据最小化，规划时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一步到位（待定）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静态和动态业务分开（进行中）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业务垂直分割（进行中）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数据水平分割（进行中）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数据库中间层（待定）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689</Words>
  <Application>Microsoft Office PowerPoint</Application>
  <PresentationFormat>全屏显示(4:3)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文档</vt:lpstr>
      <vt:lpstr>共享平台IM 服务端设计</vt:lpstr>
      <vt:lpstr>内容摘要</vt:lpstr>
      <vt:lpstr>2.IM 提供功能一览</vt:lpstr>
      <vt:lpstr>99U当前的痛点</vt:lpstr>
      <vt:lpstr>应对策略或原则</vt:lpstr>
      <vt:lpstr>应对策略或原则</vt:lpstr>
      <vt:lpstr>应对策略或原则</vt:lpstr>
      <vt:lpstr>应对策略或原则</vt:lpstr>
      <vt:lpstr>应对策略或原则</vt:lpstr>
      <vt:lpstr>应对策略或原则</vt:lpstr>
      <vt:lpstr>应对策略或原则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附件一：性能测试数据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SDK 设计</dc:title>
  <dc:creator>Windows User</dc:creator>
  <cp:lastModifiedBy>Windows User</cp:lastModifiedBy>
  <cp:revision>143</cp:revision>
  <dcterms:created xsi:type="dcterms:W3CDTF">2014-11-29T09:09:56Z</dcterms:created>
  <dcterms:modified xsi:type="dcterms:W3CDTF">2014-12-18T04:30:34Z</dcterms:modified>
</cp:coreProperties>
</file>