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>
        <p:scale>
          <a:sx n="150" d="100"/>
          <a:sy n="150" d="100"/>
        </p:scale>
        <p:origin x="-3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026E-3E9B-4960-907A-2C0848B388A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ULB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8281" y="1206062"/>
            <a:ext cx="4560173" cy="4349899"/>
            <a:chOff x="3735114" y="980089"/>
            <a:chExt cx="4560173" cy="4349899"/>
          </a:xfrm>
        </p:grpSpPr>
        <p:sp>
          <p:nvSpPr>
            <p:cNvPr id="5" name="Oval 4"/>
            <p:cNvSpPr/>
            <p:nvPr/>
          </p:nvSpPr>
          <p:spPr>
            <a:xfrm>
              <a:off x="5938345" y="3132704"/>
              <a:ext cx="141890" cy="1418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35114" y="980089"/>
              <a:ext cx="4560173" cy="4349899"/>
              <a:chOff x="3735114" y="980089"/>
              <a:chExt cx="4560173" cy="4349899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153397" y="2574380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38345" y="980089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35114" y="2574380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95647" y="5188098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16949" y="5188098"/>
                <a:ext cx="141890" cy="14189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5" idx="5"/>
                <a:endCxn id="11" idx="1"/>
              </p:cNvCxnSpPr>
              <p:nvPr/>
            </p:nvCxnSpPr>
            <p:spPr>
              <a:xfrm>
                <a:off x="6059456" y="3253815"/>
                <a:ext cx="1278272" cy="1955062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5" idx="6"/>
                <a:endCxn id="7" idx="2"/>
              </p:cNvCxnSpPr>
              <p:nvPr/>
            </p:nvCxnSpPr>
            <p:spPr>
              <a:xfrm flipV="1">
                <a:off x="6080235" y="2645325"/>
                <a:ext cx="2073162" cy="55832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5" idx="0"/>
                <a:endCxn id="8" idx="4"/>
              </p:cNvCxnSpPr>
              <p:nvPr/>
            </p:nvCxnSpPr>
            <p:spPr>
              <a:xfrm flipV="1">
                <a:off x="6009290" y="1121979"/>
                <a:ext cx="0" cy="2010725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" idx="2"/>
                <a:endCxn id="9" idx="6"/>
              </p:cNvCxnSpPr>
              <p:nvPr/>
            </p:nvCxnSpPr>
            <p:spPr>
              <a:xfrm flipH="1" flipV="1">
                <a:off x="3877004" y="2645325"/>
                <a:ext cx="2061341" cy="55832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5" idx="3"/>
                <a:endCxn id="10" idx="7"/>
              </p:cNvCxnSpPr>
              <p:nvPr/>
            </p:nvCxnSpPr>
            <p:spPr>
              <a:xfrm flipH="1">
                <a:off x="4716758" y="3253815"/>
                <a:ext cx="1242366" cy="1955062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766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593405" y="3786528"/>
            <a:ext cx="807096" cy="8070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</p:txBody>
      </p:sp>
      <p:sp>
        <p:nvSpPr>
          <p:cNvPr id="7" name="Oval 6"/>
          <p:cNvSpPr/>
          <p:nvPr/>
        </p:nvSpPr>
        <p:spPr>
          <a:xfrm>
            <a:off x="3972305" y="3786528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10" name="Oval 9"/>
          <p:cNvSpPr/>
          <p:nvPr/>
        </p:nvSpPr>
        <p:spPr>
          <a:xfrm>
            <a:off x="5354194" y="3857867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  <a:endCxn id="7" idx="6"/>
          </p:cNvCxnSpPr>
          <p:nvPr/>
        </p:nvCxnSpPr>
        <p:spPr>
          <a:xfrm flipH="1">
            <a:off x="4779401" y="4190076"/>
            <a:ext cx="5747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6"/>
          </p:cNvCxnSpPr>
          <p:nvPr/>
        </p:nvCxnSpPr>
        <p:spPr>
          <a:xfrm flipH="1">
            <a:off x="6018612" y="4190076"/>
            <a:ext cx="57479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930980" y="998376"/>
            <a:ext cx="3510846" cy="20207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Walk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63279" y="2341987"/>
            <a:ext cx="214604" cy="2146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79261" y="2341987"/>
            <a:ext cx="214604" cy="2146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09239" y="2341987"/>
            <a:ext cx="214604" cy="2146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18361" y="1628191"/>
            <a:ext cx="2280098" cy="11153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Edge</a:t>
            </a:r>
          </a:p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from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edgeData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to</a:t>
            </a:r>
          </a:p>
        </p:txBody>
      </p:sp>
      <p:cxnSp>
        <p:nvCxnSpPr>
          <p:cNvPr id="29" name="Elbow Connector 28"/>
          <p:cNvCxnSpPr>
            <a:stCxn id="25" idx="2"/>
            <a:endCxn id="7" idx="0"/>
          </p:cNvCxnSpPr>
          <p:nvPr/>
        </p:nvCxnSpPr>
        <p:spPr>
          <a:xfrm rot="5400000">
            <a:off x="4008249" y="2924195"/>
            <a:ext cx="1229937" cy="494728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5" idx="0"/>
          </p:cNvCxnSpPr>
          <p:nvPr/>
        </p:nvCxnSpPr>
        <p:spPr>
          <a:xfrm rot="16200000" flipH="1">
            <a:off x="6141779" y="2931353"/>
            <a:ext cx="1229937" cy="480412"/>
          </a:xfrm>
          <a:prstGeom prst="bent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10" idx="0"/>
          </p:cNvCxnSpPr>
          <p:nvPr/>
        </p:nvCxnSpPr>
        <p:spPr>
          <a:xfrm flipH="1">
            <a:off x="5686403" y="2556591"/>
            <a:ext cx="160" cy="1301276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8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3322531" y="1063690"/>
            <a:ext cx="5039646" cy="2873602"/>
            <a:chOff x="3322531" y="1063690"/>
            <a:chExt cx="5039646" cy="2873602"/>
          </a:xfrm>
        </p:grpSpPr>
        <p:sp>
          <p:nvSpPr>
            <p:cNvPr id="37" name="Rectangle 36"/>
            <p:cNvSpPr/>
            <p:nvPr/>
          </p:nvSpPr>
          <p:spPr>
            <a:xfrm>
              <a:off x="7401111" y="1856798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74333" y="1856798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50451" y="1818698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22531" y="1063690"/>
              <a:ext cx="5039646" cy="14422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err="1">
                  <a:solidFill>
                    <a:schemeClr val="accent5">
                      <a:lumMod val="75000"/>
                    </a:schemeClr>
                  </a:solidFill>
                </a:rPr>
                <a:t>com.objy.data.</a:t>
              </a:r>
              <a:r>
                <a:rPr lang="en-US" sz="1050" dirty="0" err="1" smtClean="0">
                  <a:solidFill>
                    <a:schemeClr val="accent5">
                      <a:lumMod val="75000"/>
                    </a:schemeClr>
                  </a:solidFill>
                </a:rPr>
                <a:t>Walk</a:t>
              </a:r>
              <a:endParaRPr lang="en-US" sz="900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985545" y="1455406"/>
              <a:ext cx="1820576" cy="7467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err="1">
                  <a:solidFill>
                    <a:schemeClr val="accent5">
                      <a:lumMod val="75000"/>
                    </a:schemeClr>
                  </a:solidFill>
                </a:rPr>
                <a:t>com.objy.data.</a:t>
              </a:r>
              <a:r>
                <a:rPr lang="en-US" sz="1050" dirty="0" err="1" smtClean="0">
                  <a:solidFill>
                    <a:schemeClr val="accent1">
                      <a:lumMod val="50000"/>
                    </a:schemeClr>
                  </a:solidFill>
                </a:rPr>
                <a:t>Edge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     from         </a:t>
              </a:r>
              <a:r>
                <a:rPr lang="en-US" sz="9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edgeData</a:t>
              </a:r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 to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45255" y="1828804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75487" y="1828804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76865" y="1828804"/>
              <a:ext cx="214604" cy="214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58209" y="1483568"/>
              <a:ext cx="1820576" cy="7467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 err="1">
                  <a:solidFill>
                    <a:schemeClr val="accent5">
                      <a:lumMod val="75000"/>
                    </a:schemeClr>
                  </a:solidFill>
                </a:rPr>
                <a:t>com.objy.data.</a:t>
              </a:r>
              <a:r>
                <a:rPr lang="en-US" sz="1050" dirty="0" err="1" smtClean="0">
                  <a:solidFill>
                    <a:schemeClr val="accent1">
                      <a:lumMod val="50000"/>
                    </a:schemeClr>
                  </a:solidFill>
                </a:rPr>
                <a:t>Edge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algn="ctr"/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     from         </a:t>
              </a:r>
              <a:r>
                <a:rPr lang="en-US" sz="900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edgeData</a:t>
              </a:r>
              <a:r>
                <a:rPr lang="en-US" sz="900" b="1" dirty="0" smtClean="0">
                  <a:solidFill>
                    <a:schemeClr val="accent1">
                      <a:lumMod val="50000"/>
                    </a:schemeClr>
                  </a:solidFill>
                </a:rPr>
                <a:t>            to</a:t>
              </a:r>
            </a:p>
          </p:txBody>
        </p:sp>
        <p:cxnSp>
          <p:nvCxnSpPr>
            <p:cNvPr id="14" name="Elbow Connector 13"/>
            <p:cNvCxnSpPr>
              <a:stCxn id="10" idx="2"/>
              <a:endCxn id="5" idx="0"/>
            </p:cNvCxnSpPr>
            <p:nvPr/>
          </p:nvCxnSpPr>
          <p:spPr>
            <a:xfrm rot="5400000">
              <a:off x="3445924" y="2323563"/>
              <a:ext cx="1086788" cy="5264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2" idx="2"/>
              <a:endCxn id="4" idx="1"/>
            </p:cNvCxnSpPr>
            <p:nvPr/>
          </p:nvCxnSpPr>
          <p:spPr>
            <a:xfrm rot="16200000" flipH="1">
              <a:off x="4868092" y="2559483"/>
              <a:ext cx="1204984" cy="17283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2"/>
              <a:endCxn id="6" idx="0"/>
            </p:cNvCxnSpPr>
            <p:nvPr/>
          </p:nvCxnSpPr>
          <p:spPr>
            <a:xfrm>
              <a:off x="4782789" y="2043408"/>
              <a:ext cx="1427" cy="11581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438805" y="3130196"/>
              <a:ext cx="807096" cy="80709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Address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322531" y="3130196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452007" y="3201535"/>
              <a:ext cx="664418" cy="6644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1">
                      <a:lumMod val="50000"/>
                    </a:schemeClr>
                  </a:solidFill>
                </a:rPr>
                <a:t>LivesAt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  <a:endCxn id="5" idx="6"/>
            </p:cNvCxnSpPr>
            <p:nvPr/>
          </p:nvCxnSpPr>
          <p:spPr>
            <a:xfrm flipH="1">
              <a:off x="4129627" y="3533744"/>
              <a:ext cx="32238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  <a:endCxn id="6" idx="6"/>
            </p:cNvCxnSpPr>
            <p:nvPr/>
          </p:nvCxnSpPr>
          <p:spPr>
            <a:xfrm flipH="1">
              <a:off x="5116425" y="3533744"/>
              <a:ext cx="32238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555081" y="3130196"/>
              <a:ext cx="807096" cy="80709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568281" y="3201535"/>
              <a:ext cx="664418" cy="66441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 err="1" smtClean="0">
                  <a:solidFill>
                    <a:schemeClr val="accent1">
                      <a:lumMod val="50000"/>
                    </a:schemeClr>
                  </a:solidFill>
                </a:rPr>
                <a:t>LivesAt</a:t>
              </a:r>
              <a:endParaRPr lang="en-US" sz="900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2"/>
              <a:endCxn id="4" idx="6"/>
            </p:cNvCxnSpPr>
            <p:nvPr/>
          </p:nvCxnSpPr>
          <p:spPr>
            <a:xfrm flipH="1">
              <a:off x="6245901" y="3533744"/>
              <a:ext cx="32238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2"/>
              <a:endCxn id="18" idx="6"/>
            </p:cNvCxnSpPr>
            <p:nvPr/>
          </p:nvCxnSpPr>
          <p:spPr>
            <a:xfrm flipH="1">
              <a:off x="7232699" y="3533744"/>
              <a:ext cx="32238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5" idx="2"/>
              <a:endCxn id="4" idx="7"/>
            </p:cNvCxnSpPr>
            <p:nvPr/>
          </p:nvCxnSpPr>
          <p:spPr>
            <a:xfrm rot="5400000">
              <a:off x="5635184" y="2525823"/>
              <a:ext cx="1215090" cy="23004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37" idx="2"/>
              <a:endCxn id="17" idx="0"/>
            </p:cNvCxnSpPr>
            <p:nvPr/>
          </p:nvCxnSpPr>
          <p:spPr>
            <a:xfrm rot="16200000" flipH="1">
              <a:off x="7204124" y="2375691"/>
              <a:ext cx="1058794" cy="45021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2"/>
              <a:endCxn id="18" idx="0"/>
            </p:cNvCxnSpPr>
            <p:nvPr/>
          </p:nvCxnSpPr>
          <p:spPr>
            <a:xfrm>
              <a:off x="6881635" y="2071402"/>
              <a:ext cx="18855" cy="11301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288676" y="1456443"/>
            <a:ext cx="5255560" cy="2066686"/>
            <a:chOff x="1288675" y="1456443"/>
            <a:chExt cx="6089275" cy="2729054"/>
          </a:xfrm>
        </p:grpSpPr>
        <p:grpSp>
          <p:nvGrpSpPr>
            <p:cNvPr id="9" name="Group 8"/>
            <p:cNvGrpSpPr/>
            <p:nvPr/>
          </p:nvGrpSpPr>
          <p:grpSpPr>
            <a:xfrm>
              <a:off x="5143497" y="1535053"/>
              <a:ext cx="2234453" cy="1195444"/>
              <a:chOff x="4838700" y="1135380"/>
              <a:chExt cx="1226820" cy="70866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838700" y="1335845"/>
                <a:ext cx="1226820" cy="5081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Key:  “</a:t>
                </a:r>
                <a:r>
                  <a:rPr lang="en-US" sz="8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AKey</a:t>
                </a:r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”</a:t>
                </a:r>
              </a:p>
              <a:p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Value: “</a:t>
                </a:r>
                <a:r>
                  <a:rPr lang="en-US" sz="8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Avalue</a:t>
                </a:r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”</a:t>
                </a:r>
                <a:endParaRPr lang="en-US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838700" y="1135380"/>
                <a:ext cx="1226820" cy="20046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KVPair</a:t>
                </a:r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OID:  3-2-4-10</a:t>
                </a:r>
                <a:endParaRPr lang="en-US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43496" y="2990053"/>
              <a:ext cx="2234453" cy="1195444"/>
              <a:chOff x="4838700" y="1135380"/>
              <a:chExt cx="1226820" cy="70866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838700" y="1335845"/>
                <a:ext cx="1226820" cy="50819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Key:  “</a:t>
                </a:r>
                <a:r>
                  <a:rPr lang="en-US" sz="800" dirty="0" err="1">
                    <a:solidFill>
                      <a:schemeClr val="accent1">
                        <a:lumMod val="50000"/>
                      </a:schemeClr>
                    </a:solidFill>
                  </a:rPr>
                  <a:t>B</a:t>
                </a:r>
                <a:r>
                  <a:rPr lang="en-US" sz="8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Key</a:t>
                </a:r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”</a:t>
                </a:r>
              </a:p>
              <a:p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Value: “</a:t>
                </a:r>
                <a:r>
                  <a:rPr lang="en-US" sz="800" dirty="0" err="1">
                    <a:solidFill>
                      <a:schemeClr val="accent1">
                        <a:lumMod val="50000"/>
                      </a:schemeClr>
                    </a:solidFill>
                  </a:rPr>
                  <a:t>B</a:t>
                </a:r>
                <a:r>
                  <a:rPr lang="en-US" sz="8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value</a:t>
                </a:r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”</a:t>
                </a:r>
                <a:endParaRPr lang="en-US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38700" y="1135380"/>
                <a:ext cx="1226820" cy="20046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KVPair</a:t>
                </a:r>
                <a:r>
                  <a:rPr lang="en-US" sz="8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OID:  3-2-4-14</a:t>
                </a:r>
                <a:endParaRPr lang="en-US" sz="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288675" y="1456443"/>
              <a:ext cx="2494431" cy="1533610"/>
              <a:chOff x="1297640" y="1135380"/>
              <a:chExt cx="2494431" cy="153361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297640" y="1135380"/>
                <a:ext cx="2494431" cy="1533610"/>
                <a:chOff x="4838700" y="1135380"/>
                <a:chExt cx="1226820" cy="70866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838700" y="1335845"/>
                  <a:ext cx="1226820" cy="508195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MyName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:  “</a:t>
                  </a:r>
                  <a:r>
                    <a:rPr lang="en-US" sz="800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nameValue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”</a:t>
                  </a:r>
                </a:p>
                <a:p>
                  <a:r>
                    <a:rPr lang="en-US" sz="800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MyMap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:      {</a:t>
                  </a:r>
                </a:p>
                <a:p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	{ “</a:t>
                  </a:r>
                  <a:r>
                    <a:rPr lang="en-US" sz="800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Akey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”, 3-2-4-10 },</a:t>
                  </a:r>
                  <a:endParaRPr lang="en-US" sz="8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r>
                    <a:rPr lang="en-US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	{ 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“</a:t>
                  </a:r>
                  <a:r>
                    <a:rPr lang="en-US" sz="800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Bkey</a:t>
                  </a:r>
                  <a:r>
                    <a:rPr lang="en-US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”, 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3-2-4-14 </a:t>
                  </a:r>
                  <a:r>
                    <a:rPr lang="en-US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}</a:t>
                  </a:r>
                </a:p>
                <a:p>
                  <a:r>
                    <a:rPr lang="en-US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                     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}</a:t>
                  </a:r>
                  <a:endParaRPr lang="en-US" sz="8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38700" y="1135380"/>
                  <a:ext cx="1226820" cy="200465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800" dirty="0" err="1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MyType</a:t>
                  </a:r>
                  <a:r>
                    <a:rPr lang="en-US" sz="8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	OID:  3-2-2-18</a:t>
                  </a:r>
                  <a:endParaRPr lang="en-US" sz="800" dirty="0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164542" y="1971815"/>
                <a:ext cx="322729" cy="8964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64542" y="2133601"/>
                <a:ext cx="322729" cy="8964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9" name="Elbow Connector 18"/>
            <p:cNvCxnSpPr>
              <a:stCxn id="16" idx="3"/>
              <a:endCxn id="7" idx="1"/>
            </p:cNvCxnSpPr>
            <p:nvPr/>
          </p:nvCxnSpPr>
          <p:spPr>
            <a:xfrm flipV="1">
              <a:off x="3478306" y="1704136"/>
              <a:ext cx="1665191" cy="633566"/>
            </a:xfrm>
            <a:prstGeom prst="bentConnector3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7" idx="3"/>
              <a:endCxn id="15" idx="1"/>
            </p:cNvCxnSpPr>
            <p:nvPr/>
          </p:nvCxnSpPr>
          <p:spPr>
            <a:xfrm>
              <a:off x="3478306" y="2499488"/>
              <a:ext cx="1665190" cy="659648"/>
            </a:xfrm>
            <a:prstGeom prst="bentConnector3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3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774298" y="449761"/>
            <a:ext cx="5026802" cy="1490371"/>
            <a:chOff x="2244436" y="1689477"/>
            <a:chExt cx="6547872" cy="2029670"/>
          </a:xfrm>
        </p:grpSpPr>
        <p:grpSp>
          <p:nvGrpSpPr>
            <p:cNvPr id="18" name="Group 17"/>
            <p:cNvGrpSpPr/>
            <p:nvPr/>
          </p:nvGrpSpPr>
          <p:grpSpPr>
            <a:xfrm>
              <a:off x="2244436" y="2040397"/>
              <a:ext cx="2028626" cy="1678750"/>
              <a:chOff x="2244436" y="2040397"/>
              <a:chExt cx="2028626" cy="16787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:r>
                  <a:rPr lang="en-US" sz="1100" dirty="0" smtClean="0">
                    <a:solidFill>
                      <a:srgbClr val="FF0000"/>
                    </a:solidFill>
                  </a:rPr>
                  <a:t>3-5-7-19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84098" y="2040397"/>
              <a:ext cx="2808210" cy="1678749"/>
              <a:chOff x="5984098" y="2040397"/>
              <a:chExt cx="2028626" cy="167874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84098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84098" y="2372906"/>
                <a:ext cx="2028626" cy="13462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84098" y="1689477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4436" y="1689477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Elbow Connector 14"/>
            <p:cNvCxnSpPr>
              <a:endCxn id="12" idx="1"/>
            </p:cNvCxnSpPr>
            <p:nvPr/>
          </p:nvCxnSpPr>
          <p:spPr>
            <a:xfrm flipV="1">
              <a:off x="4050854" y="1827976"/>
              <a:ext cx="1933245" cy="1631789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812989" y="3547585"/>
            <a:ext cx="4701488" cy="2032673"/>
            <a:chOff x="3812989" y="3547585"/>
            <a:chExt cx="4701488" cy="2032673"/>
          </a:xfrm>
        </p:grpSpPr>
        <p:grpSp>
          <p:nvGrpSpPr>
            <p:cNvPr id="23" name="Group 22"/>
            <p:cNvGrpSpPr/>
            <p:nvPr/>
          </p:nvGrpSpPr>
          <p:grpSpPr>
            <a:xfrm>
              <a:off x="3812989" y="3805263"/>
              <a:ext cx="1557376" cy="1232693"/>
              <a:chOff x="2244436" y="2040397"/>
              <a:chExt cx="2028626" cy="16787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683929" y="3805263"/>
              <a:ext cx="1830548" cy="1774995"/>
              <a:chOff x="6645237" y="3734924"/>
              <a:chExt cx="2155863" cy="177499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645237" y="3734924"/>
                <a:ext cx="2155863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45237" y="3979082"/>
                <a:ext cx="2155863" cy="1530837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LivesHere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683928" y="3584007"/>
              <a:ext cx="1039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2989" y="3547585"/>
              <a:ext cx="943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Elbow Connector 26"/>
            <p:cNvCxnSpPr>
              <a:stCxn id="58" idx="3"/>
              <a:endCxn id="25" idx="1"/>
            </p:cNvCxnSpPr>
            <p:nvPr/>
          </p:nvCxnSpPr>
          <p:spPr>
            <a:xfrm flipV="1">
              <a:off x="5234961" y="3722507"/>
              <a:ext cx="1448967" cy="113448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3" idx="3"/>
              <a:endCxn id="26" idx="1"/>
            </p:cNvCxnSpPr>
            <p:nvPr/>
          </p:nvCxnSpPr>
          <p:spPr>
            <a:xfrm flipH="1" flipV="1">
              <a:off x="3812989" y="3686085"/>
              <a:ext cx="4573123" cy="1512395"/>
            </a:xfrm>
            <a:prstGeom prst="bentConnector5">
              <a:avLst>
                <a:gd name="adj1" fmla="val -4999"/>
                <a:gd name="adj2" fmla="val -40544"/>
                <a:gd name="adj3" fmla="val 104999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723168" y="5037956"/>
              <a:ext cx="662944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3-8-2-4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21884" y="4696467"/>
              <a:ext cx="713077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3-5-7-19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9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3132" y="644894"/>
            <a:ext cx="2194564" cy="1799923"/>
            <a:chOff x="3888602" y="2829829"/>
            <a:chExt cx="2714328" cy="2117556"/>
          </a:xfrm>
        </p:grpSpPr>
        <p:sp>
          <p:nvSpPr>
            <p:cNvPr id="4" name="Rounded Rectangle 3"/>
            <p:cNvSpPr/>
            <p:nvPr/>
          </p:nvSpPr>
          <p:spPr>
            <a:xfrm>
              <a:off x="3888605" y="4417996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Page Cache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88604" y="3888607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88603" y="3359218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8602" y="2829829"/>
              <a:ext cx="2714325" cy="5293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Java Program</a:t>
              </a:r>
            </a:p>
          </p:txBody>
        </p:sp>
      </p:grpSp>
      <p:sp>
        <p:nvSpPr>
          <p:cNvPr id="9" name="Flowchart: Magnetic Disk 8"/>
          <p:cNvSpPr/>
          <p:nvPr/>
        </p:nvSpPr>
        <p:spPr>
          <a:xfrm>
            <a:off x="688200" y="2695072"/>
            <a:ext cx="1684425" cy="51976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ThingSpan FD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975859" y="1094875"/>
            <a:ext cx="3154681" cy="2524625"/>
            <a:chOff x="4975859" y="1094875"/>
            <a:chExt cx="3154681" cy="2524625"/>
          </a:xfrm>
        </p:grpSpPr>
        <p:sp>
          <p:nvSpPr>
            <p:cNvPr id="12" name="Rounded Rectangle 11"/>
            <p:cNvSpPr/>
            <p:nvPr/>
          </p:nvSpPr>
          <p:spPr>
            <a:xfrm>
              <a:off x="4975861" y="1851300"/>
              <a:ext cx="3154679" cy="7688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75860" y="1473088"/>
              <a:ext cx="3154679" cy="378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75859" y="1094875"/>
              <a:ext cx="3154679" cy="3782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Java Application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66064" y="1155591"/>
              <a:ext cx="643137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Instance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92982" y="1235949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92982" y="1992374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369611" y="2196013"/>
              <a:ext cx="2684298" cy="378213"/>
              <a:chOff x="5494019" y="3579340"/>
              <a:chExt cx="2956959" cy="44998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" name="Rounded Rectangle 10"/>
              <p:cNvSpPr/>
              <p:nvPr/>
            </p:nvSpPr>
            <p:spPr>
              <a:xfrm>
                <a:off x="5494019" y="3579340"/>
                <a:ext cx="2956959" cy="449981"/>
              </a:xfrm>
              <a:prstGeom prst="roundRect">
                <a:avLst/>
              </a:prstGeom>
              <a:grpFill/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Page Cache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7358116" y="3755661"/>
                <a:ext cx="716582" cy="106120"/>
                <a:chOff x="6624203" y="2616748"/>
                <a:chExt cx="716582" cy="106120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grpFill/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37" name="Elbow Connector 36"/>
            <p:cNvCxnSpPr>
              <a:stCxn id="30" idx="2"/>
              <a:endCxn id="33" idx="0"/>
            </p:cNvCxnSpPr>
            <p:nvPr/>
          </p:nvCxnSpPr>
          <p:spPr>
            <a:xfrm rot="5400000">
              <a:off x="7415657" y="2211213"/>
              <a:ext cx="262644" cy="335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2"/>
            </p:cNvCxnSpPr>
            <p:nvPr/>
          </p:nvCxnSpPr>
          <p:spPr>
            <a:xfrm>
              <a:off x="7548657" y="1325144"/>
              <a:ext cx="0" cy="667230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23913" y="1529414"/>
              <a:ext cx="337896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JNI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6666" y="1905686"/>
              <a:ext cx="382599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C++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57969" y="2971953"/>
              <a:ext cx="1529104" cy="647547"/>
              <a:chOff x="5871204" y="4281637"/>
              <a:chExt cx="1684425" cy="77042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871204" y="4281637"/>
                <a:ext cx="1684425" cy="770423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FD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355125" y="4357837"/>
                <a:ext cx="716582" cy="106120"/>
                <a:chOff x="6624203" y="2616748"/>
                <a:chExt cx="716582" cy="10612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48" name="Elbow Connector 47"/>
            <p:cNvCxnSpPr>
              <a:stCxn id="33" idx="2"/>
              <a:endCxn id="46" idx="0"/>
            </p:cNvCxnSpPr>
            <p:nvPr/>
          </p:nvCxnSpPr>
          <p:spPr>
            <a:xfrm rot="5400000">
              <a:off x="6861729" y="2352428"/>
              <a:ext cx="602592" cy="764553"/>
            </a:xfrm>
            <a:prstGeom prst="bentConnector3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500633" y="1634969"/>
              <a:ext cx="111349" cy="89195"/>
            </a:xfrm>
            <a:prstGeom prst="rect">
              <a:avLst/>
            </a:prstGeom>
            <a:solidFill>
              <a:srgbClr val="9A57CD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2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188874" y="1664997"/>
            <a:ext cx="4364114" cy="3467937"/>
            <a:chOff x="3188874" y="1664997"/>
            <a:chExt cx="4364114" cy="3467937"/>
          </a:xfrm>
        </p:grpSpPr>
        <p:cxnSp>
          <p:nvCxnSpPr>
            <p:cNvPr id="9" name="Elbow Connector 8"/>
            <p:cNvCxnSpPr>
              <a:stCxn id="53" idx="3"/>
              <a:endCxn id="7" idx="1"/>
            </p:cNvCxnSpPr>
            <p:nvPr/>
          </p:nvCxnSpPr>
          <p:spPr>
            <a:xfrm flipV="1">
              <a:off x="4056734" y="1818247"/>
              <a:ext cx="1883065" cy="107544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27" idx="3"/>
              <a:endCxn id="8" idx="0"/>
            </p:cNvCxnSpPr>
            <p:nvPr/>
          </p:nvCxnSpPr>
          <p:spPr>
            <a:xfrm flipH="1" flipV="1">
              <a:off x="3640975" y="1664997"/>
              <a:ext cx="3165877" cy="1364320"/>
            </a:xfrm>
            <a:prstGeom prst="bentConnector4">
              <a:avLst>
                <a:gd name="adj1" fmla="val -27546"/>
                <a:gd name="adj2" fmla="val 122342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939799" y="1695136"/>
              <a:ext cx="1561650" cy="1625098"/>
              <a:chOff x="6514879" y="694811"/>
              <a:chExt cx="1629780" cy="19638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514879" y="694811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3-3-1-8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87283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87283" y="1160225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Tracy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Michaels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A</a:t>
                </a: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12183" y="22500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991338" y="3507836"/>
              <a:ext cx="1561650" cy="1625098"/>
              <a:chOff x="6568667" y="2885384"/>
              <a:chExt cx="1629780" cy="19638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568667" y="2885384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3-3-1-12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41071" y="3106640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41071" y="3350798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Diane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</a:t>
                </a:r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Thoman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M</a:t>
                </a: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65971" y="4417534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7" name="Elbow Connector 36"/>
            <p:cNvCxnSpPr>
              <a:stCxn id="35" idx="3"/>
              <a:endCxn id="8" idx="0"/>
            </p:cNvCxnSpPr>
            <p:nvPr/>
          </p:nvCxnSpPr>
          <p:spPr>
            <a:xfrm flipH="1" flipV="1">
              <a:off x="3640975" y="1664997"/>
              <a:ext cx="3217416" cy="3157945"/>
            </a:xfrm>
            <a:prstGeom prst="bentConnector4">
              <a:avLst>
                <a:gd name="adj1" fmla="val -30789"/>
                <a:gd name="adj2" fmla="val 114478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5" idx="3"/>
              <a:endCxn id="32" idx="1"/>
            </p:cNvCxnSpPr>
            <p:nvPr/>
          </p:nvCxnSpPr>
          <p:spPr>
            <a:xfrm>
              <a:off x="4056734" y="3029611"/>
              <a:ext cx="1934604" cy="601336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188874" y="1664997"/>
              <a:ext cx="1492273" cy="1845994"/>
              <a:chOff x="3643940" y="658389"/>
              <a:chExt cx="1557376" cy="223080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643940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3940" y="1160225"/>
                <a:ext cx="1557376" cy="172897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Seth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 </a:t>
                </a:r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Frankin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B</a:t>
                </a:r>
              </a:p>
              <a:p>
                <a:endParaRPr lang="en-US" sz="9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Knows {</a:t>
                </a: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3-3-1-8,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3-3-1-12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}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{ … }</a:t>
                </a:r>
                <a:endParaRPr lang="en-US" sz="9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43940" y="658389"/>
                <a:ext cx="943649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3-3-1-4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42086" y="20861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2086" y="2250367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28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959" y="1515291"/>
            <a:ext cx="2647406" cy="1232263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Doe</a:t>
            </a: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 John</a:t>
            </a:r>
          </a:p>
        </p:txBody>
      </p:sp>
      <p:sp>
        <p:nvSpPr>
          <p:cNvPr id="5" name="Oval 4"/>
          <p:cNvSpPr/>
          <p:nvPr/>
        </p:nvSpPr>
        <p:spPr>
          <a:xfrm>
            <a:off x="7659187" y="1249679"/>
            <a:ext cx="3270069" cy="17634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Street: 124 Maple St.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City: Mt. Pleasant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State: MI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ZIP: 48858</a:t>
            </a:r>
          </a:p>
        </p:txBody>
      </p:sp>
      <p:sp>
        <p:nvSpPr>
          <p:cNvPr id="6" name="Oval 5"/>
          <p:cNvSpPr/>
          <p:nvPr/>
        </p:nvSpPr>
        <p:spPr>
          <a:xfrm>
            <a:off x="4892038" y="1637210"/>
            <a:ext cx="2170613" cy="9884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 flipV="1">
            <a:off x="4232365" y="2131422"/>
            <a:ext cx="65967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5" idx="2"/>
          </p:cNvCxnSpPr>
          <p:nvPr/>
        </p:nvCxnSpPr>
        <p:spPr>
          <a:xfrm>
            <a:off x="7062651" y="2131422"/>
            <a:ext cx="59653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5670" y="8803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01229" y="8803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8442" y="880347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>
            <a:stCxn id="62" idx="3"/>
            <a:endCxn id="21" idx="1"/>
          </p:cNvCxnSpPr>
          <p:nvPr/>
        </p:nvCxnSpPr>
        <p:spPr>
          <a:xfrm flipV="1">
            <a:off x="3210938" y="1612809"/>
            <a:ext cx="771896" cy="1129927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2834" y="1475415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3-4-5-2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52211" y="1679746"/>
            <a:ext cx="127449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52211" y="1905229"/>
            <a:ext cx="127449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From:        3/4/2006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To:             6/9/2015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5">
                    <a:lumMod val="75000"/>
                  </a:schemeClr>
                </a:solidFill>
              </a:rPr>
              <a:t>ToAddress</a:t>
            </a:r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9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    3-3-1-12</a:t>
            </a: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46808" y="2911657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9579" y="1477878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3-3-1-12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8956" y="1682209"/>
            <a:ext cx="124660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78956" y="1907692"/>
            <a:ext cx="124660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Street1:        123 Main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Street2: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City:                Hill City</a:t>
            </a:r>
          </a:p>
          <a:p>
            <a:r>
              <a:rPr lang="en-US" sz="900" dirty="0" smtClean="0">
                <a:solidFill>
                  <a:schemeClr val="accent5">
                    <a:lumMod val="75000"/>
                  </a:schemeClr>
                </a:solidFill>
              </a:rPr>
              <a:t>State:              MT</a:t>
            </a:r>
          </a:p>
          <a:p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3553" y="2892832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Elbow Connector 9"/>
          <p:cNvCxnSpPr>
            <a:stCxn id="40" idx="3"/>
            <a:endCxn id="17" idx="1"/>
          </p:cNvCxnSpPr>
          <p:nvPr/>
        </p:nvCxnSpPr>
        <p:spPr>
          <a:xfrm flipV="1">
            <a:off x="5228012" y="1615272"/>
            <a:ext cx="881567" cy="811016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44368" y="1704161"/>
            <a:ext cx="1329453" cy="2254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44368" y="1929643"/>
            <a:ext cx="1329453" cy="13594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Seth</a:t>
            </a: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 </a:t>
            </a:r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Frankin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MiddleInitial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  B</a:t>
            </a:r>
          </a:p>
          <a:p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3-4-5-2</a:t>
            </a:r>
          </a:p>
          <a:p>
            <a:r>
              <a:rPr lang="en-US" sz="900" dirty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4368" y="1466193"/>
            <a:ext cx="929730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49351" y="2678078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2020" y="2792660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029200" y="2402639"/>
            <a:ext cx="178426" cy="728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119370" y="2304105"/>
            <a:ext cx="1108642" cy="244365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02296" y="2487171"/>
            <a:ext cx="1108642" cy="511130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2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17" idx="3"/>
            <a:endCxn id="5" idx="1"/>
          </p:cNvCxnSpPr>
          <p:nvPr/>
        </p:nvCxnSpPr>
        <p:spPr>
          <a:xfrm flipV="1">
            <a:off x="2655340" y="1612809"/>
            <a:ext cx="1327494" cy="1118004"/>
          </a:xfrm>
          <a:prstGeom prst="bentConnector3">
            <a:avLst>
              <a:gd name="adj1" fmla="val 73752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82834" y="1475415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</a:t>
            </a:r>
            <a:r>
              <a:rPr lang="en-US" sz="1000" smtClean="0">
                <a:solidFill>
                  <a:srgbClr val="FF0000"/>
                </a:solidFill>
              </a:rPr>
              <a:t>: 3-4-5-2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2211" y="1679746"/>
            <a:ext cx="127449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2211" y="1905229"/>
            <a:ext cx="127449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From:        3/4/2006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To:             6/9/2015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ToAddress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    3-3-1-12</a:t>
            </a:r>
          </a:p>
          <a:p>
            <a:endParaRPr lang="en-US" sz="90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ToPerson:       3-3-1-4</a:t>
            </a:r>
            <a:endParaRPr lang="en-US" sz="9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46808" y="2911657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9579" y="1477878"/>
            <a:ext cx="995796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3-3-1-12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8956" y="1682209"/>
            <a:ext cx="1246603" cy="22548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8956" y="1907692"/>
            <a:ext cx="1246603" cy="13838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Street1:        123 Main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Street2:</a:t>
            </a:r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City:                Hill City</a:t>
            </a: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State:              MT</a:t>
            </a:r>
          </a:p>
          <a:p>
            <a:endParaRPr lang="en-US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LivesHere: {</a:t>
            </a:r>
          </a:p>
          <a:p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900" smtClean="0">
                <a:solidFill>
                  <a:schemeClr val="accent5">
                    <a:lumMod val="75000"/>
                  </a:schemeClr>
                </a:solidFill>
              </a:rPr>
              <a:t>   3-4-5-2</a:t>
            </a:r>
          </a:p>
          <a:p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sz="9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3553" y="2892832"/>
            <a:ext cx="10307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Elbow Connector 12"/>
          <p:cNvCxnSpPr>
            <a:stCxn id="20" idx="3"/>
            <a:endCxn id="9" idx="1"/>
          </p:cNvCxnSpPr>
          <p:nvPr/>
        </p:nvCxnSpPr>
        <p:spPr>
          <a:xfrm flipV="1">
            <a:off x="5228012" y="1615272"/>
            <a:ext cx="881567" cy="811016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44368" y="1704161"/>
            <a:ext cx="1329453" cy="22548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44368" y="1929643"/>
            <a:ext cx="1329453" cy="135941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FirstName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Seth</a:t>
            </a: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LastName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:          </a:t>
            </a:r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Frankin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MiddleInitial</a:t>
            </a:r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      B</a:t>
            </a:r>
          </a:p>
          <a:p>
            <a:endParaRPr lang="en-US" sz="9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LivesAt {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    3-4-5-2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90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9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4368" y="1466193"/>
            <a:ext cx="929730" cy="27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OID: 3-3-1-4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49351" y="2678078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2020" y="2792660"/>
            <a:ext cx="105989" cy="1054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9200" y="2402639"/>
            <a:ext cx="178426" cy="7284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9370" y="2304105"/>
            <a:ext cx="1108642" cy="244365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06082" y="2711962"/>
            <a:ext cx="1108642" cy="24436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1" idx="1"/>
            <a:endCxn id="15" idx="2"/>
          </p:cNvCxnSpPr>
          <p:nvPr/>
        </p:nvCxnSpPr>
        <p:spPr>
          <a:xfrm rot="10800000" flipV="1">
            <a:off x="2709096" y="2834144"/>
            <a:ext cx="1396987" cy="454917"/>
          </a:xfrm>
          <a:prstGeom prst="bentConnector4">
            <a:avLst>
              <a:gd name="adj1" fmla="val 26209"/>
              <a:gd name="adj2" fmla="val 150251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7" idx="2"/>
          </p:cNvCxnSpPr>
          <p:nvPr/>
        </p:nvCxnSpPr>
        <p:spPr>
          <a:xfrm rot="10800000" flipV="1">
            <a:off x="4689458" y="2845395"/>
            <a:ext cx="1552562" cy="443666"/>
          </a:xfrm>
          <a:prstGeom prst="bentConnector4">
            <a:avLst>
              <a:gd name="adj1" fmla="val 29478"/>
              <a:gd name="adj2" fmla="val 15152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233648" y="2628811"/>
            <a:ext cx="1108642" cy="45334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7059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95323" y="2512922"/>
            <a:ext cx="1108642" cy="455859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0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>
            <a:off x="817179" y="3166795"/>
            <a:ext cx="0" cy="65489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395712" y="2819534"/>
            <a:ext cx="807096" cy="8070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</p:txBody>
      </p:sp>
      <p:sp>
        <p:nvSpPr>
          <p:cNvPr id="5" name="Oval 4"/>
          <p:cNvSpPr/>
          <p:nvPr/>
        </p:nvSpPr>
        <p:spPr>
          <a:xfrm>
            <a:off x="7585734" y="2042918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6" name="Oval 5"/>
          <p:cNvSpPr/>
          <p:nvPr/>
        </p:nvSpPr>
        <p:spPr>
          <a:xfrm>
            <a:off x="4244924" y="2388515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7" name="Oval 6"/>
          <p:cNvSpPr/>
          <p:nvPr/>
        </p:nvSpPr>
        <p:spPr>
          <a:xfrm>
            <a:off x="4650565" y="3794595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8" name="Oval 7"/>
          <p:cNvSpPr/>
          <p:nvPr/>
        </p:nvSpPr>
        <p:spPr>
          <a:xfrm>
            <a:off x="6112776" y="3820083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9" name="Oval 8"/>
          <p:cNvSpPr/>
          <p:nvPr/>
        </p:nvSpPr>
        <p:spPr>
          <a:xfrm>
            <a:off x="5386864" y="1594944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5799260" y="2400765"/>
            <a:ext cx="1" cy="41876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59976" y="2918866"/>
            <a:ext cx="418769" cy="132168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31124" y="3564542"/>
            <a:ext cx="251067" cy="331334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37121" y="2918866"/>
            <a:ext cx="390836" cy="15518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301197" y="3564542"/>
            <a:ext cx="269123" cy="31533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11630" y="1935453"/>
            <a:ext cx="2575257" cy="257525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46500" y="2459854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182302" y="2566925"/>
            <a:ext cx="418769" cy="132168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6480298" y="858975"/>
            <a:ext cx="2514160" cy="851149"/>
          </a:xfrm>
          <a:prstGeom prst="line">
            <a:avLst/>
          </a:prstGeom>
          <a:ln w="127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3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806453" y="2035035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6" name="Oval 5"/>
          <p:cNvSpPr/>
          <p:nvPr/>
        </p:nvSpPr>
        <p:spPr>
          <a:xfrm>
            <a:off x="7848675" y="2935190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sp>
        <p:nvSpPr>
          <p:cNvPr id="8" name="Oval 7"/>
          <p:cNvSpPr/>
          <p:nvPr/>
        </p:nvSpPr>
        <p:spPr>
          <a:xfrm>
            <a:off x="7848675" y="3835345"/>
            <a:ext cx="807096" cy="80709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14300" y="2392542"/>
            <a:ext cx="5975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14300" y="3292697"/>
            <a:ext cx="6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4300" y="4192852"/>
            <a:ext cx="6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7"/>
            <a:endCxn id="16" idx="2"/>
          </p:cNvCxnSpPr>
          <p:nvPr/>
        </p:nvCxnSpPr>
        <p:spPr>
          <a:xfrm flipV="1">
            <a:off x="5532818" y="2438583"/>
            <a:ext cx="1035321" cy="6305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6"/>
            <a:endCxn id="18" idx="2"/>
          </p:cNvCxnSpPr>
          <p:nvPr/>
        </p:nvCxnSpPr>
        <p:spPr>
          <a:xfrm flipV="1">
            <a:off x="5651014" y="3338738"/>
            <a:ext cx="917125" cy="157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36395" y="3468872"/>
            <a:ext cx="1164430" cy="6318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227076" y="2490358"/>
            <a:ext cx="59755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610244" y="2487592"/>
            <a:ext cx="1111143" cy="6860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639109" y="3438589"/>
            <a:ext cx="1180792" cy="117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534025" y="3639572"/>
            <a:ext cx="1250158" cy="6823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43918" y="2950956"/>
            <a:ext cx="807096" cy="8070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</p:txBody>
      </p:sp>
      <p:sp>
        <p:nvSpPr>
          <p:cNvPr id="16" name="Oval 15"/>
          <p:cNvSpPr/>
          <p:nvPr/>
        </p:nvSpPr>
        <p:spPr>
          <a:xfrm>
            <a:off x="6568139" y="2106374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68139" y="3006529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68139" y="3906684"/>
            <a:ext cx="664418" cy="664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LivesAt</a:t>
            </a:r>
            <a:endParaRPr lang="en-US" sz="9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221210" y="3392894"/>
            <a:ext cx="6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228358" y="4300192"/>
            <a:ext cx="6415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7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22897</TotalTime>
  <Words>340</Words>
  <Application>Microsoft Office PowerPoint</Application>
  <PresentationFormat>Widescreen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 ULB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ULB Diagrams</dc:title>
  <dc:creator>Daniel</dc:creator>
  <cp:lastModifiedBy>Daniel</cp:lastModifiedBy>
  <cp:revision>58</cp:revision>
  <dcterms:created xsi:type="dcterms:W3CDTF">2019-03-22T18:43:45Z</dcterms:created>
  <dcterms:modified xsi:type="dcterms:W3CDTF">2020-05-13T18:08:34Z</dcterms:modified>
</cp:coreProperties>
</file>