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2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0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9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3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3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3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6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026E-3E9B-4960-907A-2C0848B388A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ULB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1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774298" y="449761"/>
            <a:ext cx="5026802" cy="1490371"/>
            <a:chOff x="2244436" y="1689477"/>
            <a:chExt cx="6547872" cy="2029670"/>
          </a:xfrm>
        </p:grpSpPr>
        <p:grpSp>
          <p:nvGrpSpPr>
            <p:cNvPr id="18" name="Group 17"/>
            <p:cNvGrpSpPr/>
            <p:nvPr/>
          </p:nvGrpSpPr>
          <p:grpSpPr>
            <a:xfrm>
              <a:off x="2244436" y="2040397"/>
              <a:ext cx="2028626" cy="1678750"/>
              <a:chOff x="2244436" y="2040397"/>
              <a:chExt cx="2028626" cy="167875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244436" y="2040397"/>
                <a:ext cx="2028626" cy="33250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Person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244436" y="2372905"/>
                <a:ext cx="2028626" cy="134624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FirstName</a:t>
                </a:r>
                <a:endParaRPr lang="en-US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LastName</a:t>
                </a:r>
                <a:endParaRPr lang="en-US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MiddleInitial</a:t>
                </a:r>
                <a:endParaRPr lang="en-US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sz="11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LivesAt</a:t>
                </a:r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</a:t>
                </a:r>
                <a:r>
                  <a:rPr lang="en-US" sz="1100" dirty="0" smtClean="0">
                    <a:solidFill>
                      <a:srgbClr val="FF0000"/>
                    </a:solidFill>
                  </a:rPr>
                  <a:t>3-5-7-19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984098" y="2040397"/>
              <a:ext cx="2808210" cy="1678749"/>
              <a:chOff x="5984098" y="2040397"/>
              <a:chExt cx="2028626" cy="167874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984098" y="2040397"/>
                <a:ext cx="2028626" cy="33250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Address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84098" y="2372906"/>
                <a:ext cx="2028626" cy="134624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Street1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Street2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City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State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ZIP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984098" y="1689477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OID: 3-5-7-19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44436" y="1689477"/>
              <a:ext cx="9509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OID: 3-8-2-4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Elbow Connector 14"/>
            <p:cNvCxnSpPr>
              <a:endCxn id="12" idx="1"/>
            </p:cNvCxnSpPr>
            <p:nvPr/>
          </p:nvCxnSpPr>
          <p:spPr>
            <a:xfrm flipV="1">
              <a:off x="4050854" y="1827976"/>
              <a:ext cx="1933245" cy="1631789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3812989" y="3547585"/>
            <a:ext cx="4701488" cy="2032673"/>
            <a:chOff x="3812989" y="3547585"/>
            <a:chExt cx="4701488" cy="2032673"/>
          </a:xfrm>
        </p:grpSpPr>
        <p:grpSp>
          <p:nvGrpSpPr>
            <p:cNvPr id="23" name="Group 22"/>
            <p:cNvGrpSpPr/>
            <p:nvPr/>
          </p:nvGrpSpPr>
          <p:grpSpPr>
            <a:xfrm>
              <a:off x="3812989" y="3805263"/>
              <a:ext cx="1557376" cy="1232693"/>
              <a:chOff x="2244436" y="2040397"/>
              <a:chExt cx="2028626" cy="167875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244436" y="2040397"/>
                <a:ext cx="2028626" cy="33250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Person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244436" y="2372905"/>
                <a:ext cx="2028626" cy="134624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FirstName</a:t>
                </a:r>
                <a:endParaRPr lang="en-US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LastName</a:t>
                </a:r>
                <a:endParaRPr lang="en-US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MiddleInitial</a:t>
                </a:r>
                <a:endParaRPr lang="en-US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sz="11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LivesAt</a:t>
                </a:r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endParaRPr lang="en-US" sz="1100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683929" y="3805263"/>
              <a:ext cx="1830548" cy="1774995"/>
              <a:chOff x="6645237" y="3734924"/>
              <a:chExt cx="2155863" cy="177499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645237" y="3734924"/>
                <a:ext cx="2155863" cy="24415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Address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645237" y="3979082"/>
                <a:ext cx="2155863" cy="1530837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Street1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Street2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City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State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ZIP</a:t>
                </a:r>
              </a:p>
              <a:p>
                <a:endParaRPr lang="en-US" sz="11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LivesHere</a:t>
                </a:r>
                <a:endParaRPr lang="en-US" sz="1100" dirty="0" smtClean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683928" y="3584007"/>
              <a:ext cx="1039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OID: 3-5-7-19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12989" y="3547585"/>
              <a:ext cx="9436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OID: 3-8-2-4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Elbow Connector 26"/>
            <p:cNvCxnSpPr>
              <a:stCxn id="58" idx="3"/>
              <a:endCxn id="25" idx="1"/>
            </p:cNvCxnSpPr>
            <p:nvPr/>
          </p:nvCxnSpPr>
          <p:spPr>
            <a:xfrm flipV="1">
              <a:off x="5234961" y="3722507"/>
              <a:ext cx="1448967" cy="1134484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43" idx="3"/>
              <a:endCxn id="26" idx="1"/>
            </p:cNvCxnSpPr>
            <p:nvPr/>
          </p:nvCxnSpPr>
          <p:spPr>
            <a:xfrm flipH="1" flipV="1">
              <a:off x="3812989" y="3686085"/>
              <a:ext cx="4573123" cy="1512395"/>
            </a:xfrm>
            <a:prstGeom prst="bentConnector5">
              <a:avLst>
                <a:gd name="adj1" fmla="val -4999"/>
                <a:gd name="adj2" fmla="val -40544"/>
                <a:gd name="adj3" fmla="val 104999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7723168" y="5037956"/>
              <a:ext cx="662944" cy="32104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3-8-2-4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521884" y="4696467"/>
              <a:ext cx="713077" cy="32104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3-5-7-19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98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33132" y="644894"/>
            <a:ext cx="2194564" cy="1799923"/>
            <a:chOff x="3888602" y="2829829"/>
            <a:chExt cx="2714328" cy="2117556"/>
          </a:xfrm>
        </p:grpSpPr>
        <p:sp>
          <p:nvSpPr>
            <p:cNvPr id="4" name="Rounded Rectangle 3"/>
            <p:cNvSpPr/>
            <p:nvPr/>
          </p:nvSpPr>
          <p:spPr>
            <a:xfrm>
              <a:off x="3888605" y="4417996"/>
              <a:ext cx="2714325" cy="5293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ThingSpan Page Cache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888604" y="3888607"/>
              <a:ext cx="2714325" cy="5293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ThingSpan Kernel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88603" y="3359218"/>
              <a:ext cx="2714325" cy="5293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ThingSpan JavaULB API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8602" y="2829829"/>
              <a:ext cx="2714325" cy="5293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Java Program</a:t>
              </a:r>
            </a:p>
          </p:txBody>
        </p:sp>
      </p:grpSp>
      <p:sp>
        <p:nvSpPr>
          <p:cNvPr id="9" name="Flowchart: Magnetic Disk 8"/>
          <p:cNvSpPr/>
          <p:nvPr/>
        </p:nvSpPr>
        <p:spPr>
          <a:xfrm>
            <a:off x="688200" y="2695072"/>
            <a:ext cx="1684425" cy="519765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ThingSpan FD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975859" y="1094875"/>
            <a:ext cx="3154681" cy="2524625"/>
            <a:chOff x="4975859" y="1094875"/>
            <a:chExt cx="3154681" cy="2524625"/>
          </a:xfrm>
        </p:grpSpPr>
        <p:sp>
          <p:nvSpPr>
            <p:cNvPr id="12" name="Rounded Rectangle 11"/>
            <p:cNvSpPr/>
            <p:nvPr/>
          </p:nvSpPr>
          <p:spPr>
            <a:xfrm>
              <a:off x="4975861" y="1851300"/>
              <a:ext cx="3154679" cy="76881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ThingSpan Kernel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975860" y="1473088"/>
              <a:ext cx="3154679" cy="3782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ThingSpan JavaULB API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975859" y="1094875"/>
              <a:ext cx="3154679" cy="3782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Java Application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66064" y="1155591"/>
              <a:ext cx="643137" cy="23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Instance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92982" y="1235949"/>
              <a:ext cx="111350" cy="8919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492982" y="1992374"/>
              <a:ext cx="111350" cy="8919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5369611" y="2196013"/>
              <a:ext cx="2684298" cy="378213"/>
              <a:chOff x="5494019" y="3579340"/>
              <a:chExt cx="2956959" cy="449981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1" name="Rounded Rectangle 10"/>
              <p:cNvSpPr/>
              <p:nvPr/>
            </p:nvSpPr>
            <p:spPr>
              <a:xfrm>
                <a:off x="5494019" y="3579340"/>
                <a:ext cx="2956959" cy="449981"/>
              </a:xfrm>
              <a:prstGeom prst="roundRect">
                <a:avLst/>
              </a:prstGeom>
              <a:grpFill/>
              <a:ln w="95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ThingSpan Page Cache</a:t>
                </a: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7358116" y="3755661"/>
                <a:ext cx="716582" cy="106120"/>
                <a:chOff x="6624203" y="2616748"/>
                <a:chExt cx="716582" cy="106120"/>
              </a:xfrm>
              <a:grpFill/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624203" y="2616748"/>
                  <a:ext cx="716582" cy="106120"/>
                </a:xfrm>
                <a:prstGeom prst="rect">
                  <a:avLst/>
                </a:prstGeom>
                <a:grpFill/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dirty="0" err="1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7095465" y="2616748"/>
                  <a:ext cx="122660" cy="10612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dirty="0" err="1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37" name="Elbow Connector 36"/>
            <p:cNvCxnSpPr>
              <a:stCxn id="30" idx="2"/>
              <a:endCxn id="33" idx="0"/>
            </p:cNvCxnSpPr>
            <p:nvPr/>
          </p:nvCxnSpPr>
          <p:spPr>
            <a:xfrm rot="5400000">
              <a:off x="7415657" y="2211213"/>
              <a:ext cx="262644" cy="335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7030A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7" idx="2"/>
            </p:cNvCxnSpPr>
            <p:nvPr/>
          </p:nvCxnSpPr>
          <p:spPr>
            <a:xfrm>
              <a:off x="7548657" y="1325144"/>
              <a:ext cx="0" cy="667230"/>
            </a:xfrm>
            <a:prstGeom prst="straightConnector1">
              <a:avLst/>
            </a:prstGeom>
            <a:ln>
              <a:solidFill>
                <a:srgbClr val="7030A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123913" y="1529414"/>
              <a:ext cx="337896" cy="23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7030A0"/>
                  </a:solidFill>
                </a:rPr>
                <a:t>JNI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76666" y="1905686"/>
              <a:ext cx="382599" cy="23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7030A0"/>
                  </a:solidFill>
                </a:rPr>
                <a:t>C++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857969" y="2971953"/>
              <a:ext cx="1529104" cy="647547"/>
              <a:chOff x="5871204" y="4281637"/>
              <a:chExt cx="1684425" cy="770423"/>
            </a:xfrm>
          </p:grpSpPr>
          <p:sp>
            <p:nvSpPr>
              <p:cNvPr id="15" name="Flowchart: Magnetic Disk 14"/>
              <p:cNvSpPr/>
              <p:nvPr/>
            </p:nvSpPr>
            <p:spPr>
              <a:xfrm>
                <a:off x="5871204" y="4281637"/>
                <a:ext cx="1684425" cy="770423"/>
              </a:xfrm>
              <a:prstGeom prst="flowChartMagneticDisk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ThingSpan FD</a:t>
                </a: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6355125" y="4357837"/>
                <a:ext cx="716582" cy="106120"/>
                <a:chOff x="6624203" y="2616748"/>
                <a:chExt cx="716582" cy="10612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6624203" y="2616748"/>
                  <a:ext cx="716582" cy="1061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dirty="0" err="1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7095465" y="2616748"/>
                  <a:ext cx="122660" cy="10612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dirty="0" err="1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48" name="Elbow Connector 47"/>
            <p:cNvCxnSpPr>
              <a:stCxn id="33" idx="2"/>
              <a:endCxn id="46" idx="0"/>
            </p:cNvCxnSpPr>
            <p:nvPr/>
          </p:nvCxnSpPr>
          <p:spPr>
            <a:xfrm rot="5400000">
              <a:off x="6861729" y="2352428"/>
              <a:ext cx="602592" cy="764553"/>
            </a:xfrm>
            <a:prstGeom prst="bentConnector3">
              <a:avLst/>
            </a:prstGeom>
            <a:ln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7500633" y="1634969"/>
              <a:ext cx="111349" cy="89195"/>
            </a:xfrm>
            <a:prstGeom prst="rect">
              <a:avLst/>
            </a:prstGeom>
            <a:solidFill>
              <a:srgbClr val="9A57CD"/>
            </a:solidFill>
            <a:ln w="95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29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3188874" y="1664997"/>
            <a:ext cx="4364114" cy="3467937"/>
            <a:chOff x="3188874" y="1664997"/>
            <a:chExt cx="4364114" cy="3467937"/>
          </a:xfrm>
        </p:grpSpPr>
        <p:cxnSp>
          <p:nvCxnSpPr>
            <p:cNvPr id="9" name="Elbow Connector 8"/>
            <p:cNvCxnSpPr>
              <a:stCxn id="53" idx="3"/>
              <a:endCxn id="7" idx="1"/>
            </p:cNvCxnSpPr>
            <p:nvPr/>
          </p:nvCxnSpPr>
          <p:spPr>
            <a:xfrm flipV="1">
              <a:off x="4056734" y="1818247"/>
              <a:ext cx="1883065" cy="1075444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27" idx="3"/>
              <a:endCxn id="8" idx="0"/>
            </p:cNvCxnSpPr>
            <p:nvPr/>
          </p:nvCxnSpPr>
          <p:spPr>
            <a:xfrm flipH="1" flipV="1">
              <a:off x="3640975" y="1664997"/>
              <a:ext cx="3165877" cy="1364320"/>
            </a:xfrm>
            <a:prstGeom prst="bentConnector4">
              <a:avLst>
                <a:gd name="adj1" fmla="val -27546"/>
                <a:gd name="adj2" fmla="val 122342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5939799" y="1695136"/>
              <a:ext cx="1561650" cy="1625098"/>
              <a:chOff x="6514879" y="694811"/>
              <a:chExt cx="1629780" cy="1963865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514879" y="694811"/>
                <a:ext cx="1039240" cy="29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FF0000"/>
                    </a:solidFill>
                  </a:rPr>
                  <a:t>OID: 3-3-1-8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587283" y="916067"/>
                <a:ext cx="1557376" cy="24415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Person</a:t>
                </a:r>
                <a:endParaRPr lang="en-US" sz="1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587283" y="1160225"/>
                <a:ext cx="1557376" cy="1498451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FirstName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       Tracy</a:t>
                </a:r>
              </a:p>
              <a:p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LastName</a:t>
                </a:r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:         Michaels</a:t>
                </a:r>
              </a:p>
              <a:p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MiddleInitial</a:t>
                </a:r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:    A</a:t>
                </a:r>
              </a:p>
              <a:p>
                <a:endParaRPr 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Knows { … }</a:t>
                </a:r>
              </a:p>
              <a:p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KnownBy</a:t>
                </a:r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{</a:t>
                </a:r>
              </a:p>
              <a:p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3-3-1-4,</a:t>
                </a:r>
                <a:endParaRPr 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}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312183" y="2250013"/>
                <a:ext cx="107576" cy="11420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991338" y="3507836"/>
              <a:ext cx="1561650" cy="1625098"/>
              <a:chOff x="6568667" y="2885384"/>
              <a:chExt cx="1629780" cy="1963865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568667" y="2885384"/>
                <a:ext cx="1039240" cy="29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FF0000"/>
                    </a:solidFill>
                  </a:rPr>
                  <a:t>OID: 3-3-1-12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641071" y="3106640"/>
                <a:ext cx="1557376" cy="24415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Person</a:t>
                </a:r>
                <a:endParaRPr lang="en-US" sz="1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641071" y="3350798"/>
                <a:ext cx="1557376" cy="1498451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FirstName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       Diane</a:t>
                </a:r>
              </a:p>
              <a:p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LastName</a:t>
                </a:r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:         </a:t>
                </a:r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Thoman</a:t>
                </a:r>
                <a:endParaRPr lang="en-US" sz="9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MiddleInitial</a:t>
                </a:r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:    M</a:t>
                </a:r>
              </a:p>
              <a:p>
                <a:endParaRPr 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Knows { … }</a:t>
                </a:r>
              </a:p>
              <a:p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KnownBy</a:t>
                </a:r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{</a:t>
                </a:r>
              </a:p>
              <a:p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3-3-1-4,</a:t>
                </a:r>
                <a:endParaRPr 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}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365971" y="4417534"/>
                <a:ext cx="107576" cy="11420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37" name="Elbow Connector 36"/>
            <p:cNvCxnSpPr>
              <a:stCxn id="35" idx="3"/>
              <a:endCxn id="8" idx="0"/>
            </p:cNvCxnSpPr>
            <p:nvPr/>
          </p:nvCxnSpPr>
          <p:spPr>
            <a:xfrm flipH="1" flipV="1">
              <a:off x="3640975" y="1664997"/>
              <a:ext cx="3217416" cy="3157945"/>
            </a:xfrm>
            <a:prstGeom prst="bentConnector4">
              <a:avLst>
                <a:gd name="adj1" fmla="val -30789"/>
                <a:gd name="adj2" fmla="val 114478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55" idx="3"/>
              <a:endCxn id="32" idx="1"/>
            </p:cNvCxnSpPr>
            <p:nvPr/>
          </p:nvCxnSpPr>
          <p:spPr>
            <a:xfrm>
              <a:off x="4056734" y="3029611"/>
              <a:ext cx="1934604" cy="601336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3188874" y="1664997"/>
              <a:ext cx="1492273" cy="1845994"/>
              <a:chOff x="3643940" y="658389"/>
              <a:chExt cx="1557376" cy="2230808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643940" y="916067"/>
                <a:ext cx="1557376" cy="24415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Person</a:t>
                </a:r>
                <a:endParaRPr lang="en-US" sz="1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3940" y="1160225"/>
                <a:ext cx="1557376" cy="172897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FirstName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        Seth</a:t>
                </a:r>
              </a:p>
              <a:p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LastName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         </a:t>
                </a:r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Frankin</a:t>
                </a:r>
                <a:endParaRPr lang="en-US" sz="9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MiddleInitial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B</a:t>
                </a:r>
              </a:p>
              <a:p>
                <a:endParaRPr lang="en-US" sz="9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Knows {</a:t>
                </a:r>
              </a:p>
              <a:p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3-3-1-8,</a:t>
                </a:r>
              </a:p>
              <a:p>
                <a:r>
                  <a:rPr lang="en-US" sz="9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3-3-1-12</a:t>
                </a:r>
              </a:p>
              <a:p>
                <a:r>
                  <a:rPr lang="en-US" sz="900" dirty="0">
                    <a:solidFill>
                      <a:schemeClr val="accent1">
                        <a:lumMod val="50000"/>
                      </a:schemeClr>
                    </a:solidFill>
                  </a:rPr>
                  <a:t>}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KnownBy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{ … }</a:t>
                </a:r>
                <a:endParaRPr lang="en-US" sz="90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643940" y="658389"/>
                <a:ext cx="943649" cy="29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FF0000"/>
                    </a:solidFill>
                  </a:rPr>
                  <a:t>OID: 3-3-1-4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442086" y="2086113"/>
                <a:ext cx="107576" cy="11420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442086" y="2250367"/>
                <a:ext cx="107576" cy="11420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428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4959" y="1515291"/>
            <a:ext cx="2647406" cy="1232263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LastName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 Doe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FirstName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 John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659187" y="1249679"/>
            <a:ext cx="3270069" cy="1763487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Address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Street: 124 Maple St.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City: Mt. Pleasant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State: MI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ZIP: 48858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92038" y="1637210"/>
            <a:ext cx="2170613" cy="98842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LivesAt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 flipV="1">
            <a:off x="4232365" y="2131422"/>
            <a:ext cx="65967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5" idx="2"/>
          </p:cNvCxnSpPr>
          <p:nvPr/>
        </p:nvCxnSpPr>
        <p:spPr>
          <a:xfrm>
            <a:off x="7062651" y="2131422"/>
            <a:ext cx="5965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15670" y="88034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01229" y="88034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58442" y="880347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3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168</Words>
  <Application>Microsoft Office PowerPoint</Application>
  <PresentationFormat>Widescreen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Java ULB Diagrams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ULB Diagrams</dc:title>
  <dc:creator>Daniel</dc:creator>
  <cp:lastModifiedBy>Daniel</cp:lastModifiedBy>
  <cp:revision>30</cp:revision>
  <dcterms:created xsi:type="dcterms:W3CDTF">2019-03-22T18:43:45Z</dcterms:created>
  <dcterms:modified xsi:type="dcterms:W3CDTF">2019-04-08T15:41:47Z</dcterms:modified>
</cp:coreProperties>
</file>