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25" d="100"/>
          <a:sy n="125" d="100"/>
        </p:scale>
        <p:origin x="-75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26E-3E9B-4960-907A-2C0848B388A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ULB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8281" y="1206062"/>
            <a:ext cx="4560173" cy="4349899"/>
            <a:chOff x="3735114" y="980089"/>
            <a:chExt cx="4560173" cy="4349899"/>
          </a:xfrm>
        </p:grpSpPr>
        <p:sp>
          <p:nvSpPr>
            <p:cNvPr id="5" name="Oval 4"/>
            <p:cNvSpPr/>
            <p:nvPr/>
          </p:nvSpPr>
          <p:spPr>
            <a:xfrm>
              <a:off x="5938345" y="3132704"/>
              <a:ext cx="141890" cy="1418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35114" y="980089"/>
              <a:ext cx="4560173" cy="4349899"/>
              <a:chOff x="3735114" y="980089"/>
              <a:chExt cx="4560173" cy="434989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153397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38345" y="980089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35114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95647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16949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5" idx="5"/>
                <a:endCxn id="11" idx="1"/>
              </p:cNvCxnSpPr>
              <p:nvPr/>
            </p:nvCxnSpPr>
            <p:spPr>
              <a:xfrm>
                <a:off x="6059456" y="3253815"/>
                <a:ext cx="1278272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6"/>
                <a:endCxn id="7" idx="2"/>
              </p:cNvCxnSpPr>
              <p:nvPr/>
            </p:nvCxnSpPr>
            <p:spPr>
              <a:xfrm flipV="1">
                <a:off x="6080235" y="2645325"/>
                <a:ext cx="2073162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0"/>
                <a:endCxn id="8" idx="4"/>
              </p:cNvCxnSpPr>
              <p:nvPr/>
            </p:nvCxnSpPr>
            <p:spPr>
              <a:xfrm flipV="1">
                <a:off x="6009290" y="1121979"/>
                <a:ext cx="0" cy="2010725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2"/>
                <a:endCxn id="9" idx="6"/>
              </p:cNvCxnSpPr>
              <p:nvPr/>
            </p:nvCxnSpPr>
            <p:spPr>
              <a:xfrm flipH="1" flipV="1">
                <a:off x="3877004" y="2645325"/>
                <a:ext cx="2061341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3"/>
                <a:endCxn id="10" idx="7"/>
              </p:cNvCxnSpPr>
              <p:nvPr/>
            </p:nvCxnSpPr>
            <p:spPr>
              <a:xfrm flipH="1">
                <a:off x="4716758" y="3253815"/>
                <a:ext cx="1242366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7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593405" y="3786528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7" name="Oval 6"/>
          <p:cNvSpPr/>
          <p:nvPr/>
        </p:nvSpPr>
        <p:spPr>
          <a:xfrm>
            <a:off x="3972305" y="3786528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10" name="Oval 9"/>
          <p:cNvSpPr/>
          <p:nvPr/>
        </p:nvSpPr>
        <p:spPr>
          <a:xfrm>
            <a:off x="5354194" y="3857867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7" idx="6"/>
          </p:cNvCxnSpPr>
          <p:nvPr/>
        </p:nvCxnSpPr>
        <p:spPr>
          <a:xfrm flipH="1">
            <a:off x="4779401" y="4190076"/>
            <a:ext cx="5747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6"/>
          </p:cNvCxnSpPr>
          <p:nvPr/>
        </p:nvCxnSpPr>
        <p:spPr>
          <a:xfrm flipH="1">
            <a:off x="6018612" y="4190076"/>
            <a:ext cx="5747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30980" y="998376"/>
            <a:ext cx="3510846" cy="2020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63279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79261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9239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18361" y="1628191"/>
            <a:ext cx="2280098" cy="11153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Edge</a:t>
            </a: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edgeData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to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Elbow Connector 28"/>
          <p:cNvCxnSpPr>
            <a:stCxn id="25" idx="2"/>
            <a:endCxn id="7" idx="0"/>
          </p:cNvCxnSpPr>
          <p:nvPr/>
        </p:nvCxnSpPr>
        <p:spPr>
          <a:xfrm rot="5400000">
            <a:off x="4008249" y="2924195"/>
            <a:ext cx="1229937" cy="494728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5" idx="0"/>
          </p:cNvCxnSpPr>
          <p:nvPr/>
        </p:nvCxnSpPr>
        <p:spPr>
          <a:xfrm rot="16200000" flipH="1">
            <a:off x="6141779" y="2931353"/>
            <a:ext cx="1229937" cy="480412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0"/>
          </p:cNvCxnSpPr>
          <p:nvPr/>
        </p:nvCxnSpPr>
        <p:spPr>
          <a:xfrm flipH="1">
            <a:off x="5686403" y="2556591"/>
            <a:ext cx="160" cy="1301276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322531" y="1063690"/>
            <a:ext cx="5039646" cy="2873602"/>
            <a:chOff x="3322531" y="1063690"/>
            <a:chExt cx="5039646" cy="2873602"/>
          </a:xfrm>
        </p:grpSpPr>
        <p:sp>
          <p:nvSpPr>
            <p:cNvPr id="37" name="Rectangle 36"/>
            <p:cNvSpPr/>
            <p:nvPr/>
          </p:nvSpPr>
          <p:spPr>
            <a:xfrm>
              <a:off x="7401111" y="18567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74333" y="18567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50451" y="18186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22531" y="1063690"/>
              <a:ext cx="5039646" cy="14422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Walk</a:t>
              </a:r>
              <a:endParaRPr lang="en-US" sz="900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85545" y="1455406"/>
              <a:ext cx="1820576" cy="7467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from         </a:t>
              </a:r>
              <a:r>
                <a:rPr lang="en-US" sz="9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edgeData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 to</a:t>
              </a:r>
              <a:endParaRPr lang="en-US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5255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5487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6865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58209" y="1483568"/>
              <a:ext cx="1820576" cy="7467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from         </a:t>
              </a:r>
              <a:r>
                <a:rPr lang="en-US" sz="9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edgeData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 to</a:t>
              </a:r>
              <a:endParaRPr lang="en-US" sz="9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" name="Elbow Connector 13"/>
            <p:cNvCxnSpPr>
              <a:stCxn id="10" idx="2"/>
              <a:endCxn id="5" idx="0"/>
            </p:cNvCxnSpPr>
            <p:nvPr/>
          </p:nvCxnSpPr>
          <p:spPr>
            <a:xfrm rot="5400000">
              <a:off x="3445924" y="2323563"/>
              <a:ext cx="1086788" cy="5264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  <a:endCxn id="4" idx="1"/>
            </p:cNvCxnSpPr>
            <p:nvPr/>
          </p:nvCxnSpPr>
          <p:spPr>
            <a:xfrm rot="16200000" flipH="1">
              <a:off x="4868092" y="2559483"/>
              <a:ext cx="1204984" cy="1728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6" idx="0"/>
            </p:cNvCxnSpPr>
            <p:nvPr/>
          </p:nvCxnSpPr>
          <p:spPr>
            <a:xfrm>
              <a:off x="4782789" y="2043408"/>
              <a:ext cx="1427" cy="11581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438805" y="3130196"/>
              <a:ext cx="807096" cy="807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Address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22531" y="3130196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52007" y="3201535"/>
              <a:ext cx="664418" cy="664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1">
                      <a:lumMod val="50000"/>
                    </a:schemeClr>
                  </a:solidFill>
                </a:rPr>
                <a:t>LivesAt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  <a:endCxn id="5" idx="6"/>
            </p:cNvCxnSpPr>
            <p:nvPr/>
          </p:nvCxnSpPr>
          <p:spPr>
            <a:xfrm flipH="1">
              <a:off x="4129627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6" idx="6"/>
            </p:cNvCxnSpPr>
            <p:nvPr/>
          </p:nvCxnSpPr>
          <p:spPr>
            <a:xfrm flipH="1">
              <a:off x="5116425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555081" y="3130196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568281" y="3201535"/>
              <a:ext cx="664418" cy="664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1">
                      <a:lumMod val="50000"/>
                    </a:schemeClr>
                  </a:solidFill>
                </a:rPr>
                <a:t>LivesAt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  <a:endCxn id="4" idx="6"/>
            </p:cNvCxnSpPr>
            <p:nvPr/>
          </p:nvCxnSpPr>
          <p:spPr>
            <a:xfrm flipH="1">
              <a:off x="6245901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  <a:endCxn id="18" idx="6"/>
            </p:cNvCxnSpPr>
            <p:nvPr/>
          </p:nvCxnSpPr>
          <p:spPr>
            <a:xfrm flipH="1">
              <a:off x="7232699" y="3533744"/>
              <a:ext cx="32238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2"/>
              <a:endCxn id="4" idx="7"/>
            </p:cNvCxnSpPr>
            <p:nvPr/>
          </p:nvCxnSpPr>
          <p:spPr>
            <a:xfrm rot="5400000">
              <a:off x="5635184" y="2525823"/>
              <a:ext cx="1215090" cy="230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2"/>
              <a:endCxn id="17" idx="0"/>
            </p:cNvCxnSpPr>
            <p:nvPr/>
          </p:nvCxnSpPr>
          <p:spPr>
            <a:xfrm rot="16200000" flipH="1">
              <a:off x="7204124" y="2375691"/>
              <a:ext cx="1058794" cy="45021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2"/>
              <a:endCxn id="18" idx="0"/>
            </p:cNvCxnSpPr>
            <p:nvPr/>
          </p:nvCxnSpPr>
          <p:spPr>
            <a:xfrm>
              <a:off x="6881635" y="2071402"/>
              <a:ext cx="18855" cy="11301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4298" y="449761"/>
            <a:ext cx="5026802" cy="1490371"/>
            <a:chOff x="2244436" y="1689477"/>
            <a:chExt cx="6547872" cy="20296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44436" y="2040397"/>
              <a:ext cx="2028626" cy="1678750"/>
              <a:chOff x="2244436" y="2040397"/>
              <a:chExt cx="2028626" cy="16787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:r>
                  <a:rPr lang="en-US" sz="1100" dirty="0" smtClean="0">
                    <a:solidFill>
                      <a:srgbClr val="FF0000"/>
                    </a:solidFill>
                  </a:rPr>
                  <a:t>3-5-7-19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84098" y="2040397"/>
              <a:ext cx="2808210" cy="1678749"/>
              <a:chOff x="5984098" y="2040397"/>
              <a:chExt cx="2028626" cy="16787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84098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84098" y="2372906"/>
                <a:ext cx="2028626" cy="13462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84098" y="1689477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436" y="1689477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Elbow Connector 14"/>
            <p:cNvCxnSpPr>
              <a:endCxn id="12" idx="1"/>
            </p:cNvCxnSpPr>
            <p:nvPr/>
          </p:nvCxnSpPr>
          <p:spPr>
            <a:xfrm flipV="1">
              <a:off x="4050854" y="1827976"/>
              <a:ext cx="1933245" cy="1631789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2989" y="3547585"/>
            <a:ext cx="4701488" cy="2032673"/>
            <a:chOff x="3812989" y="3547585"/>
            <a:chExt cx="4701488" cy="203267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2989" y="3805263"/>
              <a:ext cx="1557376" cy="1232693"/>
              <a:chOff x="2244436" y="2040397"/>
              <a:chExt cx="2028626" cy="16787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83929" y="3805263"/>
              <a:ext cx="1830548" cy="1774995"/>
              <a:chOff x="6645237" y="3734924"/>
              <a:chExt cx="2155863" cy="17749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45237" y="3734924"/>
                <a:ext cx="2155863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45237" y="3979082"/>
                <a:ext cx="2155863" cy="153083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LivesHere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83928" y="3584007"/>
              <a:ext cx="1039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89" y="3547585"/>
              <a:ext cx="943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stCxn id="58" idx="3"/>
              <a:endCxn id="25" idx="1"/>
            </p:cNvCxnSpPr>
            <p:nvPr/>
          </p:nvCxnSpPr>
          <p:spPr>
            <a:xfrm flipV="1">
              <a:off x="5234961" y="3722507"/>
              <a:ext cx="1448967" cy="113448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3" idx="3"/>
              <a:endCxn id="26" idx="1"/>
            </p:cNvCxnSpPr>
            <p:nvPr/>
          </p:nvCxnSpPr>
          <p:spPr>
            <a:xfrm flipH="1" flipV="1">
              <a:off x="3812989" y="3686085"/>
              <a:ext cx="4573123" cy="1512395"/>
            </a:xfrm>
            <a:prstGeom prst="bentConnector5">
              <a:avLst>
                <a:gd name="adj1" fmla="val -4999"/>
                <a:gd name="adj2" fmla="val -40544"/>
                <a:gd name="adj3" fmla="val 104999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23168" y="5037956"/>
              <a:ext cx="662944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3-8-2-4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21884" y="4696467"/>
              <a:ext cx="713077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3-5-7-19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3132" y="644894"/>
            <a:ext cx="2194564" cy="1799923"/>
            <a:chOff x="3888602" y="2829829"/>
            <a:chExt cx="2714328" cy="2117556"/>
          </a:xfrm>
        </p:grpSpPr>
        <p:sp>
          <p:nvSpPr>
            <p:cNvPr id="4" name="Rounded Rectangle 3"/>
            <p:cNvSpPr/>
            <p:nvPr/>
          </p:nvSpPr>
          <p:spPr>
            <a:xfrm>
              <a:off x="3888605" y="4417996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Page Cache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8604" y="3888607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8603" y="3359218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8602" y="2829829"/>
              <a:ext cx="2714325" cy="5293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Java Program</a:t>
              </a:r>
            </a:p>
          </p:txBody>
        </p:sp>
      </p:grpSp>
      <p:sp>
        <p:nvSpPr>
          <p:cNvPr id="9" name="Flowchart: Magnetic Disk 8"/>
          <p:cNvSpPr/>
          <p:nvPr/>
        </p:nvSpPr>
        <p:spPr>
          <a:xfrm>
            <a:off x="688200" y="2695072"/>
            <a:ext cx="1684425" cy="51976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ThingSpan FD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75859" y="1094875"/>
            <a:ext cx="3154681" cy="2524625"/>
            <a:chOff x="4975859" y="1094875"/>
            <a:chExt cx="3154681" cy="2524625"/>
          </a:xfrm>
        </p:grpSpPr>
        <p:sp>
          <p:nvSpPr>
            <p:cNvPr id="12" name="Rounded Rectangle 11"/>
            <p:cNvSpPr/>
            <p:nvPr/>
          </p:nvSpPr>
          <p:spPr>
            <a:xfrm>
              <a:off x="4975861" y="1851300"/>
              <a:ext cx="3154679" cy="7688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75860" y="1473088"/>
              <a:ext cx="3154679" cy="378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5859" y="1094875"/>
              <a:ext cx="3154679" cy="37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Java Application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064" y="1155591"/>
              <a:ext cx="643137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92982" y="1235949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2982" y="1992374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369611" y="2196013"/>
              <a:ext cx="2684298" cy="378213"/>
              <a:chOff x="5494019" y="3579340"/>
              <a:chExt cx="2956959" cy="44998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>
              <a:xfrm>
                <a:off x="5494019" y="3579340"/>
                <a:ext cx="2956959" cy="449981"/>
              </a:xfrm>
              <a:prstGeom prst="roundRect">
                <a:avLst/>
              </a:prstGeom>
              <a:grpFill/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Page Cache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358116" y="3755661"/>
                <a:ext cx="716582" cy="106120"/>
                <a:chOff x="6624203" y="2616748"/>
                <a:chExt cx="716582" cy="106120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grpFill/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7" name="Elbow Connector 36"/>
            <p:cNvCxnSpPr>
              <a:stCxn id="30" idx="2"/>
              <a:endCxn id="33" idx="0"/>
            </p:cNvCxnSpPr>
            <p:nvPr/>
          </p:nvCxnSpPr>
          <p:spPr>
            <a:xfrm rot="5400000">
              <a:off x="7415657" y="2211213"/>
              <a:ext cx="262644" cy="33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2"/>
            </p:cNvCxnSpPr>
            <p:nvPr/>
          </p:nvCxnSpPr>
          <p:spPr>
            <a:xfrm>
              <a:off x="7548657" y="1325144"/>
              <a:ext cx="0" cy="667230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23913" y="1529414"/>
              <a:ext cx="337896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JNI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66" y="1905686"/>
              <a:ext cx="382599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C++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7969" y="2971953"/>
              <a:ext cx="1529104" cy="647547"/>
              <a:chOff x="5871204" y="4281637"/>
              <a:chExt cx="1684425" cy="77042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871204" y="4281637"/>
                <a:ext cx="1684425" cy="77042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FD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355125" y="4357837"/>
                <a:ext cx="716582" cy="106120"/>
                <a:chOff x="6624203" y="2616748"/>
                <a:chExt cx="716582" cy="1061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8" name="Elbow Connector 47"/>
            <p:cNvCxnSpPr>
              <a:stCxn id="33" idx="2"/>
              <a:endCxn id="46" idx="0"/>
            </p:cNvCxnSpPr>
            <p:nvPr/>
          </p:nvCxnSpPr>
          <p:spPr>
            <a:xfrm rot="5400000">
              <a:off x="6861729" y="2352428"/>
              <a:ext cx="602592" cy="764553"/>
            </a:xfrm>
            <a:prstGeom prst="bentConnector3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500633" y="1634969"/>
              <a:ext cx="111349" cy="89195"/>
            </a:xfrm>
            <a:prstGeom prst="rect">
              <a:avLst/>
            </a:prstGeom>
            <a:solidFill>
              <a:srgbClr val="9A57CD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188874" y="1664997"/>
            <a:ext cx="4364114" cy="3467937"/>
            <a:chOff x="3188874" y="1664997"/>
            <a:chExt cx="4364114" cy="3467937"/>
          </a:xfrm>
        </p:grpSpPr>
        <p:cxnSp>
          <p:nvCxnSpPr>
            <p:cNvPr id="9" name="Elbow Connector 8"/>
            <p:cNvCxnSpPr>
              <a:stCxn id="53" idx="3"/>
              <a:endCxn id="7" idx="1"/>
            </p:cNvCxnSpPr>
            <p:nvPr/>
          </p:nvCxnSpPr>
          <p:spPr>
            <a:xfrm flipV="1">
              <a:off x="4056734" y="1818247"/>
              <a:ext cx="1883065" cy="107544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27" idx="3"/>
              <a:endCxn id="8" idx="0"/>
            </p:cNvCxnSpPr>
            <p:nvPr/>
          </p:nvCxnSpPr>
          <p:spPr>
            <a:xfrm flipH="1" flipV="1">
              <a:off x="3640975" y="1664997"/>
              <a:ext cx="3165877" cy="1364320"/>
            </a:xfrm>
            <a:prstGeom prst="bentConnector4">
              <a:avLst>
                <a:gd name="adj1" fmla="val -27546"/>
                <a:gd name="adj2" fmla="val 122342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939799" y="1695136"/>
              <a:ext cx="1561650" cy="1625098"/>
              <a:chOff x="6514879" y="694811"/>
              <a:chExt cx="1629780" cy="1963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514879" y="694811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3-3-1-8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87283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87283" y="1160225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Tracy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Michaels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A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2183" y="22500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991338" y="3507836"/>
              <a:ext cx="1561650" cy="1625098"/>
              <a:chOff x="6568667" y="2885384"/>
              <a:chExt cx="1629780" cy="19638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568667" y="2885384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3-3-1-12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41071" y="3106640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41071" y="3350798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Diane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</a:t>
                </a:r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Thoman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M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5971" y="4417534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35" idx="3"/>
              <a:endCxn id="8" idx="0"/>
            </p:cNvCxnSpPr>
            <p:nvPr/>
          </p:nvCxnSpPr>
          <p:spPr>
            <a:xfrm flipH="1" flipV="1">
              <a:off x="3640975" y="1664997"/>
              <a:ext cx="3217416" cy="3157945"/>
            </a:xfrm>
            <a:prstGeom prst="bentConnector4">
              <a:avLst>
                <a:gd name="adj1" fmla="val -30789"/>
                <a:gd name="adj2" fmla="val 11447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3"/>
              <a:endCxn id="32" idx="1"/>
            </p:cNvCxnSpPr>
            <p:nvPr/>
          </p:nvCxnSpPr>
          <p:spPr>
            <a:xfrm>
              <a:off x="4056734" y="3029611"/>
              <a:ext cx="1934604" cy="60133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88874" y="1664997"/>
              <a:ext cx="1492273" cy="1845994"/>
              <a:chOff x="3643940" y="658389"/>
              <a:chExt cx="1557376" cy="2230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43940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3940" y="1160225"/>
                <a:ext cx="1557376" cy="172897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Seth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 </a:t>
                </a:r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Frankin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B</a:t>
                </a:r>
              </a:p>
              <a:p>
                <a:endParaRPr lang="en-US" sz="9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Knows {</a:t>
                </a: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3-3-1-8,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3-3-1-12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}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{ … }</a:t>
                </a:r>
                <a:endParaRPr lang="en-US" sz="9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43940" y="658389"/>
                <a:ext cx="943649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3-3-1-4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42086" y="20861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2086" y="2250367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959" y="1515291"/>
            <a:ext cx="2647406" cy="123226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Doe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John</a:t>
            </a:r>
          </a:p>
        </p:txBody>
      </p:sp>
      <p:sp>
        <p:nvSpPr>
          <p:cNvPr id="5" name="Oval 4"/>
          <p:cNvSpPr/>
          <p:nvPr/>
        </p:nvSpPr>
        <p:spPr>
          <a:xfrm>
            <a:off x="7659187" y="1249679"/>
            <a:ext cx="3270069" cy="17634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Street: 124 Maple St.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City: Mt. Pleasant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State: MI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ZIP: 48858</a:t>
            </a:r>
          </a:p>
        </p:txBody>
      </p:sp>
      <p:sp>
        <p:nvSpPr>
          <p:cNvPr id="6" name="Oval 5"/>
          <p:cNvSpPr/>
          <p:nvPr/>
        </p:nvSpPr>
        <p:spPr>
          <a:xfrm>
            <a:off x="4892038" y="1637210"/>
            <a:ext cx="2170613" cy="9884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232365" y="2131422"/>
            <a:ext cx="6596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7062651" y="2131422"/>
            <a:ext cx="5965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670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1229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8442" y="880347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>
            <a:stCxn id="62" idx="3"/>
            <a:endCxn id="21" idx="1"/>
          </p:cNvCxnSpPr>
          <p:nvPr/>
        </p:nvCxnSpPr>
        <p:spPr>
          <a:xfrm flipV="1">
            <a:off x="3210938" y="1612809"/>
            <a:ext cx="771896" cy="1129927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ToAddress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40" idx="3"/>
            <a:endCxn id="17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3-4-5-2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02296" y="2487171"/>
            <a:ext cx="1108642" cy="511130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2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17" idx="3"/>
            <a:endCxn id="5" idx="1"/>
          </p:cNvCxnSpPr>
          <p:nvPr/>
        </p:nvCxnSpPr>
        <p:spPr>
          <a:xfrm flipV="1">
            <a:off x="2655340" y="1612809"/>
            <a:ext cx="1327494" cy="1118004"/>
          </a:xfrm>
          <a:prstGeom prst="bentConnector3">
            <a:avLst>
              <a:gd name="adj1" fmla="val 7375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</a:t>
            </a:r>
            <a:r>
              <a:rPr lang="en-US" sz="1000" smtClean="0">
                <a:solidFill>
                  <a:srgbClr val="FF0000"/>
                </a:solidFill>
              </a:rPr>
              <a:t>: 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ToAddress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ToPerson:       3-3-1-4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LivesHere: {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3-4-5-2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>
            <a:stCxn id="20" idx="3"/>
            <a:endCxn id="9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LivesAt {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   3-4-5-2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06082" y="2711962"/>
            <a:ext cx="1108642" cy="24436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1" idx="1"/>
            <a:endCxn id="15" idx="2"/>
          </p:cNvCxnSpPr>
          <p:nvPr/>
        </p:nvCxnSpPr>
        <p:spPr>
          <a:xfrm rot="10800000" flipV="1">
            <a:off x="2709096" y="2834144"/>
            <a:ext cx="1396987" cy="454917"/>
          </a:xfrm>
          <a:prstGeom prst="bentConnector4">
            <a:avLst>
              <a:gd name="adj1" fmla="val 26209"/>
              <a:gd name="adj2" fmla="val 15025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7" idx="2"/>
          </p:cNvCxnSpPr>
          <p:nvPr/>
        </p:nvCxnSpPr>
        <p:spPr>
          <a:xfrm rot="10800000" flipV="1">
            <a:off x="4689458" y="2845395"/>
            <a:ext cx="1552562" cy="443666"/>
          </a:xfrm>
          <a:prstGeom prst="bentConnector4">
            <a:avLst>
              <a:gd name="adj1" fmla="val 29478"/>
              <a:gd name="adj2" fmla="val 15152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33648" y="2628811"/>
            <a:ext cx="1108642" cy="45334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95323" y="2512922"/>
            <a:ext cx="1108642" cy="455859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817179" y="3166795"/>
            <a:ext cx="0" cy="65489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395712" y="2819534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5" name="Oval 4"/>
          <p:cNvSpPr/>
          <p:nvPr/>
        </p:nvSpPr>
        <p:spPr>
          <a:xfrm>
            <a:off x="7585734" y="2042918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6" name="Oval 5"/>
          <p:cNvSpPr/>
          <p:nvPr/>
        </p:nvSpPr>
        <p:spPr>
          <a:xfrm>
            <a:off x="4244924" y="238851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7" name="Oval 6"/>
          <p:cNvSpPr/>
          <p:nvPr/>
        </p:nvSpPr>
        <p:spPr>
          <a:xfrm>
            <a:off x="4650565" y="379459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8" name="Oval 7"/>
          <p:cNvSpPr/>
          <p:nvPr/>
        </p:nvSpPr>
        <p:spPr>
          <a:xfrm>
            <a:off x="6112776" y="3820083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9" name="Oval 8"/>
          <p:cNvSpPr/>
          <p:nvPr/>
        </p:nvSpPr>
        <p:spPr>
          <a:xfrm>
            <a:off x="5386864" y="1594944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5799260" y="2400765"/>
            <a:ext cx="1" cy="4187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59976" y="2918866"/>
            <a:ext cx="418769" cy="132168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31124" y="3564542"/>
            <a:ext cx="251067" cy="331334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37121" y="2918866"/>
            <a:ext cx="390836" cy="15518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01197" y="3564542"/>
            <a:ext cx="269123" cy="31533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630" y="1935453"/>
            <a:ext cx="2575257" cy="257525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46500" y="245985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182302" y="2566925"/>
            <a:ext cx="418769" cy="132168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6480298" y="858975"/>
            <a:ext cx="2514160" cy="851149"/>
          </a:xfrm>
          <a:prstGeom prst="line">
            <a:avLst/>
          </a:prstGeom>
          <a:ln w="127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06453" y="203503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6" name="Oval 5"/>
          <p:cNvSpPr/>
          <p:nvPr/>
        </p:nvSpPr>
        <p:spPr>
          <a:xfrm>
            <a:off x="7848675" y="2935190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8" name="Oval 7"/>
          <p:cNvSpPr/>
          <p:nvPr/>
        </p:nvSpPr>
        <p:spPr>
          <a:xfrm>
            <a:off x="7848675" y="383534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14300" y="2392542"/>
            <a:ext cx="597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14300" y="3292697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4300" y="4192852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7"/>
            <a:endCxn id="16" idx="2"/>
          </p:cNvCxnSpPr>
          <p:nvPr/>
        </p:nvCxnSpPr>
        <p:spPr>
          <a:xfrm flipV="1">
            <a:off x="5532818" y="2438583"/>
            <a:ext cx="1035321" cy="6305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18" idx="2"/>
          </p:cNvCxnSpPr>
          <p:nvPr/>
        </p:nvCxnSpPr>
        <p:spPr>
          <a:xfrm flipV="1">
            <a:off x="5651014" y="3338738"/>
            <a:ext cx="917125" cy="157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36395" y="3468872"/>
            <a:ext cx="1164430" cy="631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227076" y="2490358"/>
            <a:ext cx="597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610244" y="2487592"/>
            <a:ext cx="1111143" cy="6860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639109" y="3438589"/>
            <a:ext cx="1180792" cy="117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534025" y="3639572"/>
            <a:ext cx="1250158" cy="682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43918" y="2950956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16" name="Oval 15"/>
          <p:cNvSpPr/>
          <p:nvPr/>
        </p:nvSpPr>
        <p:spPr>
          <a:xfrm>
            <a:off x="6568139" y="210637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8139" y="3006529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68139" y="390668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221210" y="3392894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228358" y="4300192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9692</TotalTime>
  <Words>309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Java ULB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ULB Diagrams</dc:title>
  <dc:creator>Daniel</dc:creator>
  <cp:lastModifiedBy>Daniel</cp:lastModifiedBy>
  <cp:revision>47</cp:revision>
  <dcterms:created xsi:type="dcterms:W3CDTF">2019-03-22T18:43:45Z</dcterms:created>
  <dcterms:modified xsi:type="dcterms:W3CDTF">2020-01-20T20:32:35Z</dcterms:modified>
</cp:coreProperties>
</file>