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70" r:id="rId2"/>
    <p:sldId id="469" r:id="rId3"/>
    <p:sldId id="471" r:id="rId4"/>
    <p:sldId id="47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53FF"/>
    <a:srgbClr val="0F3074"/>
    <a:srgbClr val="123786"/>
    <a:srgbClr val="3970E4"/>
    <a:srgbClr val="047ADC"/>
    <a:srgbClr val="FF00FF"/>
    <a:srgbClr val="00B050"/>
    <a:srgbClr val="FFCC66"/>
    <a:srgbClr val="CC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1" autoAdjust="0"/>
    <p:restoredTop sz="95383" autoAdjust="0"/>
  </p:normalViewPr>
  <p:slideViewPr>
    <p:cSldViewPr snapToGrid="0">
      <p:cViewPr>
        <p:scale>
          <a:sx n="100" d="100"/>
          <a:sy n="100" d="100"/>
        </p:scale>
        <p:origin x="773" y="-1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C40C-CBF6-4BBD-A4F5-58922B3BE50F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78809-563C-4C5F-815A-D1168AD04CD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6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2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4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40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2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6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1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2F29-7F59-46ED-84E5-200EC21BF71E}" type="datetimeFigureOut">
              <a:rPr lang="ko-KR" altLang="en-US" smtClean="0"/>
              <a:pPr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BD5D-985A-444A-8226-4DE5B2FA87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21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4489832" y="2158042"/>
            <a:ext cx="1320800" cy="745197"/>
          </a:xfrm>
          <a:custGeom>
            <a:avLst/>
            <a:gdLst>
              <a:gd name="connsiteX0" fmla="*/ 0 w 1320800"/>
              <a:gd name="connsiteY0" fmla="*/ 20320 h 914400"/>
              <a:gd name="connsiteX1" fmla="*/ 1320800 w 1320800"/>
              <a:gd name="connsiteY1" fmla="*/ 0 h 914400"/>
              <a:gd name="connsiteX2" fmla="*/ 508000 w 1320800"/>
              <a:gd name="connsiteY2" fmla="*/ 914400 h 914400"/>
              <a:gd name="connsiteX3" fmla="*/ 40640 w 1320800"/>
              <a:gd name="connsiteY3" fmla="*/ 914400 h 914400"/>
              <a:gd name="connsiteX4" fmla="*/ 0 w 1320800"/>
              <a:gd name="connsiteY4" fmla="*/ 2032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914400">
                <a:moveTo>
                  <a:pt x="0" y="20320"/>
                </a:moveTo>
                <a:lnTo>
                  <a:pt x="1320800" y="0"/>
                </a:lnTo>
                <a:lnTo>
                  <a:pt x="508000" y="914400"/>
                </a:lnTo>
                <a:lnTo>
                  <a:pt x="40640" y="914400"/>
                </a:lnTo>
                <a:lnTo>
                  <a:pt x="0" y="2032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2061880" y="2182385"/>
            <a:ext cx="1008112" cy="1296144"/>
          </a:xfrm>
          <a:prstGeom prst="roundRect">
            <a:avLst>
              <a:gd name="adj" fmla="val 5090"/>
            </a:avLst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가상머신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42844" y="142853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[</a:t>
            </a:r>
            <a:r>
              <a:rPr lang="ko-KR" altLang="en-US" sz="3000" dirty="0" smtClean="0">
                <a:latin typeface="KoPub돋움체 Bold" pitchFamily="18" charset="-127"/>
                <a:ea typeface="KoPub돋움체 Bold" pitchFamily="18" charset="-127"/>
              </a:rPr>
              <a:t>그림 </a:t>
            </a:r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8-1]</a:t>
            </a:r>
            <a:endParaRPr lang="ko-KR" altLang="en-US" sz="3000" dirty="0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68988" y="3118529"/>
            <a:ext cx="1502954" cy="3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애플리케이션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68988" y="4669242"/>
            <a:ext cx="150295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전통적인 배포</a:t>
            </a:r>
            <a:endParaRPr lang="ko-KR" altLang="en-US" sz="12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68988" y="3505569"/>
            <a:ext cx="1502954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라이브러리 </a:t>
            </a:r>
            <a:r>
              <a:rPr lang="en-US" altLang="ko-KR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프레임워크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8988" y="3888424"/>
            <a:ext cx="1502954" cy="360000"/>
          </a:xfrm>
          <a:prstGeom prst="rect">
            <a:avLst/>
          </a:prstGeom>
          <a:solidFill>
            <a:srgbClr val="12378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운영체제</a:t>
            </a:r>
            <a:endParaRPr lang="ko-KR" altLang="en-US" sz="11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168988" y="4270892"/>
            <a:ext cx="1502954" cy="360000"/>
          </a:xfrm>
          <a:prstGeom prst="rect">
            <a:avLst/>
          </a:prstGeom>
          <a:solidFill>
            <a:srgbClr val="0F30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하드웨어</a:t>
            </a:r>
            <a:endParaRPr lang="ko-KR" altLang="en-US" sz="11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133888" y="2254393"/>
            <a:ext cx="864096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애플리케이션</a:t>
            </a:r>
            <a:endParaRPr lang="ko-KR" altLang="en-US" sz="10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2133888" y="2519662"/>
            <a:ext cx="864096" cy="4387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라이브러리 </a:t>
            </a:r>
            <a:r>
              <a:rPr lang="en-US" altLang="ko-KR" sz="10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10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프레임워크</a:t>
            </a:r>
            <a:endParaRPr lang="ko-KR" altLang="en-US" sz="10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33888" y="2972626"/>
            <a:ext cx="864096" cy="252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운영체제</a:t>
            </a:r>
            <a:endParaRPr lang="ko-KR" altLang="en-US" sz="10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1751238" y="3631569"/>
            <a:ext cx="252000" cy="28800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103518" y="2182385"/>
            <a:ext cx="1008112" cy="1296144"/>
          </a:xfrm>
          <a:prstGeom prst="roundRect">
            <a:avLst>
              <a:gd name="adj" fmla="val 5090"/>
            </a:avLst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가상머신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175526" y="2254393"/>
            <a:ext cx="864096" cy="252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애플리케이션</a:t>
            </a:r>
            <a:endParaRPr lang="ko-KR" altLang="en-US" sz="10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175526" y="2519662"/>
            <a:ext cx="864096" cy="4387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라이브러리 </a:t>
            </a:r>
            <a:r>
              <a:rPr lang="en-US" altLang="ko-KR" sz="10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10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프레임워크</a:t>
            </a:r>
            <a:endParaRPr lang="ko-KR" altLang="en-US" sz="10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175526" y="2972626"/>
            <a:ext cx="864096" cy="252000"/>
          </a:xfrm>
          <a:prstGeom prst="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운영체제</a:t>
            </a:r>
            <a:endParaRPr lang="ko-KR" altLang="en-US" sz="10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061880" y="3505569"/>
            <a:ext cx="2049750" cy="360000"/>
          </a:xfrm>
          <a:prstGeom prst="rect">
            <a:avLst/>
          </a:prstGeom>
          <a:solidFill>
            <a:srgbClr val="397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err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하이퍼바이저</a:t>
            </a:r>
            <a:endParaRPr lang="ko-KR" altLang="en-US" sz="11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061880" y="3887945"/>
            <a:ext cx="2049750" cy="360000"/>
          </a:xfrm>
          <a:prstGeom prst="rect">
            <a:avLst/>
          </a:prstGeom>
          <a:solidFill>
            <a:srgbClr val="12378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운영체제</a:t>
            </a:r>
            <a:endParaRPr lang="ko-KR" altLang="en-US" sz="11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061880" y="4268553"/>
            <a:ext cx="2049750" cy="360000"/>
          </a:xfrm>
          <a:prstGeom prst="rect">
            <a:avLst/>
          </a:prstGeom>
          <a:solidFill>
            <a:srgbClr val="0F30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하드웨어</a:t>
            </a:r>
            <a:endParaRPr lang="ko-KR" altLang="en-US" sz="11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258663" y="4673810"/>
            <a:ext cx="165618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가상화된 배포</a:t>
            </a:r>
            <a:endParaRPr lang="ko-KR" altLang="en-US" sz="12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515480" y="3505569"/>
            <a:ext cx="2049750" cy="360000"/>
          </a:xfrm>
          <a:prstGeom prst="rect">
            <a:avLst/>
          </a:prstGeom>
          <a:solidFill>
            <a:srgbClr val="397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컨테이너 엔진</a:t>
            </a:r>
            <a:endParaRPr lang="ko-KR" altLang="en-US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515480" y="3887945"/>
            <a:ext cx="2049750" cy="360000"/>
          </a:xfrm>
          <a:prstGeom prst="rect">
            <a:avLst/>
          </a:prstGeom>
          <a:solidFill>
            <a:srgbClr val="12378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운영체제</a:t>
            </a:r>
            <a:endParaRPr lang="ko-KR" altLang="en-US" sz="11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4515480" y="4268553"/>
            <a:ext cx="2049750" cy="360000"/>
          </a:xfrm>
          <a:prstGeom prst="rect">
            <a:avLst/>
          </a:prstGeom>
          <a:solidFill>
            <a:srgbClr val="0F307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하드웨어</a:t>
            </a:r>
            <a:endParaRPr lang="ko-KR" altLang="en-US" sz="11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4712263" y="4673810"/>
            <a:ext cx="165618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컨테이너 배포</a:t>
            </a:r>
            <a:endParaRPr lang="ko-KR" altLang="en-US" sz="12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6" name="오른쪽 화살표 105"/>
          <p:cNvSpPr/>
          <p:nvPr/>
        </p:nvSpPr>
        <p:spPr>
          <a:xfrm>
            <a:off x="4183048" y="3626021"/>
            <a:ext cx="252000" cy="28800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417824" y="1340768"/>
            <a:ext cx="1372364" cy="955390"/>
            <a:chOff x="5359876" y="3960322"/>
            <a:chExt cx="1372364" cy="955390"/>
          </a:xfrm>
        </p:grpSpPr>
        <p:grpSp>
          <p:nvGrpSpPr>
            <p:cNvPr id="10" name="그룹 9"/>
            <p:cNvGrpSpPr/>
            <p:nvPr/>
          </p:nvGrpSpPr>
          <p:grpSpPr>
            <a:xfrm>
              <a:off x="5436094" y="3960322"/>
              <a:ext cx="1296146" cy="730243"/>
              <a:chOff x="5436094" y="3960322"/>
              <a:chExt cx="1296146" cy="730243"/>
            </a:xfrm>
          </p:grpSpPr>
          <p:sp>
            <p:nvSpPr>
              <p:cNvPr id="7" name="다이아몬드 6"/>
              <p:cNvSpPr/>
              <p:nvPr/>
            </p:nvSpPr>
            <p:spPr>
              <a:xfrm>
                <a:off x="5436094" y="4171496"/>
                <a:ext cx="1296145" cy="519069"/>
              </a:xfrm>
              <a:prstGeom prst="diamond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2700">
                <a:noFill/>
              </a:ln>
              <a:scene3d>
                <a:camera prst="orthographicFront">
                  <a:rot lat="21000000" lon="0" rev="0"/>
                </a:camera>
                <a:lightRig rig="threePt" dir="t"/>
              </a:scene3d>
              <a:sp3d extrusionH="2032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  <p:sp>
            <p:nvSpPr>
              <p:cNvPr id="113" name="다이아몬드 112"/>
              <p:cNvSpPr/>
              <p:nvPr/>
            </p:nvSpPr>
            <p:spPr>
              <a:xfrm>
                <a:off x="5436095" y="3960322"/>
                <a:ext cx="1296145" cy="519069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noFill/>
              </a:ln>
              <a:scene3d>
                <a:camera prst="orthographicFront">
                  <a:rot lat="21000000" lon="0" rev="0"/>
                </a:camera>
                <a:lightRig rig="threePt" dir="t"/>
              </a:scene3d>
              <a:sp3d extrusionH="1016000"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1100" b="1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sp>
          <p:nvSpPr>
            <p:cNvPr id="108" name="정육면체 107"/>
            <p:cNvSpPr/>
            <p:nvPr/>
          </p:nvSpPr>
          <p:spPr>
            <a:xfrm rot="1260000">
              <a:off x="5380196" y="4377473"/>
              <a:ext cx="756000" cy="122978"/>
            </a:xfrm>
            <a:prstGeom prst="rect">
              <a:avLst/>
            </a:prstGeom>
            <a:noFill/>
            <a:ln w="12700"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애플리케이션</a:t>
              </a:r>
              <a:endParaRPr lang="ko-KR" altLang="en-US" sz="900" b="1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09" name="정육면체 108"/>
            <p:cNvSpPr/>
            <p:nvPr/>
          </p:nvSpPr>
          <p:spPr>
            <a:xfrm rot="1260000">
              <a:off x="5359876" y="4522899"/>
              <a:ext cx="756000" cy="392813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900" b="1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라이브러리 </a:t>
              </a:r>
              <a:r>
                <a:rPr lang="en-US" altLang="ko-KR" sz="900" b="1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&amp; </a:t>
              </a:r>
              <a:r>
                <a:rPr lang="ko-KR" altLang="en-US" sz="900" b="1" dirty="0" smtClean="0">
                  <a:solidFill>
                    <a:schemeClr val="tx1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프레임워크</a:t>
              </a:r>
              <a:endParaRPr lang="ko-KR" altLang="en-US" sz="900" b="1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515163" y="2692187"/>
            <a:ext cx="504000" cy="504057"/>
            <a:chOff x="3271379" y="4581128"/>
            <a:chExt cx="1296146" cy="730243"/>
          </a:xfrm>
        </p:grpSpPr>
        <p:sp>
          <p:nvSpPr>
            <p:cNvPr id="120" name="다이아몬드 119"/>
            <p:cNvSpPr/>
            <p:nvPr/>
          </p:nvSpPr>
          <p:spPr>
            <a:xfrm>
              <a:off x="3271379" y="4792302"/>
              <a:ext cx="1296145" cy="519069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  <a:scene3d>
              <a:camera prst="orthographicFront">
                <a:rot lat="21000000" lon="0" rev="0"/>
              </a:camera>
              <a:lightRig rig="threePt" dir="t"/>
            </a:scene3d>
            <a:sp3d extrusionH="6096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22" name="다이아몬드 121"/>
            <p:cNvSpPr/>
            <p:nvPr/>
          </p:nvSpPr>
          <p:spPr>
            <a:xfrm>
              <a:off x="3271380" y="4581128"/>
              <a:ext cx="1296145" cy="519069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  <a:scene3d>
              <a:camera prst="orthographicFront">
                <a:rot lat="21000000" lon="0" rev="0"/>
              </a:camera>
              <a:lightRig rig="threePt" dir="t"/>
            </a:scene3d>
            <a:sp3d extrusionH="6096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130" name="다이아몬드 129"/>
          <p:cNvSpPr/>
          <p:nvPr/>
        </p:nvSpPr>
        <p:spPr>
          <a:xfrm>
            <a:off x="5276306" y="2678690"/>
            <a:ext cx="504000" cy="358292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1397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2" name="다이아몬드 131"/>
          <p:cNvSpPr/>
          <p:nvPr/>
        </p:nvSpPr>
        <p:spPr>
          <a:xfrm>
            <a:off x="6037449" y="2692187"/>
            <a:ext cx="504000" cy="358292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1397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7151302" y="4663166"/>
            <a:ext cx="165618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쿠버네티스</a:t>
            </a:r>
            <a:r>
              <a:rPr lang="ko-KR" altLang="en-US" sz="12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배포</a:t>
            </a:r>
            <a:endParaRPr lang="ko-KR" altLang="en-US" sz="12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 descr="쿠버네티스 입문의 모든 것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734" y="1383818"/>
            <a:ext cx="576064" cy="55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/>
          <p:cNvCxnSpPr>
            <a:endCxn id="135" idx="0"/>
          </p:cNvCxnSpPr>
          <p:nvPr/>
        </p:nvCxnSpPr>
        <p:spPr>
          <a:xfrm flipH="1">
            <a:off x="7401683" y="1742046"/>
            <a:ext cx="445083" cy="94302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endCxn id="140" idx="0"/>
          </p:cNvCxnSpPr>
          <p:nvPr/>
        </p:nvCxnSpPr>
        <p:spPr>
          <a:xfrm>
            <a:off x="8118320" y="1824178"/>
            <a:ext cx="438218" cy="85451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026" idx="2"/>
            <a:endCxn id="146" idx="0"/>
          </p:cNvCxnSpPr>
          <p:nvPr/>
        </p:nvCxnSpPr>
        <p:spPr>
          <a:xfrm>
            <a:off x="7972766" y="1943132"/>
            <a:ext cx="6628" cy="157145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endCxn id="152" idx="0"/>
          </p:cNvCxnSpPr>
          <p:nvPr/>
        </p:nvCxnSpPr>
        <p:spPr>
          <a:xfrm flipH="1">
            <a:off x="7400663" y="1824178"/>
            <a:ext cx="517259" cy="2401651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endCxn id="161" idx="0"/>
          </p:cNvCxnSpPr>
          <p:nvPr/>
        </p:nvCxnSpPr>
        <p:spPr>
          <a:xfrm>
            <a:off x="8038260" y="1824178"/>
            <a:ext cx="517258" cy="2395274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6949284" y="2685067"/>
            <a:ext cx="904798" cy="252000"/>
          </a:xfrm>
          <a:prstGeom prst="rect">
            <a:avLst/>
          </a:prstGeom>
          <a:solidFill>
            <a:srgbClr val="397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컨테이너 엔진</a:t>
            </a:r>
            <a:endParaRPr lang="ko-KR" altLang="en-US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7" name="다이아몬드 136"/>
          <p:cNvSpPr/>
          <p:nvPr/>
        </p:nvSpPr>
        <p:spPr>
          <a:xfrm>
            <a:off x="6949284" y="2311452"/>
            <a:ext cx="252000" cy="1800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8" name="다이아몬드 137"/>
          <p:cNvSpPr/>
          <p:nvPr/>
        </p:nvSpPr>
        <p:spPr>
          <a:xfrm>
            <a:off x="7275683" y="2318260"/>
            <a:ext cx="252000" cy="1800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9" name="다이아몬드 138"/>
          <p:cNvSpPr/>
          <p:nvPr/>
        </p:nvSpPr>
        <p:spPr>
          <a:xfrm>
            <a:off x="7602082" y="2311452"/>
            <a:ext cx="252000" cy="1800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8104139" y="2678690"/>
            <a:ext cx="904798" cy="252000"/>
          </a:xfrm>
          <a:prstGeom prst="rect">
            <a:avLst/>
          </a:prstGeom>
          <a:solidFill>
            <a:srgbClr val="397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컨테이너 엔진</a:t>
            </a:r>
            <a:endParaRPr lang="ko-KR" altLang="en-US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1" name="다이아몬드 140"/>
          <p:cNvSpPr/>
          <p:nvPr/>
        </p:nvSpPr>
        <p:spPr>
          <a:xfrm>
            <a:off x="8104139" y="2305075"/>
            <a:ext cx="252000" cy="180000"/>
          </a:xfrm>
          <a:prstGeom prst="diamond">
            <a:avLst/>
          </a:prstGeom>
          <a:solidFill>
            <a:schemeClr val="accent5"/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2" name="다이아몬드 141"/>
          <p:cNvSpPr/>
          <p:nvPr/>
        </p:nvSpPr>
        <p:spPr>
          <a:xfrm>
            <a:off x="8430538" y="2311883"/>
            <a:ext cx="252000" cy="1800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4" name="다이아몬드 143"/>
          <p:cNvSpPr/>
          <p:nvPr/>
        </p:nvSpPr>
        <p:spPr>
          <a:xfrm>
            <a:off x="8756937" y="2305075"/>
            <a:ext cx="252000" cy="180000"/>
          </a:xfrm>
          <a:prstGeom prst="diamond">
            <a:avLst/>
          </a:prstGeom>
          <a:solidFill>
            <a:schemeClr val="accent3"/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7526995" y="3514583"/>
            <a:ext cx="904798" cy="252000"/>
          </a:xfrm>
          <a:prstGeom prst="rect">
            <a:avLst/>
          </a:prstGeom>
          <a:solidFill>
            <a:srgbClr val="397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컨테이너 엔진</a:t>
            </a:r>
            <a:endParaRPr lang="ko-KR" altLang="en-US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7" name="다이아몬드 146"/>
          <p:cNvSpPr/>
          <p:nvPr/>
        </p:nvSpPr>
        <p:spPr>
          <a:xfrm>
            <a:off x="7526995" y="3140968"/>
            <a:ext cx="252000" cy="18000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9" name="다이아몬드 148"/>
          <p:cNvSpPr/>
          <p:nvPr/>
        </p:nvSpPr>
        <p:spPr>
          <a:xfrm>
            <a:off x="7853394" y="3147776"/>
            <a:ext cx="252000" cy="1800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0" name="다이아몬드 149"/>
          <p:cNvSpPr/>
          <p:nvPr/>
        </p:nvSpPr>
        <p:spPr>
          <a:xfrm>
            <a:off x="8179793" y="3140968"/>
            <a:ext cx="252000" cy="1800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948264" y="4225829"/>
            <a:ext cx="904798" cy="252000"/>
          </a:xfrm>
          <a:prstGeom prst="rect">
            <a:avLst/>
          </a:prstGeom>
          <a:solidFill>
            <a:srgbClr val="397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컨테이너 엔진</a:t>
            </a:r>
            <a:endParaRPr lang="ko-KR" altLang="en-US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3" name="다이아몬드 152"/>
          <p:cNvSpPr/>
          <p:nvPr/>
        </p:nvSpPr>
        <p:spPr>
          <a:xfrm>
            <a:off x="6948264" y="3852214"/>
            <a:ext cx="252000" cy="1800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5" name="다이아몬드 154"/>
          <p:cNvSpPr/>
          <p:nvPr/>
        </p:nvSpPr>
        <p:spPr>
          <a:xfrm>
            <a:off x="7274663" y="3859022"/>
            <a:ext cx="252000" cy="1800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6" name="다이아몬드 155"/>
          <p:cNvSpPr/>
          <p:nvPr/>
        </p:nvSpPr>
        <p:spPr>
          <a:xfrm>
            <a:off x="7601062" y="3852214"/>
            <a:ext cx="252000" cy="180000"/>
          </a:xfrm>
          <a:prstGeom prst="diamond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8103119" y="4219452"/>
            <a:ext cx="904798" cy="252000"/>
          </a:xfrm>
          <a:prstGeom prst="rect">
            <a:avLst/>
          </a:prstGeom>
          <a:solidFill>
            <a:srgbClr val="397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050" b="1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컨테이너 엔진</a:t>
            </a:r>
            <a:endParaRPr lang="ko-KR" altLang="en-US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2" name="다이아몬드 161"/>
          <p:cNvSpPr/>
          <p:nvPr/>
        </p:nvSpPr>
        <p:spPr>
          <a:xfrm>
            <a:off x="8103119" y="3845837"/>
            <a:ext cx="252000" cy="180000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4" name="다이아몬드 163"/>
          <p:cNvSpPr/>
          <p:nvPr/>
        </p:nvSpPr>
        <p:spPr>
          <a:xfrm>
            <a:off x="8429518" y="3852645"/>
            <a:ext cx="252000" cy="1800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5" name="다이아몬드 164"/>
          <p:cNvSpPr/>
          <p:nvPr/>
        </p:nvSpPr>
        <p:spPr>
          <a:xfrm>
            <a:off x="8755917" y="3845837"/>
            <a:ext cx="252000" cy="1800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  <a:scene3d>
            <a:camera prst="orthographicFront">
              <a:rot lat="21000000" lon="0" rev="0"/>
            </a:camera>
            <a:lightRig rig="threePt" dir="t"/>
          </a:scene3d>
          <a:sp3d extrusionH="762000"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100" b="1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2" name="오른쪽 화살표 171"/>
          <p:cNvSpPr/>
          <p:nvPr/>
        </p:nvSpPr>
        <p:spPr>
          <a:xfrm>
            <a:off x="6624507" y="3621504"/>
            <a:ext cx="252000" cy="28800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1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/>
          <p:cNvSpPr/>
          <p:nvPr/>
        </p:nvSpPr>
        <p:spPr>
          <a:xfrm>
            <a:off x="827584" y="1628800"/>
            <a:ext cx="1800200" cy="1224136"/>
          </a:xfrm>
          <a:prstGeom prst="roundRect">
            <a:avLst>
              <a:gd name="adj" fmla="val 5090"/>
            </a:avLst>
          </a:prstGeom>
          <a:solidFill>
            <a:schemeClr val="bg2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스프링 부트 애플리케이션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42844" y="142853"/>
            <a:ext cx="2143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[</a:t>
            </a:r>
            <a:r>
              <a:rPr lang="ko-KR" altLang="en-US" sz="3000" dirty="0" smtClean="0">
                <a:latin typeface="KoPub돋움체 Bold" pitchFamily="18" charset="-127"/>
                <a:ea typeface="KoPub돋움체 Bold" pitchFamily="18" charset="-127"/>
              </a:rPr>
              <a:t>그림 </a:t>
            </a:r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8-2]</a:t>
            </a:r>
            <a:endParaRPr lang="ko-KR" altLang="en-US" sz="3000" dirty="0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71600" y="1961840"/>
            <a:ext cx="1502954" cy="36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애플리케이션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71600" y="2348880"/>
            <a:ext cx="1502954" cy="3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라이브러리 </a:t>
            </a:r>
            <a:r>
              <a:rPr lang="en-US" altLang="ko-KR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프레임워크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" name="십자형 2"/>
          <p:cNvSpPr/>
          <p:nvPr/>
        </p:nvSpPr>
        <p:spPr>
          <a:xfrm>
            <a:off x="1547664" y="2996952"/>
            <a:ext cx="288032" cy="288032"/>
          </a:xfrm>
          <a:prstGeom prst="plus">
            <a:avLst>
              <a:gd name="adj" fmla="val 2963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27584" y="3501008"/>
            <a:ext cx="1800200" cy="360000"/>
          </a:xfrm>
          <a:prstGeom prst="rect">
            <a:avLst/>
          </a:prstGeom>
          <a:solidFill>
            <a:srgbClr val="3970E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도커파일</a:t>
            </a:r>
            <a:endParaRPr lang="ko-KR" altLang="en-US" sz="110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2843808" y="2492896"/>
            <a:ext cx="576064" cy="504056"/>
          </a:xfrm>
          <a:prstGeom prst="rightArrow">
            <a:avLst>
              <a:gd name="adj1" fmla="val 54031"/>
              <a:gd name="adj2" fmla="val 36898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BUILD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566876" y="1638320"/>
            <a:ext cx="2016224" cy="222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245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altLang="ko-KR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en-US" altLang="ko-KR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384397"/>
            <a:ext cx="579052" cy="407258"/>
          </a:xfrm>
          <a:prstGeom prst="rect">
            <a:avLst/>
          </a:prstGeom>
        </p:spPr>
      </p:pic>
      <p:sp>
        <p:nvSpPr>
          <p:cNvPr id="79" name="직사각형 78"/>
          <p:cNvSpPr/>
          <p:nvPr/>
        </p:nvSpPr>
        <p:spPr>
          <a:xfrm>
            <a:off x="6554698" y="1638320"/>
            <a:ext cx="2049750" cy="222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245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050" b="1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28" y="1340768"/>
            <a:ext cx="579052" cy="407258"/>
          </a:xfrm>
          <a:prstGeom prst="rect">
            <a:avLst/>
          </a:prstGeom>
        </p:spPr>
      </p:pic>
      <p:sp>
        <p:nvSpPr>
          <p:cNvPr id="84" name="모서리가 둥근 직사각형 83"/>
          <p:cNvSpPr/>
          <p:nvPr/>
        </p:nvSpPr>
        <p:spPr>
          <a:xfrm>
            <a:off x="3746896" y="3973787"/>
            <a:ext cx="165618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도커</a:t>
            </a:r>
            <a:r>
              <a:rPr lang="ko-KR" altLang="en-US" sz="12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레지스트리</a:t>
            </a:r>
            <a:endParaRPr lang="ko-KR" altLang="en-US" sz="12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869594" y="3973787"/>
            <a:ext cx="165618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애플리케이션</a:t>
            </a:r>
            <a:endParaRPr lang="ko-KR" altLang="en-US" sz="12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6751481" y="3973787"/>
            <a:ext cx="165618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도커</a:t>
            </a:r>
            <a:r>
              <a:rPr lang="ko-KR" altLang="en-US" sz="12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컨테이너 엔진</a:t>
            </a:r>
            <a:endParaRPr lang="ko-KR" altLang="en-US" sz="12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3" name="오른쪽 화살표 92"/>
          <p:cNvSpPr/>
          <p:nvPr/>
        </p:nvSpPr>
        <p:spPr>
          <a:xfrm>
            <a:off x="5800108" y="2502808"/>
            <a:ext cx="576064" cy="504056"/>
          </a:xfrm>
          <a:prstGeom prst="rightArrow">
            <a:avLst>
              <a:gd name="adj1" fmla="val 54031"/>
              <a:gd name="adj2" fmla="val 36898"/>
            </a:avLst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RUN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481" y="2125376"/>
            <a:ext cx="1105014" cy="1105014"/>
          </a:xfrm>
          <a:prstGeom prst="rect">
            <a:avLst/>
          </a:prstGeom>
        </p:spPr>
      </p:pic>
      <p:sp>
        <p:nvSpPr>
          <p:cNvPr id="95" name="모서리가 둥근 직사각형 94"/>
          <p:cNvSpPr/>
          <p:nvPr/>
        </p:nvSpPr>
        <p:spPr>
          <a:xfrm>
            <a:off x="3775456" y="3146712"/>
            <a:ext cx="165618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7042529" y="2150270"/>
            <a:ext cx="1024337" cy="910168"/>
            <a:chOff x="3271379" y="4581128"/>
            <a:chExt cx="1296146" cy="730243"/>
          </a:xfrm>
        </p:grpSpPr>
        <p:sp>
          <p:nvSpPr>
            <p:cNvPr id="98" name="다이아몬드 97"/>
            <p:cNvSpPr/>
            <p:nvPr/>
          </p:nvSpPr>
          <p:spPr>
            <a:xfrm>
              <a:off x="3271379" y="4792302"/>
              <a:ext cx="1296145" cy="519069"/>
            </a:xfrm>
            <a:prstGeom prst="diamond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  <a:scene3d>
              <a:camera prst="orthographicFront">
                <a:rot lat="21000000" lon="0" rev="0"/>
              </a:camera>
              <a:lightRig rig="threePt" dir="t"/>
            </a:scene3d>
            <a:sp3d extrusionH="6096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00" name="다이아몬드 99"/>
            <p:cNvSpPr/>
            <p:nvPr/>
          </p:nvSpPr>
          <p:spPr>
            <a:xfrm>
              <a:off x="3271380" y="4581128"/>
              <a:ext cx="1296145" cy="519069"/>
            </a:xfrm>
            <a:prstGeom prst="diamond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noFill/>
            </a:ln>
            <a:scene3d>
              <a:camera prst="orthographicFront">
                <a:rot lat="21000000" lon="0" rev="0"/>
              </a:camera>
              <a:lightRig rig="threePt" dir="t"/>
            </a:scene3d>
            <a:sp3d extrusionH="609600"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100" b="1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101" name="모서리가 둥근 직사각형 100"/>
          <p:cNvSpPr/>
          <p:nvPr/>
        </p:nvSpPr>
        <p:spPr>
          <a:xfrm>
            <a:off x="6713719" y="3146712"/>
            <a:ext cx="165618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컨테이너</a:t>
            </a:r>
            <a:endParaRPr lang="ko-KR" altLang="en-US" sz="1100" b="1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50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142844" y="142853"/>
            <a:ext cx="6837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[</a:t>
            </a:r>
            <a:r>
              <a:rPr lang="ko-KR" altLang="en-US" sz="3000" dirty="0" smtClean="0">
                <a:latin typeface="KoPub돋움체 Bold" pitchFamily="18" charset="-127"/>
                <a:ea typeface="KoPub돋움체 Bold" pitchFamily="18" charset="-127"/>
              </a:rPr>
              <a:t>그림 </a:t>
            </a:r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8-3] </a:t>
            </a:r>
            <a:r>
              <a:rPr lang="ko-KR" altLang="en-US" sz="3000" dirty="0" err="1" smtClean="0">
                <a:latin typeface="KoPub돋움체 Bold" pitchFamily="18" charset="-127"/>
                <a:ea typeface="KoPub돋움체 Bold" pitchFamily="18" charset="-127"/>
              </a:rPr>
              <a:t>도커</a:t>
            </a:r>
            <a:r>
              <a:rPr lang="ko-KR" altLang="en-US" sz="3000" dirty="0" smtClean="0">
                <a:latin typeface="KoPub돋움체 Bold" pitchFamily="18" charset="-127"/>
                <a:ea typeface="KoPub돋움체 Bold" pitchFamily="18" charset="-127"/>
              </a:rPr>
              <a:t> 컨테이너 라이프사이클</a:t>
            </a:r>
            <a:endParaRPr lang="ko-KR" altLang="en-US" sz="3000" dirty="0"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403648" y="1988840"/>
            <a:ext cx="882336" cy="79208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</a:rPr>
              <a:t>Created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689664" y="1988840"/>
            <a:ext cx="882336" cy="792088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</a:rPr>
              <a:t>Running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975680" y="1988840"/>
            <a:ext cx="882336" cy="792088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</a:rPr>
              <a:t>Paused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403648" y="3429000"/>
            <a:ext cx="882336" cy="792088"/>
          </a:xfrm>
          <a:prstGeom prst="ellipse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8000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</a:rPr>
              <a:t>Deleted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89664" y="3429000"/>
            <a:ext cx="882336" cy="792088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 smtClean="0">
                <a:solidFill>
                  <a:schemeClr val="tx2">
                    <a:lumMod val="50000"/>
                  </a:schemeClr>
                </a:solidFill>
              </a:rPr>
              <a:t>Stopped</a:t>
            </a:r>
            <a:endParaRPr lang="ko-KR" altLang="en-US" sz="1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8" name="직선 화살표 연결선 7"/>
          <p:cNvCxnSpPr>
            <a:endCxn id="24" idx="0"/>
          </p:cNvCxnSpPr>
          <p:nvPr/>
        </p:nvCxnSpPr>
        <p:spPr>
          <a:xfrm>
            <a:off x="4130832" y="1318260"/>
            <a:ext cx="0" cy="670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" idx="6"/>
            <a:endCxn id="24" idx="2"/>
          </p:cNvCxnSpPr>
          <p:nvPr/>
        </p:nvCxnSpPr>
        <p:spPr>
          <a:xfrm>
            <a:off x="2285984" y="2384884"/>
            <a:ext cx="1403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572000" y="2323924"/>
            <a:ext cx="1403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727710" y="2069728"/>
            <a:ext cx="59700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create</a:t>
            </a:r>
            <a:endParaRPr lang="ko-KR" altLang="en-US" sz="11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2230" y="2070800"/>
            <a:ext cx="59700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start</a:t>
            </a:r>
            <a:endParaRPr lang="ko-KR" altLang="en-US" sz="11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43" name="직선 화살표 연결선 42"/>
          <p:cNvCxnSpPr>
            <a:endCxn id="2" idx="2"/>
          </p:cNvCxnSpPr>
          <p:nvPr/>
        </p:nvCxnSpPr>
        <p:spPr>
          <a:xfrm flipV="1">
            <a:off x="688243" y="2384884"/>
            <a:ext cx="715405" cy="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3632888" y="1480942"/>
            <a:ext cx="59700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run</a:t>
            </a:r>
            <a:endParaRPr lang="ko-KR" altLang="en-US" sz="11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857002" y="2008768"/>
            <a:ext cx="59700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pause</a:t>
            </a:r>
            <a:endParaRPr lang="ko-KR" altLang="en-US" sz="11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 flipH="1">
            <a:off x="4572000" y="2445844"/>
            <a:ext cx="140368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4732376" y="2456905"/>
            <a:ext cx="862870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unpause</a:t>
            </a:r>
            <a:endParaRPr lang="ko-KR" altLang="en-US" sz="11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4069872" y="2780928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모서리가 둥근 직사각형 57"/>
          <p:cNvSpPr/>
          <p:nvPr/>
        </p:nvSpPr>
        <p:spPr>
          <a:xfrm>
            <a:off x="3520702" y="2908125"/>
            <a:ext cx="59700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stop</a:t>
            </a:r>
            <a:endParaRPr lang="ko-KR" altLang="en-US" sz="11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V="1">
            <a:off x="4199412" y="2780928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4117706" y="2908125"/>
            <a:ext cx="59700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start</a:t>
            </a:r>
            <a:endParaRPr lang="ko-KR" altLang="en-US" sz="11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63" name="직선 화살표 연결선 62"/>
          <p:cNvCxnSpPr>
            <a:stCxn id="2" idx="4"/>
            <a:endCxn id="26" idx="0"/>
          </p:cNvCxnSpPr>
          <p:nvPr/>
        </p:nvCxnSpPr>
        <p:spPr>
          <a:xfrm>
            <a:off x="1844816" y="2780928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63"/>
          <p:cNvSpPr/>
          <p:nvPr/>
        </p:nvSpPr>
        <p:spPr>
          <a:xfrm>
            <a:off x="1403648" y="2908125"/>
            <a:ext cx="597004" cy="282288"/>
          </a:xfrm>
          <a:prstGeom prst="roundRect">
            <a:avLst>
              <a:gd name="adj" fmla="val 5090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rm</a:t>
            </a:r>
            <a:endParaRPr lang="ko-KR" altLang="en-US" sz="11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2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/>
          <p:cNvSpPr txBox="1"/>
          <p:nvPr/>
        </p:nvSpPr>
        <p:spPr>
          <a:xfrm>
            <a:off x="142844" y="142853"/>
            <a:ext cx="6837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[</a:t>
            </a:r>
            <a:r>
              <a:rPr lang="ko-KR" altLang="en-US" sz="3000" dirty="0" smtClean="0">
                <a:latin typeface="KoPub돋움체 Bold" pitchFamily="18" charset="-127"/>
                <a:ea typeface="KoPub돋움체 Bold" pitchFamily="18" charset="-127"/>
              </a:rPr>
              <a:t>그림 </a:t>
            </a:r>
            <a:r>
              <a:rPr lang="en-US" altLang="ko-KR" sz="3000" dirty="0" smtClean="0">
                <a:latin typeface="KoPub돋움체 Bold" pitchFamily="18" charset="-127"/>
                <a:ea typeface="KoPub돋움체 Bold" pitchFamily="18" charset="-127"/>
              </a:rPr>
              <a:t>8-3] </a:t>
            </a:r>
            <a:r>
              <a:rPr lang="ko-KR" altLang="en-US" sz="3000" dirty="0" err="1" smtClean="0">
                <a:latin typeface="KoPub돋움체 Bold" pitchFamily="18" charset="-127"/>
                <a:ea typeface="KoPub돋움체 Bold" pitchFamily="18" charset="-127"/>
              </a:rPr>
              <a:t>도커</a:t>
            </a:r>
            <a:r>
              <a:rPr lang="ko-KR" altLang="en-US" sz="3000" dirty="0" smtClean="0">
                <a:latin typeface="KoPub돋움체 Bold" pitchFamily="18" charset="-127"/>
                <a:ea typeface="KoPub돋움체 Bold" pitchFamily="18" charset="-127"/>
              </a:rPr>
              <a:t> 컨테이너 라이프사이클</a:t>
            </a:r>
            <a:endParaRPr lang="ko-KR" altLang="en-US" sz="3000" dirty="0"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026" name="Picture 2" descr="Lifecycle of Docker Container. Though the above pic is self… | by Nitin  AGARWAL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72" y="905240"/>
            <a:ext cx="8791655" cy="447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97180" y="5591221"/>
            <a:ext cx="726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http://docker-saigon.github.io/post/Docker-Internals/</a:t>
            </a:r>
          </a:p>
        </p:txBody>
      </p:sp>
    </p:spTree>
    <p:extLst>
      <p:ext uri="{BB962C8B-B14F-4D97-AF65-F5344CB8AC3E}">
        <p14:creationId xmlns:p14="http://schemas.microsoft.com/office/powerpoint/2010/main" val="147761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2400" b="1" dirty="0" smtClean="0">
            <a:solidFill>
              <a:schemeClr val="bg1"/>
            </a:solidFill>
            <a:latin typeface="나눔고딕OTF" pitchFamily="34" charset="-127"/>
            <a:ea typeface="나눔고딕OTF" pitchFamily="34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19248</TotalTime>
  <Words>104</Words>
  <Application>Microsoft Office PowerPoint</Application>
  <PresentationFormat>화면 슬라이드 쇼(4:3)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KoPub돋움체 Bold</vt:lpstr>
      <vt:lpstr>KoPub돋움체 Light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</dc:creator>
  <cp:lastModifiedBy>Youth</cp:lastModifiedBy>
  <cp:revision>439</cp:revision>
  <dcterms:created xsi:type="dcterms:W3CDTF">2013-06-12T01:04:56Z</dcterms:created>
  <dcterms:modified xsi:type="dcterms:W3CDTF">2023-08-17T08:53:39Z</dcterms:modified>
</cp:coreProperties>
</file>