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9" r:id="rId2"/>
    <p:sldId id="470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0" userDrawn="1">
          <p15:clr>
            <a:srgbClr val="A4A3A4"/>
          </p15:clr>
        </p15:guide>
        <p15:guide id="2" pos="2018" userDrawn="1">
          <p15:clr>
            <a:srgbClr val="A4A3A4"/>
          </p15:clr>
        </p15:guide>
        <p15:guide id="3" pos="3749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FF"/>
    <a:srgbClr val="0F3074"/>
    <a:srgbClr val="123786"/>
    <a:srgbClr val="3970E4"/>
    <a:srgbClr val="047ADC"/>
    <a:srgbClr val="FF00FF"/>
    <a:srgbClr val="00B050"/>
    <a:srgbClr val="FFCC66"/>
    <a:srgbClr val="CC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1" autoAdjust="0"/>
    <p:restoredTop sz="95383" autoAdjust="0"/>
  </p:normalViewPr>
  <p:slideViewPr>
    <p:cSldViewPr>
      <p:cViewPr varScale="1">
        <p:scale>
          <a:sx n="89" d="100"/>
          <a:sy n="89" d="100"/>
        </p:scale>
        <p:origin x="1109" y="72"/>
      </p:cViewPr>
      <p:guideLst>
        <p:guide orient="horz" pos="1650"/>
        <p:guide pos="2018"/>
        <p:guide pos="3749"/>
        <p:guide orient="horz" pos="1525"/>
        <p:guide orient="horz" pos="2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C40C-CBF6-4BBD-A4F5-58922B3BE50F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78809-563C-4C5F-815A-D1168AD04C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6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6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2F29-7F59-46ED-84E5-200EC21BF71E}" type="datetimeFigureOut">
              <a:rPr lang="ko-KR" altLang="en-US" smtClean="0"/>
              <a:pPr/>
              <a:t>2023-08-20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/>
          <p:cNvSpPr/>
          <p:nvPr/>
        </p:nvSpPr>
        <p:spPr>
          <a:xfrm>
            <a:off x="179512" y="994395"/>
            <a:ext cx="7092788" cy="3869976"/>
          </a:xfrm>
          <a:prstGeom prst="roundRect">
            <a:avLst>
              <a:gd name="adj" fmla="val 5090"/>
            </a:avLst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쿠버네티스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클러스터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2844" y="142853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9-1]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99" name="칠각형 98"/>
          <p:cNvSpPr/>
          <p:nvPr/>
        </p:nvSpPr>
        <p:spPr>
          <a:xfrm>
            <a:off x="683568" y="1429715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컨트롤러</a:t>
            </a:r>
            <a:endParaRPr lang="en-US" altLang="ko-KR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매니저</a:t>
            </a:r>
          </a:p>
        </p:txBody>
      </p:sp>
      <p:sp>
        <p:nvSpPr>
          <p:cNvPr id="67" name="칠각형 66"/>
          <p:cNvSpPr/>
          <p:nvPr/>
        </p:nvSpPr>
        <p:spPr>
          <a:xfrm>
            <a:off x="1882852" y="1398680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클라우드</a:t>
            </a:r>
            <a:endParaRPr lang="en-US" altLang="ko-KR" sz="900" b="1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컨트롤러</a:t>
            </a:r>
            <a:endParaRPr lang="en-US" altLang="ko-KR" sz="900" b="1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매니저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8" name="칠각형 67"/>
          <p:cNvSpPr/>
          <p:nvPr/>
        </p:nvSpPr>
        <p:spPr>
          <a:xfrm>
            <a:off x="1882852" y="2393546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</a:p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</a:t>
            </a:r>
          </a:p>
        </p:txBody>
      </p:sp>
      <p:sp>
        <p:nvSpPr>
          <p:cNvPr id="69" name="칠각형 68"/>
          <p:cNvSpPr/>
          <p:nvPr/>
        </p:nvSpPr>
        <p:spPr>
          <a:xfrm>
            <a:off x="1878235" y="3558661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스케쥴러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9" name="칠각형 78"/>
          <p:cNvSpPr/>
          <p:nvPr/>
        </p:nvSpPr>
        <p:spPr>
          <a:xfrm>
            <a:off x="683568" y="3278589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etcd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구름 2"/>
          <p:cNvSpPr/>
          <p:nvPr/>
        </p:nvSpPr>
        <p:spPr>
          <a:xfrm>
            <a:off x="5921774" y="1196752"/>
            <a:ext cx="1087539" cy="843224"/>
          </a:xfrm>
          <a:prstGeom prst="cloud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클라우드</a:t>
            </a:r>
            <a:endParaRPr lang="en-US" altLang="ko-KR" sz="900" b="1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제공자</a:t>
            </a:r>
            <a:endParaRPr lang="en-US" altLang="ko-KR" sz="900" b="1" dirty="0" smtClean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8478" y="2756569"/>
            <a:ext cx="886014" cy="1924982"/>
          </a:xfrm>
          <a:prstGeom prst="roundRect">
            <a:avLst>
              <a:gd name="adj" fmla="val 509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워커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0" name="칠각형 79"/>
          <p:cNvSpPr/>
          <p:nvPr/>
        </p:nvSpPr>
        <p:spPr>
          <a:xfrm>
            <a:off x="3599397" y="3121706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kubelet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4" name="칠각형 83"/>
          <p:cNvSpPr/>
          <p:nvPr/>
        </p:nvSpPr>
        <p:spPr>
          <a:xfrm>
            <a:off x="3604397" y="3876990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</a:t>
            </a:r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proxy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4790364" y="2745907"/>
            <a:ext cx="886014" cy="1924982"/>
          </a:xfrm>
          <a:prstGeom prst="roundRect">
            <a:avLst>
              <a:gd name="adj" fmla="val 509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워커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5" name="칠각형 94"/>
          <p:cNvSpPr/>
          <p:nvPr/>
        </p:nvSpPr>
        <p:spPr>
          <a:xfrm>
            <a:off x="4871283" y="3111044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kubelet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7" name="칠각형 96"/>
          <p:cNvSpPr/>
          <p:nvPr/>
        </p:nvSpPr>
        <p:spPr>
          <a:xfrm>
            <a:off x="4876283" y="3866328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</a:t>
            </a:r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proxy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062250" y="2744924"/>
            <a:ext cx="886014" cy="1924982"/>
          </a:xfrm>
          <a:prstGeom prst="roundRect">
            <a:avLst>
              <a:gd name="adj" fmla="val 5090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워커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노드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1" name="칠각형 100"/>
          <p:cNvSpPr/>
          <p:nvPr/>
        </p:nvSpPr>
        <p:spPr>
          <a:xfrm>
            <a:off x="6143169" y="3110061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kubelet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2" name="칠각형 101"/>
          <p:cNvSpPr/>
          <p:nvPr/>
        </p:nvSpPr>
        <p:spPr>
          <a:xfrm>
            <a:off x="6148169" y="3865345"/>
            <a:ext cx="720080" cy="641296"/>
          </a:xfrm>
          <a:prstGeom prst="heptagon">
            <a:avLst/>
          </a:prstGeom>
          <a:solidFill>
            <a:srgbClr val="3970E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kube</a:t>
            </a:r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</a:p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proxy</a:t>
            </a:r>
            <a:endParaRPr lang="ko-KR" altLang="en-US" sz="9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9650" y="1196753"/>
            <a:ext cx="2413712" cy="3473154"/>
          </a:xfrm>
          <a:prstGeom prst="roundRect">
            <a:avLst>
              <a:gd name="adj" fmla="val 5618"/>
            </a:avLst>
          </a:prstGeom>
          <a:noFill/>
          <a:ln w="12700">
            <a:solidFill>
              <a:srgbClr val="2453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컨트롤 플레인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567940" y="2419350"/>
            <a:ext cx="3575229" cy="1094642"/>
          </a:xfrm>
          <a:custGeom>
            <a:avLst/>
            <a:gdLst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4820 w 4511040"/>
              <a:gd name="connsiteY4" fmla="*/ 22098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34340 w 4511040"/>
              <a:gd name="connsiteY4" fmla="*/ 21082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590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0574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717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02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720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6565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4958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67200 w 4511040"/>
              <a:gd name="connsiteY2" fmla="*/ 1397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096010 h 1096010"/>
              <a:gd name="connsiteX1" fmla="*/ 4229100 w 4511040"/>
              <a:gd name="connsiteY1" fmla="*/ 1096010 h 1096010"/>
              <a:gd name="connsiteX2" fmla="*/ 4267200 w 4511040"/>
              <a:gd name="connsiteY2" fmla="*/ 2540 h 1096010"/>
              <a:gd name="connsiteX3" fmla="*/ 461010 w 4511040"/>
              <a:gd name="connsiteY3" fmla="*/ 0 h 1096010"/>
              <a:gd name="connsiteX4" fmla="*/ 456565 w 4511040"/>
              <a:gd name="connsiteY4" fmla="*/ 205740 h 1096010"/>
              <a:gd name="connsiteX5" fmla="*/ 0 w 4511040"/>
              <a:gd name="connsiteY5" fmla="*/ 204470 h 109601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5656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799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609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68666 w 4511040"/>
              <a:gd name="connsiteY1" fmla="*/ 108321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461010 w 4511040"/>
              <a:gd name="connsiteY3" fmla="*/ 1270 h 1094642"/>
              <a:gd name="connsiteX4" fmla="*/ 462280 w 4511040"/>
              <a:gd name="connsiteY4" fmla="*/ 203200 h 1094642"/>
              <a:gd name="connsiteX5" fmla="*/ 0 w 4511040"/>
              <a:gd name="connsiteY5" fmla="*/ 201930 h 1094642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461010 w 4511040"/>
              <a:gd name="connsiteY3" fmla="*/ 1270 h 1094642"/>
              <a:gd name="connsiteX4" fmla="*/ 943006 w 4511040"/>
              <a:gd name="connsiteY4" fmla="*/ 207010 h 1094642"/>
              <a:gd name="connsiteX5" fmla="*/ 0 w 4511040"/>
              <a:gd name="connsiteY5" fmla="*/ 201930 h 1094642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845591 w 4511040"/>
              <a:gd name="connsiteY3" fmla="*/ 5080 h 1094642"/>
              <a:gd name="connsiteX4" fmla="*/ 943006 w 4511040"/>
              <a:gd name="connsiteY4" fmla="*/ 207010 h 1094642"/>
              <a:gd name="connsiteX5" fmla="*/ 0 w 4511040"/>
              <a:gd name="connsiteY5" fmla="*/ 201930 h 1094642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845591 w 4511040"/>
              <a:gd name="connsiteY3" fmla="*/ 5080 h 1094642"/>
              <a:gd name="connsiteX4" fmla="*/ 856475 w 4511040"/>
              <a:gd name="connsiteY4" fmla="*/ 207010 h 1094642"/>
              <a:gd name="connsiteX5" fmla="*/ 0 w 4511040"/>
              <a:gd name="connsiteY5" fmla="*/ 201930 h 1094642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845591 w 4511040"/>
              <a:gd name="connsiteY3" fmla="*/ 5080 h 1094642"/>
              <a:gd name="connsiteX4" fmla="*/ 846860 w 4511040"/>
              <a:gd name="connsiteY4" fmla="*/ 207010 h 1094642"/>
              <a:gd name="connsiteX5" fmla="*/ 0 w 4511040"/>
              <a:gd name="connsiteY5" fmla="*/ 201930 h 109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094642">
                <a:moveTo>
                  <a:pt x="4511040" y="1093470"/>
                </a:moveTo>
                <a:lnTo>
                  <a:pt x="4264856" y="1094642"/>
                </a:lnTo>
                <a:cubicBezTo>
                  <a:pt x="4268177" y="734841"/>
                  <a:pt x="4263879" y="359801"/>
                  <a:pt x="4267200" y="0"/>
                </a:cubicBezTo>
                <a:lnTo>
                  <a:pt x="845591" y="5080"/>
                </a:lnTo>
                <a:cubicBezTo>
                  <a:pt x="845379" y="77470"/>
                  <a:pt x="847072" y="134620"/>
                  <a:pt x="846860" y="207010"/>
                </a:cubicBezTo>
                <a:lnTo>
                  <a:pt x="0" y="201930"/>
                </a:lnTo>
              </a:path>
            </a:pathLst>
          </a:custGeom>
          <a:noFill/>
          <a:ln w="952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>
            <a:off x="2605070" y="2597312"/>
            <a:ext cx="2271214" cy="919601"/>
          </a:xfrm>
          <a:custGeom>
            <a:avLst/>
            <a:gdLst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4820 w 4511040"/>
              <a:gd name="connsiteY4" fmla="*/ 22098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34340 w 4511040"/>
              <a:gd name="connsiteY4" fmla="*/ 21082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590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0574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717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02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720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6565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4958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67200 w 4511040"/>
              <a:gd name="connsiteY2" fmla="*/ 1397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096010 h 1096010"/>
              <a:gd name="connsiteX1" fmla="*/ 4229100 w 4511040"/>
              <a:gd name="connsiteY1" fmla="*/ 1096010 h 1096010"/>
              <a:gd name="connsiteX2" fmla="*/ 4267200 w 4511040"/>
              <a:gd name="connsiteY2" fmla="*/ 2540 h 1096010"/>
              <a:gd name="connsiteX3" fmla="*/ 461010 w 4511040"/>
              <a:gd name="connsiteY3" fmla="*/ 0 h 1096010"/>
              <a:gd name="connsiteX4" fmla="*/ 456565 w 4511040"/>
              <a:gd name="connsiteY4" fmla="*/ 205740 h 1096010"/>
              <a:gd name="connsiteX5" fmla="*/ 0 w 4511040"/>
              <a:gd name="connsiteY5" fmla="*/ 204470 h 109601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5656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799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609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68666 w 4511040"/>
              <a:gd name="connsiteY1" fmla="*/ 108321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461010 w 4511040"/>
              <a:gd name="connsiteY3" fmla="*/ 1270 h 1094642"/>
              <a:gd name="connsiteX4" fmla="*/ 462280 w 4511040"/>
              <a:gd name="connsiteY4" fmla="*/ 203200 h 1094642"/>
              <a:gd name="connsiteX5" fmla="*/ 0 w 4511040"/>
              <a:gd name="connsiteY5" fmla="*/ 201930 h 1094642"/>
              <a:gd name="connsiteX0" fmla="*/ 4511040 w 4511040"/>
              <a:gd name="connsiteY0" fmla="*/ 1093470 h 1093470"/>
              <a:gd name="connsiteX1" fmla="*/ 4113510 w 4511040"/>
              <a:gd name="connsiteY1" fmla="*/ 109163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5944 w 4511040"/>
              <a:gd name="connsiteY2" fmla="*/ 7766 h 1092200"/>
              <a:gd name="connsiteX3" fmla="*/ 461010 w 4511040"/>
              <a:gd name="connsiteY3" fmla="*/ 0 h 1092200"/>
              <a:gd name="connsiteX4" fmla="*/ 462280 w 4511040"/>
              <a:gd name="connsiteY4" fmla="*/ 201930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461010 w 4511040"/>
              <a:gd name="connsiteY3" fmla="*/ 0 h 1092200"/>
              <a:gd name="connsiteX4" fmla="*/ 462280 w 4511040"/>
              <a:gd name="connsiteY4" fmla="*/ 201930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461010 w 4511040"/>
              <a:gd name="connsiteY3" fmla="*/ 0 h 1092200"/>
              <a:gd name="connsiteX4" fmla="*/ 1567112 w 4511040"/>
              <a:gd name="connsiteY4" fmla="*/ 220002 h 1092200"/>
              <a:gd name="connsiteX5" fmla="*/ 0 w 4511040"/>
              <a:gd name="connsiteY5" fmla="*/ 200660 h 1092200"/>
              <a:gd name="connsiteX0" fmla="*/ 4511040 w 4511040"/>
              <a:gd name="connsiteY0" fmla="*/ 1096718 h 1096718"/>
              <a:gd name="connsiteX1" fmla="*/ 4113510 w 4511040"/>
              <a:gd name="connsiteY1" fmla="*/ 1094878 h 1096718"/>
              <a:gd name="connsiteX2" fmla="*/ 4120899 w 4511040"/>
              <a:gd name="connsiteY2" fmla="*/ 6260 h 1096718"/>
              <a:gd name="connsiteX3" fmla="*/ 1565843 w 4511040"/>
              <a:gd name="connsiteY3" fmla="*/ 0 h 1096718"/>
              <a:gd name="connsiteX4" fmla="*/ 1567112 w 4511040"/>
              <a:gd name="connsiteY4" fmla="*/ 224520 h 1096718"/>
              <a:gd name="connsiteX5" fmla="*/ 0 w 4511040"/>
              <a:gd name="connsiteY5" fmla="*/ 205178 h 1096718"/>
              <a:gd name="connsiteX0" fmla="*/ 4511040 w 4511040"/>
              <a:gd name="connsiteY0" fmla="*/ 1096718 h 1096718"/>
              <a:gd name="connsiteX1" fmla="*/ 4113510 w 4511040"/>
              <a:gd name="connsiteY1" fmla="*/ 1094878 h 1096718"/>
              <a:gd name="connsiteX2" fmla="*/ 4120899 w 4511040"/>
              <a:gd name="connsiteY2" fmla="*/ 6260 h 1096718"/>
              <a:gd name="connsiteX3" fmla="*/ 1565843 w 4511040"/>
              <a:gd name="connsiteY3" fmla="*/ 0 h 1096718"/>
              <a:gd name="connsiteX4" fmla="*/ 1582247 w 4511040"/>
              <a:gd name="connsiteY4" fmla="*/ 215484 h 1096718"/>
              <a:gd name="connsiteX5" fmla="*/ 0 w 4511040"/>
              <a:gd name="connsiteY5" fmla="*/ 205178 h 1096718"/>
              <a:gd name="connsiteX0" fmla="*/ 4511040 w 4511040"/>
              <a:gd name="connsiteY0" fmla="*/ 1096718 h 1096718"/>
              <a:gd name="connsiteX1" fmla="*/ 4113510 w 4511040"/>
              <a:gd name="connsiteY1" fmla="*/ 1094878 h 1096718"/>
              <a:gd name="connsiteX2" fmla="*/ 4120899 w 4511040"/>
              <a:gd name="connsiteY2" fmla="*/ 6260 h 1096718"/>
              <a:gd name="connsiteX3" fmla="*/ 1565843 w 4511040"/>
              <a:gd name="connsiteY3" fmla="*/ 0 h 1096718"/>
              <a:gd name="connsiteX4" fmla="*/ 1567112 w 4511040"/>
              <a:gd name="connsiteY4" fmla="*/ 224520 h 1096718"/>
              <a:gd name="connsiteX5" fmla="*/ 0 w 4511040"/>
              <a:gd name="connsiteY5" fmla="*/ 205178 h 1096718"/>
              <a:gd name="connsiteX0" fmla="*/ 4511040 w 4511040"/>
              <a:gd name="connsiteY0" fmla="*/ 1096718 h 1096718"/>
              <a:gd name="connsiteX1" fmla="*/ 4113510 w 4511040"/>
              <a:gd name="connsiteY1" fmla="*/ 1094878 h 1096718"/>
              <a:gd name="connsiteX2" fmla="*/ 4120899 w 4511040"/>
              <a:gd name="connsiteY2" fmla="*/ 6260 h 1096718"/>
              <a:gd name="connsiteX3" fmla="*/ 1565843 w 4511040"/>
              <a:gd name="connsiteY3" fmla="*/ 0 h 1096718"/>
              <a:gd name="connsiteX4" fmla="*/ 1589814 w 4511040"/>
              <a:gd name="connsiteY4" fmla="*/ 215484 h 1096718"/>
              <a:gd name="connsiteX5" fmla="*/ 0 w 4511040"/>
              <a:gd name="connsiteY5" fmla="*/ 205178 h 1096718"/>
              <a:gd name="connsiteX0" fmla="*/ 4511040 w 4511040"/>
              <a:gd name="connsiteY0" fmla="*/ 1101236 h 1101236"/>
              <a:gd name="connsiteX1" fmla="*/ 4113510 w 4511040"/>
              <a:gd name="connsiteY1" fmla="*/ 1099396 h 1101236"/>
              <a:gd name="connsiteX2" fmla="*/ 4120899 w 4511040"/>
              <a:gd name="connsiteY2" fmla="*/ 10778 h 1101236"/>
              <a:gd name="connsiteX3" fmla="*/ 1603680 w 4511040"/>
              <a:gd name="connsiteY3" fmla="*/ 0 h 1101236"/>
              <a:gd name="connsiteX4" fmla="*/ 1589814 w 4511040"/>
              <a:gd name="connsiteY4" fmla="*/ 220002 h 1101236"/>
              <a:gd name="connsiteX5" fmla="*/ 0 w 4511040"/>
              <a:gd name="connsiteY5" fmla="*/ 209696 h 1101236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89814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89814 w 4511040"/>
              <a:gd name="connsiteY4" fmla="*/ 206448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67112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67112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89814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80977 w 4511040"/>
              <a:gd name="connsiteY3" fmla="*/ 0 h 1092200"/>
              <a:gd name="connsiteX4" fmla="*/ 1574679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0458 h 1090458"/>
              <a:gd name="connsiteX1" fmla="*/ 4113510 w 4511040"/>
              <a:gd name="connsiteY1" fmla="*/ 1088618 h 1090458"/>
              <a:gd name="connsiteX2" fmla="*/ 4120899 w 4511040"/>
              <a:gd name="connsiteY2" fmla="*/ 0 h 1090458"/>
              <a:gd name="connsiteX3" fmla="*/ 1558275 w 4511040"/>
              <a:gd name="connsiteY3" fmla="*/ 2776 h 1090458"/>
              <a:gd name="connsiteX4" fmla="*/ 1574679 w 4511040"/>
              <a:gd name="connsiteY4" fmla="*/ 209224 h 1090458"/>
              <a:gd name="connsiteX5" fmla="*/ 0 w 4511040"/>
              <a:gd name="connsiteY5" fmla="*/ 198918 h 1090458"/>
              <a:gd name="connsiteX0" fmla="*/ 4511040 w 4511040"/>
              <a:gd name="connsiteY0" fmla="*/ 1090458 h 1090458"/>
              <a:gd name="connsiteX1" fmla="*/ 4113510 w 4511040"/>
              <a:gd name="connsiteY1" fmla="*/ 1088618 h 1090458"/>
              <a:gd name="connsiteX2" fmla="*/ 4120899 w 4511040"/>
              <a:gd name="connsiteY2" fmla="*/ 0 h 1090458"/>
              <a:gd name="connsiteX3" fmla="*/ 1588545 w 4511040"/>
              <a:gd name="connsiteY3" fmla="*/ 2776 h 1090458"/>
              <a:gd name="connsiteX4" fmla="*/ 1574679 w 4511040"/>
              <a:gd name="connsiteY4" fmla="*/ 209224 h 1090458"/>
              <a:gd name="connsiteX5" fmla="*/ 0 w 4511040"/>
              <a:gd name="connsiteY5" fmla="*/ 198918 h 1090458"/>
              <a:gd name="connsiteX0" fmla="*/ 4511040 w 4511040"/>
              <a:gd name="connsiteY0" fmla="*/ 1092200 h 1092200"/>
              <a:gd name="connsiteX1" fmla="*/ 4113510 w 4511040"/>
              <a:gd name="connsiteY1" fmla="*/ 1090360 h 1092200"/>
              <a:gd name="connsiteX2" fmla="*/ 4120899 w 4511040"/>
              <a:gd name="connsiteY2" fmla="*/ 1742 h 1092200"/>
              <a:gd name="connsiteX3" fmla="*/ 1573410 w 4511040"/>
              <a:gd name="connsiteY3" fmla="*/ 0 h 1092200"/>
              <a:gd name="connsiteX4" fmla="*/ 1574679 w 4511040"/>
              <a:gd name="connsiteY4" fmla="*/ 210966 h 1092200"/>
              <a:gd name="connsiteX5" fmla="*/ 0 w 4511040"/>
              <a:gd name="connsiteY5" fmla="*/ 200660 h 1092200"/>
              <a:gd name="connsiteX0" fmla="*/ 4511040 w 4511040"/>
              <a:gd name="connsiteY0" fmla="*/ 1090458 h 1090458"/>
              <a:gd name="connsiteX1" fmla="*/ 4113510 w 4511040"/>
              <a:gd name="connsiteY1" fmla="*/ 1088618 h 1090458"/>
              <a:gd name="connsiteX2" fmla="*/ 4120899 w 4511040"/>
              <a:gd name="connsiteY2" fmla="*/ 0 h 1090458"/>
              <a:gd name="connsiteX3" fmla="*/ 1573410 w 4511040"/>
              <a:gd name="connsiteY3" fmla="*/ 11812 h 1090458"/>
              <a:gd name="connsiteX4" fmla="*/ 1574679 w 4511040"/>
              <a:gd name="connsiteY4" fmla="*/ 209224 h 1090458"/>
              <a:gd name="connsiteX5" fmla="*/ 0 w 4511040"/>
              <a:gd name="connsiteY5" fmla="*/ 198918 h 1090458"/>
              <a:gd name="connsiteX0" fmla="*/ 4511040 w 4511040"/>
              <a:gd name="connsiteY0" fmla="*/ 1090458 h 1090458"/>
              <a:gd name="connsiteX1" fmla="*/ 4113510 w 4511040"/>
              <a:gd name="connsiteY1" fmla="*/ 1088618 h 1090458"/>
              <a:gd name="connsiteX2" fmla="*/ 4120899 w 4511040"/>
              <a:gd name="connsiteY2" fmla="*/ 0 h 1090458"/>
              <a:gd name="connsiteX3" fmla="*/ 1573410 w 4511040"/>
              <a:gd name="connsiteY3" fmla="*/ 7294 h 1090458"/>
              <a:gd name="connsiteX4" fmla="*/ 1574679 w 4511040"/>
              <a:gd name="connsiteY4" fmla="*/ 209224 h 1090458"/>
              <a:gd name="connsiteX5" fmla="*/ 0 w 4511040"/>
              <a:gd name="connsiteY5" fmla="*/ 198918 h 1090458"/>
              <a:gd name="connsiteX0" fmla="*/ 4511040 w 4511040"/>
              <a:gd name="connsiteY0" fmla="*/ 1090458 h 1090458"/>
              <a:gd name="connsiteX1" fmla="*/ 4113510 w 4511040"/>
              <a:gd name="connsiteY1" fmla="*/ 1088618 h 1090458"/>
              <a:gd name="connsiteX2" fmla="*/ 4120899 w 4511040"/>
              <a:gd name="connsiteY2" fmla="*/ 0 h 1090458"/>
              <a:gd name="connsiteX3" fmla="*/ 1573410 w 4511040"/>
              <a:gd name="connsiteY3" fmla="*/ 2776 h 1090458"/>
              <a:gd name="connsiteX4" fmla="*/ 1574679 w 4511040"/>
              <a:gd name="connsiteY4" fmla="*/ 209224 h 1090458"/>
              <a:gd name="connsiteX5" fmla="*/ 0 w 4511040"/>
              <a:gd name="connsiteY5" fmla="*/ 198918 h 109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090458">
                <a:moveTo>
                  <a:pt x="4511040" y="1090458"/>
                </a:moveTo>
                <a:lnTo>
                  <a:pt x="4113510" y="1088618"/>
                </a:lnTo>
                <a:cubicBezTo>
                  <a:pt x="4116831" y="728817"/>
                  <a:pt x="4117578" y="359801"/>
                  <a:pt x="4120899" y="0"/>
                </a:cubicBezTo>
                <a:lnTo>
                  <a:pt x="1573410" y="2776"/>
                </a:lnTo>
                <a:cubicBezTo>
                  <a:pt x="1573198" y="75166"/>
                  <a:pt x="1574891" y="136834"/>
                  <a:pt x="1574679" y="209224"/>
                </a:cubicBezTo>
                <a:lnTo>
                  <a:pt x="0" y="198918"/>
                </a:lnTo>
              </a:path>
            </a:pathLst>
          </a:custGeom>
          <a:noFill/>
          <a:ln w="952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 flipV="1">
            <a:off x="2567940" y="2909426"/>
            <a:ext cx="1036456" cy="607487"/>
          </a:xfrm>
          <a:custGeom>
            <a:avLst/>
            <a:gdLst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4820 w 4511040"/>
              <a:gd name="connsiteY4" fmla="*/ 22098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34340 w 4511040"/>
              <a:gd name="connsiteY4" fmla="*/ 21082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590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0574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61645 w 4511040"/>
              <a:gd name="connsiteY4" fmla="*/ 21717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025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974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104900 h 1104900"/>
              <a:gd name="connsiteX1" fmla="*/ 4229100 w 4511040"/>
              <a:gd name="connsiteY1" fmla="*/ 1104900 h 1104900"/>
              <a:gd name="connsiteX2" fmla="*/ 4244340 w 4511040"/>
              <a:gd name="connsiteY2" fmla="*/ 7620 h 1104900"/>
              <a:gd name="connsiteX3" fmla="*/ 457200 w 4511040"/>
              <a:gd name="connsiteY3" fmla="*/ 0 h 1104900"/>
              <a:gd name="connsiteX4" fmla="*/ 454660 w 4511040"/>
              <a:gd name="connsiteY4" fmla="*/ 213360 h 1104900"/>
              <a:gd name="connsiteX5" fmla="*/ 0 w 4511040"/>
              <a:gd name="connsiteY5" fmla="*/ 213360 h 110490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9740 w 4511040"/>
              <a:gd name="connsiteY4" fmla="*/ 20828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974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099820 h 1099820"/>
              <a:gd name="connsiteX1" fmla="*/ 4229100 w 4511040"/>
              <a:gd name="connsiteY1" fmla="*/ 1099820 h 1099820"/>
              <a:gd name="connsiteX2" fmla="*/ 4244340 w 4511040"/>
              <a:gd name="connsiteY2" fmla="*/ 2540 h 1099820"/>
              <a:gd name="connsiteX3" fmla="*/ 457200 w 4511040"/>
              <a:gd name="connsiteY3" fmla="*/ 0 h 1099820"/>
              <a:gd name="connsiteX4" fmla="*/ 454660 w 4511040"/>
              <a:gd name="connsiteY4" fmla="*/ 213360 h 1099820"/>
              <a:gd name="connsiteX5" fmla="*/ 0 w 4511040"/>
              <a:gd name="connsiteY5" fmla="*/ 208280 h 109982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907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6565 w 4511040"/>
              <a:gd name="connsiteY4" fmla="*/ 217170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9105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3630 h 1103630"/>
              <a:gd name="connsiteX1" fmla="*/ 4229100 w 4511040"/>
              <a:gd name="connsiteY1" fmla="*/ 1103630 h 1103630"/>
              <a:gd name="connsiteX2" fmla="*/ 4244340 w 4511040"/>
              <a:gd name="connsiteY2" fmla="*/ 6350 h 1103630"/>
              <a:gd name="connsiteX3" fmla="*/ 457200 w 4511040"/>
              <a:gd name="connsiteY3" fmla="*/ 0 h 1103630"/>
              <a:gd name="connsiteX4" fmla="*/ 454660 w 4511040"/>
              <a:gd name="connsiteY4" fmla="*/ 215265 h 1103630"/>
              <a:gd name="connsiteX5" fmla="*/ 0 w 4511040"/>
              <a:gd name="connsiteY5" fmla="*/ 212090 h 110363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4958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4660 w 4511040"/>
              <a:gd name="connsiteY4" fmla="*/ 219075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44340 w 4511040"/>
              <a:gd name="connsiteY2" fmla="*/ 1016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107440 h 1107440"/>
              <a:gd name="connsiteX1" fmla="*/ 4229100 w 4511040"/>
              <a:gd name="connsiteY1" fmla="*/ 1107440 h 1107440"/>
              <a:gd name="connsiteX2" fmla="*/ 4267200 w 4511040"/>
              <a:gd name="connsiteY2" fmla="*/ 13970 h 1107440"/>
              <a:gd name="connsiteX3" fmla="*/ 457200 w 4511040"/>
              <a:gd name="connsiteY3" fmla="*/ 0 h 1107440"/>
              <a:gd name="connsiteX4" fmla="*/ 456565 w 4511040"/>
              <a:gd name="connsiteY4" fmla="*/ 217170 h 1107440"/>
              <a:gd name="connsiteX5" fmla="*/ 0 w 4511040"/>
              <a:gd name="connsiteY5" fmla="*/ 215900 h 1107440"/>
              <a:gd name="connsiteX0" fmla="*/ 4511040 w 4511040"/>
              <a:gd name="connsiteY0" fmla="*/ 1096010 h 1096010"/>
              <a:gd name="connsiteX1" fmla="*/ 4229100 w 4511040"/>
              <a:gd name="connsiteY1" fmla="*/ 1096010 h 1096010"/>
              <a:gd name="connsiteX2" fmla="*/ 4267200 w 4511040"/>
              <a:gd name="connsiteY2" fmla="*/ 2540 h 1096010"/>
              <a:gd name="connsiteX3" fmla="*/ 461010 w 4511040"/>
              <a:gd name="connsiteY3" fmla="*/ 0 h 1096010"/>
              <a:gd name="connsiteX4" fmla="*/ 456565 w 4511040"/>
              <a:gd name="connsiteY4" fmla="*/ 205740 h 1096010"/>
              <a:gd name="connsiteX5" fmla="*/ 0 w 4511040"/>
              <a:gd name="connsiteY5" fmla="*/ 204470 h 109601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5656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7995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609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1295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29100 w 4511040"/>
              <a:gd name="connsiteY1" fmla="*/ 1093470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57236 w 4511040"/>
              <a:gd name="connsiteY1" fmla="*/ 107940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3470"/>
              <a:gd name="connsiteX1" fmla="*/ 4268666 w 4511040"/>
              <a:gd name="connsiteY1" fmla="*/ 1083212 h 1093470"/>
              <a:gd name="connsiteX2" fmla="*/ 4267200 w 4511040"/>
              <a:gd name="connsiteY2" fmla="*/ 0 h 1093470"/>
              <a:gd name="connsiteX3" fmla="*/ 461010 w 4511040"/>
              <a:gd name="connsiteY3" fmla="*/ 1270 h 1093470"/>
              <a:gd name="connsiteX4" fmla="*/ 462280 w 4511040"/>
              <a:gd name="connsiteY4" fmla="*/ 203200 h 1093470"/>
              <a:gd name="connsiteX5" fmla="*/ 0 w 4511040"/>
              <a:gd name="connsiteY5" fmla="*/ 201930 h 1093470"/>
              <a:gd name="connsiteX0" fmla="*/ 4511040 w 4511040"/>
              <a:gd name="connsiteY0" fmla="*/ 1093470 h 1094642"/>
              <a:gd name="connsiteX1" fmla="*/ 4264856 w 4511040"/>
              <a:gd name="connsiteY1" fmla="*/ 1094642 h 1094642"/>
              <a:gd name="connsiteX2" fmla="*/ 4267200 w 4511040"/>
              <a:gd name="connsiteY2" fmla="*/ 0 h 1094642"/>
              <a:gd name="connsiteX3" fmla="*/ 461010 w 4511040"/>
              <a:gd name="connsiteY3" fmla="*/ 1270 h 1094642"/>
              <a:gd name="connsiteX4" fmla="*/ 462280 w 4511040"/>
              <a:gd name="connsiteY4" fmla="*/ 203200 h 1094642"/>
              <a:gd name="connsiteX5" fmla="*/ 0 w 4511040"/>
              <a:gd name="connsiteY5" fmla="*/ 201930 h 1094642"/>
              <a:gd name="connsiteX0" fmla="*/ 4264856 w 4267201"/>
              <a:gd name="connsiteY0" fmla="*/ 1094642 h 1094642"/>
              <a:gd name="connsiteX1" fmla="*/ 4267200 w 4267201"/>
              <a:gd name="connsiteY1" fmla="*/ 0 h 1094642"/>
              <a:gd name="connsiteX2" fmla="*/ 461010 w 4267201"/>
              <a:gd name="connsiteY2" fmla="*/ 1270 h 1094642"/>
              <a:gd name="connsiteX3" fmla="*/ 462280 w 4267201"/>
              <a:gd name="connsiteY3" fmla="*/ 203200 h 1094642"/>
              <a:gd name="connsiteX4" fmla="*/ 0 w 4267201"/>
              <a:gd name="connsiteY4" fmla="*/ 201930 h 1094642"/>
              <a:gd name="connsiteX0" fmla="*/ 4267200 w 4267200"/>
              <a:gd name="connsiteY0" fmla="*/ 0 h 203200"/>
              <a:gd name="connsiteX1" fmla="*/ 461010 w 4267200"/>
              <a:gd name="connsiteY1" fmla="*/ 1270 h 203200"/>
              <a:gd name="connsiteX2" fmla="*/ 462280 w 4267200"/>
              <a:gd name="connsiteY2" fmla="*/ 203200 h 203200"/>
              <a:gd name="connsiteX3" fmla="*/ 0 w 4267200"/>
              <a:gd name="connsiteY3" fmla="*/ 201930 h 203200"/>
              <a:gd name="connsiteX0" fmla="*/ 4267200 w 4267200"/>
              <a:gd name="connsiteY0" fmla="*/ 2529 h 205729"/>
              <a:gd name="connsiteX1" fmla="*/ 3441382 w 4267200"/>
              <a:gd name="connsiteY1" fmla="*/ 0 h 205729"/>
              <a:gd name="connsiteX2" fmla="*/ 462280 w 4267200"/>
              <a:gd name="connsiteY2" fmla="*/ 205729 h 205729"/>
              <a:gd name="connsiteX3" fmla="*/ 0 w 4267200"/>
              <a:gd name="connsiteY3" fmla="*/ 204459 h 205729"/>
              <a:gd name="connsiteX0" fmla="*/ 4267200 w 4267200"/>
              <a:gd name="connsiteY0" fmla="*/ 2529 h 208262"/>
              <a:gd name="connsiteX1" fmla="*/ 3441382 w 4267200"/>
              <a:gd name="connsiteY1" fmla="*/ 0 h 208262"/>
              <a:gd name="connsiteX2" fmla="*/ 3395596 w 4267200"/>
              <a:gd name="connsiteY2" fmla="*/ 208262 h 208262"/>
              <a:gd name="connsiteX3" fmla="*/ 0 w 4267200"/>
              <a:gd name="connsiteY3" fmla="*/ 204459 h 208262"/>
              <a:gd name="connsiteX0" fmla="*/ 4267200 w 4267200"/>
              <a:gd name="connsiteY0" fmla="*/ 2529 h 204463"/>
              <a:gd name="connsiteX1" fmla="*/ 3441382 w 4267200"/>
              <a:gd name="connsiteY1" fmla="*/ 0 h 204463"/>
              <a:gd name="connsiteX2" fmla="*/ 3426969 w 4267200"/>
              <a:gd name="connsiteY2" fmla="*/ 204463 h 204463"/>
              <a:gd name="connsiteX3" fmla="*/ 0 w 4267200"/>
              <a:gd name="connsiteY3" fmla="*/ 204459 h 204463"/>
              <a:gd name="connsiteX0" fmla="*/ 4267200 w 4267200"/>
              <a:gd name="connsiteY0" fmla="*/ 2529 h 204463"/>
              <a:gd name="connsiteX1" fmla="*/ 3425696 w 4267200"/>
              <a:gd name="connsiteY1" fmla="*/ 0 h 204463"/>
              <a:gd name="connsiteX2" fmla="*/ 3426969 w 4267200"/>
              <a:gd name="connsiteY2" fmla="*/ 204463 h 204463"/>
              <a:gd name="connsiteX3" fmla="*/ 0 w 4267200"/>
              <a:gd name="connsiteY3" fmla="*/ 204459 h 204463"/>
              <a:gd name="connsiteX0" fmla="*/ 4267200 w 4267200"/>
              <a:gd name="connsiteY0" fmla="*/ 3795 h 205729"/>
              <a:gd name="connsiteX1" fmla="*/ 3410010 w 4267200"/>
              <a:gd name="connsiteY1" fmla="*/ 0 h 205729"/>
              <a:gd name="connsiteX2" fmla="*/ 3426969 w 4267200"/>
              <a:gd name="connsiteY2" fmla="*/ 205729 h 205729"/>
              <a:gd name="connsiteX3" fmla="*/ 0 w 4267200"/>
              <a:gd name="connsiteY3" fmla="*/ 205725 h 205729"/>
              <a:gd name="connsiteX0" fmla="*/ 4267200 w 4267200"/>
              <a:gd name="connsiteY0" fmla="*/ 0 h 201934"/>
              <a:gd name="connsiteX1" fmla="*/ 3410010 w 4267200"/>
              <a:gd name="connsiteY1" fmla="*/ 4 h 201934"/>
              <a:gd name="connsiteX2" fmla="*/ 3426969 w 4267200"/>
              <a:gd name="connsiteY2" fmla="*/ 201934 h 201934"/>
              <a:gd name="connsiteX3" fmla="*/ 0 w 4267200"/>
              <a:gd name="connsiteY3" fmla="*/ 201930 h 201934"/>
              <a:gd name="connsiteX0" fmla="*/ 4267200 w 4267200"/>
              <a:gd name="connsiteY0" fmla="*/ 1262 h 203196"/>
              <a:gd name="connsiteX1" fmla="*/ 3441382 w 4267200"/>
              <a:gd name="connsiteY1" fmla="*/ 0 h 203196"/>
              <a:gd name="connsiteX2" fmla="*/ 3426969 w 4267200"/>
              <a:gd name="connsiteY2" fmla="*/ 203196 h 203196"/>
              <a:gd name="connsiteX3" fmla="*/ 0 w 4267200"/>
              <a:gd name="connsiteY3" fmla="*/ 203192 h 203196"/>
              <a:gd name="connsiteX0" fmla="*/ 4267200 w 4267200"/>
              <a:gd name="connsiteY0" fmla="*/ 1262 h 203196"/>
              <a:gd name="connsiteX1" fmla="*/ 3394324 w 4267200"/>
              <a:gd name="connsiteY1" fmla="*/ 0 h 203196"/>
              <a:gd name="connsiteX2" fmla="*/ 3426969 w 4267200"/>
              <a:gd name="connsiteY2" fmla="*/ 203196 h 203196"/>
              <a:gd name="connsiteX3" fmla="*/ 0 w 4267200"/>
              <a:gd name="connsiteY3" fmla="*/ 203192 h 203196"/>
              <a:gd name="connsiteX0" fmla="*/ 4267200 w 4267200"/>
              <a:gd name="connsiteY0" fmla="*/ 0 h 201934"/>
              <a:gd name="connsiteX1" fmla="*/ 3441382 w 4267200"/>
              <a:gd name="connsiteY1" fmla="*/ 1271 h 201934"/>
              <a:gd name="connsiteX2" fmla="*/ 3426969 w 4267200"/>
              <a:gd name="connsiteY2" fmla="*/ 201934 h 201934"/>
              <a:gd name="connsiteX3" fmla="*/ 0 w 4267200"/>
              <a:gd name="connsiteY3" fmla="*/ 201930 h 201934"/>
              <a:gd name="connsiteX0" fmla="*/ 4267200 w 4267200"/>
              <a:gd name="connsiteY0" fmla="*/ 0 h 201934"/>
              <a:gd name="connsiteX1" fmla="*/ 3425696 w 4267200"/>
              <a:gd name="connsiteY1" fmla="*/ 5 h 201934"/>
              <a:gd name="connsiteX2" fmla="*/ 3426969 w 4267200"/>
              <a:gd name="connsiteY2" fmla="*/ 201934 h 201934"/>
              <a:gd name="connsiteX3" fmla="*/ 0 w 4267200"/>
              <a:gd name="connsiteY3" fmla="*/ 201930 h 201934"/>
              <a:gd name="connsiteX0" fmla="*/ 4267200 w 4267200"/>
              <a:gd name="connsiteY0" fmla="*/ 0 h 201934"/>
              <a:gd name="connsiteX1" fmla="*/ 3425696 w 4267200"/>
              <a:gd name="connsiteY1" fmla="*/ 5 h 201934"/>
              <a:gd name="connsiteX2" fmla="*/ 3411282 w 4267200"/>
              <a:gd name="connsiteY2" fmla="*/ 201934 h 201934"/>
              <a:gd name="connsiteX3" fmla="*/ 0 w 4267200"/>
              <a:gd name="connsiteY3" fmla="*/ 201930 h 201934"/>
              <a:gd name="connsiteX0" fmla="*/ 4267200 w 4267200"/>
              <a:gd name="connsiteY0" fmla="*/ 0 h 201930"/>
              <a:gd name="connsiteX1" fmla="*/ 3425696 w 4267200"/>
              <a:gd name="connsiteY1" fmla="*/ 5 h 201930"/>
              <a:gd name="connsiteX2" fmla="*/ 3442655 w 4267200"/>
              <a:gd name="connsiteY2" fmla="*/ 199401 h 201930"/>
              <a:gd name="connsiteX3" fmla="*/ 0 w 4267200"/>
              <a:gd name="connsiteY3" fmla="*/ 201930 h 201930"/>
              <a:gd name="connsiteX0" fmla="*/ 4267200 w 4267200"/>
              <a:gd name="connsiteY0" fmla="*/ 0 h 201930"/>
              <a:gd name="connsiteX1" fmla="*/ 3425696 w 4267200"/>
              <a:gd name="connsiteY1" fmla="*/ 5 h 201930"/>
              <a:gd name="connsiteX2" fmla="*/ 3442655 w 4267200"/>
              <a:gd name="connsiteY2" fmla="*/ 200668 h 201930"/>
              <a:gd name="connsiteX3" fmla="*/ 0 w 4267200"/>
              <a:gd name="connsiteY3" fmla="*/ 201930 h 20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201930">
                <a:moveTo>
                  <a:pt x="4267200" y="0"/>
                </a:moveTo>
                <a:lnTo>
                  <a:pt x="3425696" y="5"/>
                </a:lnTo>
                <a:cubicBezTo>
                  <a:pt x="3425484" y="72395"/>
                  <a:pt x="3442867" y="128278"/>
                  <a:pt x="3442655" y="200668"/>
                </a:cubicBezTo>
                <a:lnTo>
                  <a:pt x="0" y="201930"/>
                </a:lnTo>
              </a:path>
            </a:pathLst>
          </a:custGeom>
          <a:noFill/>
          <a:ln w="952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67" idx="1"/>
          </p:cNvCxnSpPr>
          <p:nvPr/>
        </p:nvCxnSpPr>
        <p:spPr>
          <a:xfrm flipV="1">
            <a:off x="2602934" y="1808820"/>
            <a:ext cx="33188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직선 화살표 연결선 110"/>
          <p:cNvCxnSpPr>
            <a:stCxn id="68" idx="6"/>
          </p:cNvCxnSpPr>
          <p:nvPr/>
        </p:nvCxnSpPr>
        <p:spPr>
          <a:xfrm flipH="1" flipV="1">
            <a:off x="2231740" y="2039976"/>
            <a:ext cx="0" cy="35357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화살표 연결선 111"/>
          <p:cNvCxnSpPr>
            <a:stCxn id="68" idx="5"/>
          </p:cNvCxnSpPr>
          <p:nvPr/>
        </p:nvCxnSpPr>
        <p:spPr>
          <a:xfrm flipH="1" flipV="1">
            <a:off x="1268785" y="1988840"/>
            <a:ext cx="685377" cy="531723"/>
          </a:xfrm>
          <a:prstGeom prst="straightConnector1">
            <a:avLst/>
          </a:prstGeom>
          <a:noFill/>
          <a:ln w="9525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직선 화살표 연결선 113"/>
          <p:cNvCxnSpPr>
            <a:endCxn id="79" idx="0"/>
          </p:cNvCxnSpPr>
          <p:nvPr/>
        </p:nvCxnSpPr>
        <p:spPr>
          <a:xfrm flipH="1">
            <a:off x="1332338" y="2929383"/>
            <a:ext cx="636366" cy="476223"/>
          </a:xfrm>
          <a:prstGeom prst="straightConnector1">
            <a:avLst/>
          </a:prstGeom>
          <a:noFill/>
          <a:ln w="9525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직선 화살표 연결선 114"/>
          <p:cNvCxnSpPr>
            <a:endCxn id="69" idx="6"/>
          </p:cNvCxnSpPr>
          <p:nvPr/>
        </p:nvCxnSpPr>
        <p:spPr>
          <a:xfrm>
            <a:off x="2231740" y="3034842"/>
            <a:ext cx="0" cy="523819"/>
          </a:xfrm>
          <a:prstGeom prst="straightConnector1">
            <a:avLst/>
          </a:prstGeom>
          <a:noFill/>
          <a:ln w="9525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자유형 64"/>
          <p:cNvSpPr/>
          <p:nvPr/>
        </p:nvSpPr>
        <p:spPr>
          <a:xfrm>
            <a:off x="5947410" y="3510914"/>
            <a:ext cx="195758" cy="756285"/>
          </a:xfrm>
          <a:custGeom>
            <a:avLst/>
            <a:gdLst>
              <a:gd name="connsiteX0" fmla="*/ 193040 w 193040"/>
              <a:gd name="connsiteY0" fmla="*/ 731520 h 731520"/>
              <a:gd name="connsiteX1" fmla="*/ 0 w 193040"/>
              <a:gd name="connsiteY1" fmla="*/ 726440 h 731520"/>
              <a:gd name="connsiteX2" fmla="*/ 10160 w 193040"/>
              <a:gd name="connsiteY2" fmla="*/ 0 h 731520"/>
              <a:gd name="connsiteX0" fmla="*/ 194247 w 194247"/>
              <a:gd name="connsiteY0" fmla="*/ 756285 h 756285"/>
              <a:gd name="connsiteX1" fmla="*/ 1207 w 194247"/>
              <a:gd name="connsiteY1" fmla="*/ 751205 h 756285"/>
              <a:gd name="connsiteX2" fmla="*/ 0 w 194247"/>
              <a:gd name="connsiteY2" fmla="*/ 0 h 756285"/>
              <a:gd name="connsiteX0" fmla="*/ 194247 w 194247"/>
              <a:gd name="connsiteY0" fmla="*/ 756285 h 758825"/>
              <a:gd name="connsiteX1" fmla="*/ 1207 w 194247"/>
              <a:gd name="connsiteY1" fmla="*/ 758825 h 758825"/>
              <a:gd name="connsiteX2" fmla="*/ 0 w 194247"/>
              <a:gd name="connsiteY2" fmla="*/ 0 h 758825"/>
              <a:gd name="connsiteX0" fmla="*/ 194247 w 194247"/>
              <a:gd name="connsiteY0" fmla="*/ 756285 h 756285"/>
              <a:gd name="connsiteX1" fmla="*/ 8785 w 194247"/>
              <a:gd name="connsiteY1" fmla="*/ 75628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47" h="756285">
                <a:moveTo>
                  <a:pt x="194247" y="756285"/>
                </a:moveTo>
                <a:lnTo>
                  <a:pt x="1207" y="753745"/>
                </a:lnTo>
                <a:cubicBezTo>
                  <a:pt x="805" y="503343"/>
                  <a:pt x="402" y="25040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4675524" y="3509962"/>
            <a:ext cx="195758" cy="756285"/>
          </a:xfrm>
          <a:custGeom>
            <a:avLst/>
            <a:gdLst>
              <a:gd name="connsiteX0" fmla="*/ 193040 w 193040"/>
              <a:gd name="connsiteY0" fmla="*/ 731520 h 731520"/>
              <a:gd name="connsiteX1" fmla="*/ 0 w 193040"/>
              <a:gd name="connsiteY1" fmla="*/ 726440 h 731520"/>
              <a:gd name="connsiteX2" fmla="*/ 10160 w 193040"/>
              <a:gd name="connsiteY2" fmla="*/ 0 h 731520"/>
              <a:gd name="connsiteX0" fmla="*/ 194247 w 194247"/>
              <a:gd name="connsiteY0" fmla="*/ 756285 h 756285"/>
              <a:gd name="connsiteX1" fmla="*/ 1207 w 194247"/>
              <a:gd name="connsiteY1" fmla="*/ 751205 h 756285"/>
              <a:gd name="connsiteX2" fmla="*/ 0 w 194247"/>
              <a:gd name="connsiteY2" fmla="*/ 0 h 756285"/>
              <a:gd name="connsiteX0" fmla="*/ 194247 w 194247"/>
              <a:gd name="connsiteY0" fmla="*/ 756285 h 758825"/>
              <a:gd name="connsiteX1" fmla="*/ 1207 w 194247"/>
              <a:gd name="connsiteY1" fmla="*/ 758825 h 758825"/>
              <a:gd name="connsiteX2" fmla="*/ 0 w 194247"/>
              <a:gd name="connsiteY2" fmla="*/ 0 h 758825"/>
              <a:gd name="connsiteX0" fmla="*/ 194247 w 194247"/>
              <a:gd name="connsiteY0" fmla="*/ 756285 h 756285"/>
              <a:gd name="connsiteX1" fmla="*/ 8785 w 194247"/>
              <a:gd name="connsiteY1" fmla="*/ 75628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47" h="756285">
                <a:moveTo>
                  <a:pt x="194247" y="756285"/>
                </a:moveTo>
                <a:lnTo>
                  <a:pt x="1207" y="753745"/>
                </a:lnTo>
                <a:cubicBezTo>
                  <a:pt x="805" y="503343"/>
                  <a:pt x="402" y="25040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116"/>
          <p:cNvSpPr/>
          <p:nvPr/>
        </p:nvSpPr>
        <p:spPr>
          <a:xfrm>
            <a:off x="3398638" y="3516913"/>
            <a:ext cx="195758" cy="756285"/>
          </a:xfrm>
          <a:custGeom>
            <a:avLst/>
            <a:gdLst>
              <a:gd name="connsiteX0" fmla="*/ 193040 w 193040"/>
              <a:gd name="connsiteY0" fmla="*/ 731520 h 731520"/>
              <a:gd name="connsiteX1" fmla="*/ 0 w 193040"/>
              <a:gd name="connsiteY1" fmla="*/ 726440 h 731520"/>
              <a:gd name="connsiteX2" fmla="*/ 10160 w 193040"/>
              <a:gd name="connsiteY2" fmla="*/ 0 h 731520"/>
              <a:gd name="connsiteX0" fmla="*/ 194247 w 194247"/>
              <a:gd name="connsiteY0" fmla="*/ 756285 h 756285"/>
              <a:gd name="connsiteX1" fmla="*/ 1207 w 194247"/>
              <a:gd name="connsiteY1" fmla="*/ 751205 h 756285"/>
              <a:gd name="connsiteX2" fmla="*/ 0 w 194247"/>
              <a:gd name="connsiteY2" fmla="*/ 0 h 756285"/>
              <a:gd name="connsiteX0" fmla="*/ 194247 w 194247"/>
              <a:gd name="connsiteY0" fmla="*/ 756285 h 758825"/>
              <a:gd name="connsiteX1" fmla="*/ 1207 w 194247"/>
              <a:gd name="connsiteY1" fmla="*/ 758825 h 758825"/>
              <a:gd name="connsiteX2" fmla="*/ 0 w 194247"/>
              <a:gd name="connsiteY2" fmla="*/ 0 h 758825"/>
              <a:gd name="connsiteX0" fmla="*/ 194247 w 194247"/>
              <a:gd name="connsiteY0" fmla="*/ 756285 h 756285"/>
              <a:gd name="connsiteX1" fmla="*/ 8785 w 194247"/>
              <a:gd name="connsiteY1" fmla="*/ 75628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  <a:gd name="connsiteX0" fmla="*/ 194247 w 194247"/>
              <a:gd name="connsiteY0" fmla="*/ 756285 h 756285"/>
              <a:gd name="connsiteX1" fmla="*/ 1207 w 194247"/>
              <a:gd name="connsiteY1" fmla="*/ 753745 h 756285"/>
              <a:gd name="connsiteX2" fmla="*/ 0 w 194247"/>
              <a:gd name="connsiteY2" fmla="*/ 0 h 75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47" h="756285">
                <a:moveTo>
                  <a:pt x="194247" y="756285"/>
                </a:moveTo>
                <a:lnTo>
                  <a:pt x="1207" y="753745"/>
                </a:lnTo>
                <a:cubicBezTo>
                  <a:pt x="805" y="503343"/>
                  <a:pt x="402" y="25040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tailEnd type="non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0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142844" y="142853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9-1]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11860" y="1376772"/>
            <a:ext cx="5256584" cy="1548172"/>
          </a:xfrm>
          <a:prstGeom prst="roundRect">
            <a:avLst>
              <a:gd name="adj" fmla="val 5618"/>
            </a:avLst>
          </a:prstGeom>
          <a:noFill/>
          <a:ln w="12700">
            <a:solidFill>
              <a:srgbClr val="2453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클러스터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708" y="2024844"/>
            <a:ext cx="1080000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2028970"/>
            <a:ext cx="1080000" cy="360000"/>
          </a:xfrm>
          <a:prstGeom prst="rect">
            <a:avLst/>
          </a:prstGeom>
          <a:solidFill>
            <a:srgbClr val="12378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인그레스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52120" y="2024844"/>
            <a:ext cx="1080000" cy="360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94570" y="1664844"/>
            <a:ext cx="1080000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파드</a:t>
            </a:r>
            <a:endParaRPr lang="en-US" altLang="ko-KR" sz="1100" b="1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294570" y="2384316"/>
            <a:ext cx="1080000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파드</a:t>
            </a:r>
            <a:endParaRPr lang="en-US" altLang="ko-KR" sz="1100" b="1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" name="직선 화살표 연결선 3"/>
          <p:cNvCxnSpPr>
            <a:stCxn id="34" idx="3"/>
            <a:endCxn id="35" idx="1"/>
          </p:cNvCxnSpPr>
          <p:nvPr/>
        </p:nvCxnSpPr>
        <p:spPr>
          <a:xfrm flipV="1">
            <a:off x="4571880" y="2204844"/>
            <a:ext cx="1080240" cy="4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3" idx="3"/>
            <a:endCxn id="34" idx="1"/>
          </p:cNvCxnSpPr>
          <p:nvPr/>
        </p:nvCxnSpPr>
        <p:spPr>
          <a:xfrm>
            <a:off x="1943708" y="2204844"/>
            <a:ext cx="1548172" cy="4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943708" y="1832556"/>
            <a:ext cx="1354298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인그레스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매니지드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로드밸런서</a:t>
            </a: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52786" y="1922556"/>
            <a:ext cx="916900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라우팅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규칙</a:t>
            </a:r>
            <a:endParaRPr lang="ko-KR" altLang="en-US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9" name="직선 화살표 연결선 48"/>
          <p:cNvCxnSpPr>
            <a:stCxn id="35" idx="3"/>
            <a:endCxn id="37" idx="1"/>
          </p:cNvCxnSpPr>
          <p:nvPr/>
        </p:nvCxnSpPr>
        <p:spPr>
          <a:xfrm flipV="1">
            <a:off x="6732120" y="1844844"/>
            <a:ext cx="562450" cy="36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  <a:endCxn id="38" idx="1"/>
          </p:cNvCxnSpPr>
          <p:nvPr/>
        </p:nvCxnSpPr>
        <p:spPr>
          <a:xfrm>
            <a:off x="6732120" y="2204844"/>
            <a:ext cx="562450" cy="359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0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bg1"/>
            </a:solidFill>
            <a:latin typeface="나눔고딕OTF" pitchFamily="34" charset="-127"/>
            <a:ea typeface="나눔고딕OTF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19533</TotalTime>
  <Words>51</Words>
  <Application>Microsoft Office PowerPoint</Application>
  <PresentationFormat>화면 슬라이드 쇼(4:3)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KoPub돋움체 Bold</vt:lpstr>
      <vt:lpstr>KoPub돋움체 Light</vt:lpstr>
      <vt:lpstr>맑은 고딕</vt:lpstr>
      <vt:lpstr>Arial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</dc:creator>
  <cp:lastModifiedBy>Youth</cp:lastModifiedBy>
  <cp:revision>428</cp:revision>
  <dcterms:created xsi:type="dcterms:W3CDTF">2013-06-12T01:04:56Z</dcterms:created>
  <dcterms:modified xsi:type="dcterms:W3CDTF">2023-08-20T08:44:16Z</dcterms:modified>
</cp:coreProperties>
</file>