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df" ContentType="application/pd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4" r:id="rId2"/>
    <p:sldId id="321" r:id="rId3"/>
    <p:sldId id="322" r:id="rId4"/>
    <p:sldId id="324" r:id="rId5"/>
    <p:sldId id="317" r:id="rId6"/>
    <p:sldId id="323" r:id="rId7"/>
    <p:sldId id="325" r:id="rId8"/>
    <p:sldId id="315" r:id="rId9"/>
    <p:sldId id="314" r:id="rId10"/>
    <p:sldId id="319" r:id="rId11"/>
    <p:sldId id="327" r:id="rId12"/>
    <p:sldId id="287" r:id="rId13"/>
    <p:sldId id="301" r:id="rId14"/>
    <p:sldId id="340" r:id="rId15"/>
    <p:sldId id="328" r:id="rId16"/>
    <p:sldId id="331" r:id="rId17"/>
    <p:sldId id="329" r:id="rId18"/>
    <p:sldId id="320" r:id="rId19"/>
    <p:sldId id="339" r:id="rId20"/>
    <p:sldId id="341" r:id="rId21"/>
    <p:sldId id="343" r:id="rId22"/>
    <p:sldId id="344" r:id="rId23"/>
    <p:sldId id="345" r:id="rId24"/>
    <p:sldId id="346" r:id="rId25"/>
    <p:sldId id="364" r:id="rId26"/>
    <p:sldId id="348" r:id="rId27"/>
    <p:sldId id="350" r:id="rId28"/>
    <p:sldId id="352" r:id="rId29"/>
    <p:sldId id="353" r:id="rId30"/>
    <p:sldId id="365" r:id="rId31"/>
    <p:sldId id="367" r:id="rId32"/>
    <p:sldId id="366" r:id="rId33"/>
    <p:sldId id="351" r:id="rId34"/>
    <p:sldId id="358" r:id="rId35"/>
    <p:sldId id="36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8300"/>
    <a:srgbClr val="E4458D"/>
    <a:srgbClr val="17F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4664-B803-6142-BC40-63F09599A0FE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4994-3340-D545-8464-96F18566AA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Childhood diseases bacterial or viral characterized by attacks restricted children and teens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4994-3340-D545-8464-96F18566AA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4994-3340-D545-8464-96F18566AA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4994-3340-D545-8464-96F18566AA0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require(shiny</a:t>
            </a:r>
            <a:r>
              <a:rPr lang="en-US" dirty="0"/>
              <a:t>)</a:t>
            </a:r>
          </a:p>
          <a:p>
            <a:r>
              <a:rPr lang="en-US" dirty="0" err="1"/>
              <a:t>require(deSolve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This creates the User Interface (UI)</a:t>
            </a:r>
          </a:p>
          <a:p>
            <a:r>
              <a:rPr lang="en-US" dirty="0" err="1"/>
              <a:t>ui</a:t>
            </a:r>
            <a:r>
              <a:rPr lang="en-US" dirty="0"/>
              <a:t> &lt;- </a:t>
            </a:r>
            <a:r>
              <a:rPr lang="en-US" dirty="0" err="1"/>
              <a:t>pageWithSidebar</a:t>
            </a:r>
            <a:r>
              <a:rPr lang="en-US" dirty="0"/>
              <a:t>(</a:t>
            </a:r>
          </a:p>
          <a:p>
            <a:r>
              <a:rPr lang="en-US" dirty="0" err="1"/>
              <a:t>headerPanel("Seasonally</a:t>
            </a:r>
            <a:r>
              <a:rPr lang="en-US" dirty="0"/>
              <a:t> forced SEIR"),</a:t>
            </a:r>
          </a:p>
          <a:p>
            <a:r>
              <a:rPr lang="en-US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sliderInput("beta0", "Transmission (yr^-1):", 1000,</a:t>
            </a:r>
          </a:p>
          <a:p>
            <a:r>
              <a:rPr lang="en-US" dirty="0"/>
              <a:t>              min = 0, max = 3000),</a:t>
            </a:r>
          </a:p>
          <a:p>
            <a:r>
              <a:rPr lang="en-US" dirty="0"/>
              <a:t>sliderInput("beta1", "Seasonality:", 0,</a:t>
            </a:r>
          </a:p>
          <a:p>
            <a:r>
              <a:rPr lang="en-US" dirty="0"/>
              <a:t>              min = 0, max = 1),</a:t>
            </a:r>
          </a:p>
          <a:p>
            <a:r>
              <a:rPr lang="en-US" dirty="0" err="1"/>
              <a:t>sliderInput("Ip</a:t>
            </a:r>
            <a:r>
              <a:rPr lang="en-US" dirty="0"/>
              <a:t>", "Infectious period (days)", 5,</a:t>
            </a:r>
          </a:p>
          <a:p>
            <a:r>
              <a:rPr lang="en-US" dirty="0"/>
              <a:t>              min = 1, max = 100),</a:t>
            </a:r>
          </a:p>
          <a:p>
            <a:r>
              <a:rPr lang="en-US" dirty="0" err="1"/>
              <a:t>sliderInput("oneoversigma</a:t>
            </a:r>
            <a:r>
              <a:rPr lang="en-US" dirty="0"/>
              <a:t>", "Latent period (days):", 8,</a:t>
            </a:r>
          </a:p>
          <a:p>
            <a:r>
              <a:rPr lang="en-US" dirty="0"/>
              <a:t>              min = 1, max = 100),</a:t>
            </a:r>
          </a:p>
          <a:p>
            <a:r>
              <a:rPr lang="en-US" dirty="0" err="1"/>
              <a:t>sliderInput("mu</a:t>
            </a:r>
            <a:r>
              <a:rPr lang="en-US" dirty="0"/>
              <a:t>", "birth rate (per 1000):", 0.02,</a:t>
            </a:r>
          </a:p>
          <a:p>
            <a:r>
              <a:rPr lang="en-US" dirty="0"/>
              <a:t>              min = 0, max = .1),</a:t>
            </a:r>
          </a:p>
          <a:p>
            <a:r>
              <a:rPr lang="en-US" dirty="0" err="1"/>
              <a:t>sliderInput("T</a:t>
            </a:r>
            <a:r>
              <a:rPr lang="en-US" dirty="0"/>
              <a:t>", "Time range:",</a:t>
            </a:r>
          </a:p>
          <a:p>
            <a:r>
              <a:rPr lang="en-US" dirty="0"/>
              <a:t>                  min = 0, max = 100, value = c(0,20)),</a:t>
            </a:r>
          </a:p>
          <a:p>
            <a:r>
              <a:rPr lang="en-US" dirty="0" err="1"/>
              <a:t>checkboxInput("lg</a:t>
            </a:r>
            <a:r>
              <a:rPr lang="en-US" dirty="0"/>
              <a:t>", "un-Log", TRUE)</a:t>
            </a:r>
          </a:p>
          <a:p>
            <a:r>
              <a:rPr lang="en-US" dirty="0"/>
              <a:t>),</a:t>
            </a:r>
          </a:p>
          <a:p>
            <a:r>
              <a:rPr lang="en-US" dirty="0" err="1"/>
              <a:t>mainPanel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tabsetPanel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tabPanel("Time</a:t>
            </a:r>
            <a:r>
              <a:rPr lang="en-US" dirty="0"/>
              <a:t>", plotOutput("plot1")), </a:t>
            </a:r>
          </a:p>
          <a:p>
            <a:r>
              <a:rPr lang="en-US" dirty="0"/>
              <a:t>      </a:t>
            </a:r>
            <a:r>
              <a:rPr lang="en-US" dirty="0" err="1"/>
              <a:t>tabPanel("Phase</a:t>
            </a:r>
            <a:r>
              <a:rPr lang="en-US" dirty="0"/>
              <a:t> plane", plotOutput("plot2")),</a:t>
            </a:r>
          </a:p>
          <a:p>
            <a:r>
              <a:rPr lang="en-US" dirty="0"/>
              <a:t>       </a:t>
            </a:r>
            <a:r>
              <a:rPr lang="en-US" dirty="0" err="1"/>
              <a:t>tabPanel("Equations</a:t>
            </a:r>
            <a:r>
              <a:rPr lang="en-US" dirty="0"/>
              <a:t>", </a:t>
            </a:r>
          </a:p>
          <a:p>
            <a:r>
              <a:rPr lang="en-US" dirty="0"/>
              <a:t>           </a:t>
            </a:r>
            <a:r>
              <a:rPr lang="en-US" dirty="0" err="1"/>
              <a:t>withMathJax</a:t>
            </a:r>
            <a:r>
              <a:rPr lang="en-US" dirty="0"/>
              <a:t>(</a:t>
            </a:r>
          </a:p>
          <a:p>
            <a:r>
              <a:rPr lang="en-US" dirty="0"/>
              <a:t>            </a:t>
            </a:r>
            <a:r>
              <a:rPr lang="en-US" dirty="0" err="1"/>
              <a:t>helpText("Susceptible</a:t>
            </a:r>
            <a:r>
              <a:rPr lang="en-US" dirty="0"/>
              <a:t> $$\\</a:t>
            </a:r>
            <a:r>
              <a:rPr lang="en-US" dirty="0" err="1"/>
              <a:t>frac{dS}{dt</a:t>
            </a:r>
            <a:r>
              <a:rPr lang="en-US" dirty="0"/>
              <a:t>} = \\mu (N - S) - \\</a:t>
            </a:r>
            <a:r>
              <a:rPr lang="en-US" dirty="0" err="1"/>
              <a:t>frac{\\beta(t</a:t>
            </a:r>
            <a:r>
              <a:rPr lang="en-US" dirty="0"/>
              <a:t>) I S}{N}$$"),</a:t>
            </a:r>
          </a:p>
          <a:p>
            <a:r>
              <a:rPr lang="en-US" dirty="0"/>
              <a:t>            </a:t>
            </a:r>
            <a:r>
              <a:rPr lang="en-US" dirty="0" err="1"/>
              <a:t>helpText("Exposed</a:t>
            </a:r>
            <a:r>
              <a:rPr lang="en-US" dirty="0"/>
              <a:t> $$\\</a:t>
            </a:r>
            <a:r>
              <a:rPr lang="en-US" dirty="0" err="1"/>
              <a:t>frac{dE}{dt</a:t>
            </a:r>
            <a:r>
              <a:rPr lang="en-US" dirty="0"/>
              <a:t>} = \\</a:t>
            </a:r>
            <a:r>
              <a:rPr lang="en-US" dirty="0" err="1"/>
              <a:t>frac{\\beta(t</a:t>
            </a:r>
            <a:r>
              <a:rPr lang="en-US" dirty="0"/>
              <a:t>) I S}{N} - (\\mu+\\sigma) E$$"),</a:t>
            </a:r>
          </a:p>
          <a:p>
            <a:r>
              <a:rPr lang="en-US" dirty="0"/>
              <a:t>            </a:t>
            </a:r>
            <a:r>
              <a:rPr lang="en-US" dirty="0" err="1"/>
              <a:t>helpText("Infecitous</a:t>
            </a:r>
            <a:r>
              <a:rPr lang="en-US" dirty="0"/>
              <a:t> $$\\</a:t>
            </a:r>
            <a:r>
              <a:rPr lang="en-US" dirty="0" err="1"/>
              <a:t>frac{dI}{dt</a:t>
            </a:r>
            <a:r>
              <a:rPr lang="en-US" dirty="0"/>
              <a:t>} = \\sigma E - (\\mu+\\gamma) I$$"),</a:t>
            </a:r>
          </a:p>
          <a:p>
            <a:r>
              <a:rPr lang="en-US" dirty="0"/>
              <a:t>           </a:t>
            </a:r>
            <a:r>
              <a:rPr lang="en-US" dirty="0" err="1"/>
              <a:t>helpText("Removed</a:t>
            </a:r>
            <a:r>
              <a:rPr lang="en-US" dirty="0"/>
              <a:t> $$\\</a:t>
            </a:r>
            <a:r>
              <a:rPr lang="en-US" dirty="0" err="1"/>
              <a:t>frac{dR}{dt</a:t>
            </a:r>
            <a:r>
              <a:rPr lang="en-US" dirty="0"/>
              <a:t>} = \\gamma I - \\mu R$$"),</a:t>
            </a:r>
          </a:p>
          <a:p>
            <a:r>
              <a:rPr lang="en-US" dirty="0"/>
              <a:t>           </a:t>
            </a:r>
            <a:r>
              <a:rPr lang="en-US" dirty="0" err="1"/>
              <a:t>helpText("Seasonality</a:t>
            </a:r>
            <a:r>
              <a:rPr lang="en-US" dirty="0"/>
              <a:t> $$\\</a:t>
            </a:r>
            <a:r>
              <a:rPr lang="en-US" dirty="0" err="1"/>
              <a:t>beta(t</a:t>
            </a:r>
            <a:r>
              <a:rPr lang="en-US" dirty="0"/>
              <a:t>) =  \\beta_0 (1 + \\beta_1 cos(2 \\pi </a:t>
            </a:r>
            <a:r>
              <a:rPr lang="en-US" dirty="0" err="1"/>
              <a:t>t</a:t>
            </a:r>
            <a:r>
              <a:rPr lang="en-US" dirty="0"/>
              <a:t>))$$"),</a:t>
            </a:r>
          </a:p>
          <a:p>
            <a:r>
              <a:rPr lang="en-US" dirty="0"/>
              <a:t>           </a:t>
            </a:r>
            <a:r>
              <a:rPr lang="en-US" dirty="0" err="1"/>
              <a:t>helpText("Reproductive</a:t>
            </a:r>
            <a:r>
              <a:rPr lang="en-US" dirty="0"/>
              <a:t> ratio $$R_0 =  \\</a:t>
            </a:r>
            <a:r>
              <a:rPr lang="en-US" dirty="0" err="1"/>
              <a:t>frac</a:t>
            </a:r>
            <a:r>
              <a:rPr lang="en-US" dirty="0"/>
              <a:t>{\\sigma}{\\sigma +\\mu} \\frac{1}{\\gamma+\\mu} \\</a:t>
            </a:r>
            <a:r>
              <a:rPr lang="en-US" dirty="0" err="1"/>
              <a:t>frac</a:t>
            </a:r>
            <a:r>
              <a:rPr lang="en-US" dirty="0"/>
              <a:t>{\\beta N}{N}$$")             </a:t>
            </a:r>
          </a:p>
          <a:p>
            <a:r>
              <a:rPr lang="en-US" dirty="0"/>
              <a:t>           ))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This creates the 'behind the scenes' code (Server)</a:t>
            </a:r>
          </a:p>
          <a:p>
            <a:r>
              <a:rPr lang="en-US" dirty="0"/>
              <a:t>server &lt;- </a:t>
            </a:r>
            <a:r>
              <a:rPr lang="en-US" dirty="0" err="1"/>
              <a:t>function(input</a:t>
            </a:r>
            <a:r>
              <a:rPr lang="en-US" dirty="0"/>
              <a:t>, output) {</a:t>
            </a:r>
          </a:p>
          <a:p>
            <a:r>
              <a:rPr lang="en-US" dirty="0"/>
              <a:t>  seirmod2=</a:t>
            </a:r>
            <a:r>
              <a:rPr lang="en-US" dirty="0" err="1"/>
              <a:t>function(t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params</a:t>
            </a:r>
            <a:r>
              <a:rPr lang="en-US" dirty="0"/>
              <a:t>){</a:t>
            </a:r>
          </a:p>
          <a:p>
            <a:r>
              <a:rPr lang="en-US" dirty="0"/>
              <a:t>  S=x[1]</a:t>
            </a:r>
          </a:p>
          <a:p>
            <a:r>
              <a:rPr lang="en-US" dirty="0"/>
              <a:t>  E=x[2]</a:t>
            </a:r>
          </a:p>
          <a:p>
            <a:r>
              <a:rPr lang="en-US" dirty="0"/>
              <a:t>  I=x[3]</a:t>
            </a:r>
          </a:p>
          <a:p>
            <a:r>
              <a:rPr lang="en-US" dirty="0"/>
              <a:t>  R=x[4]</a:t>
            </a:r>
          </a:p>
          <a:p>
            <a:endParaRPr lang="en-US" dirty="0"/>
          </a:p>
          <a:p>
            <a:r>
              <a:rPr lang="en-US" dirty="0"/>
              <a:t>  mu=</a:t>
            </a:r>
            <a:r>
              <a:rPr lang="en-US" dirty="0" err="1"/>
              <a:t>params["mu</a:t>
            </a:r>
            <a:r>
              <a:rPr lang="en-US" dirty="0"/>
              <a:t>"]</a:t>
            </a:r>
          </a:p>
          <a:p>
            <a:r>
              <a:rPr lang="en-US" dirty="0"/>
              <a:t>  N=</a:t>
            </a:r>
            <a:r>
              <a:rPr lang="en-US" dirty="0" err="1"/>
              <a:t>params["N</a:t>
            </a:r>
            <a:r>
              <a:rPr lang="en-US" dirty="0"/>
              <a:t>"]</a:t>
            </a:r>
          </a:p>
          <a:p>
            <a:r>
              <a:rPr lang="en-US" dirty="0"/>
              <a:t>  beta0=params["beta0"]</a:t>
            </a:r>
          </a:p>
          <a:p>
            <a:r>
              <a:rPr lang="en-US" dirty="0"/>
              <a:t>  beta1=params["beta1"]</a:t>
            </a:r>
          </a:p>
          <a:p>
            <a:r>
              <a:rPr lang="en-US" dirty="0"/>
              <a:t>  sigma=</a:t>
            </a:r>
            <a:r>
              <a:rPr lang="en-US" dirty="0" err="1"/>
              <a:t>params["sigma</a:t>
            </a:r>
            <a:r>
              <a:rPr lang="en-US" dirty="0"/>
              <a:t>"]</a:t>
            </a:r>
          </a:p>
          <a:p>
            <a:r>
              <a:rPr lang="en-US" dirty="0"/>
              <a:t>  gamma=</a:t>
            </a:r>
            <a:r>
              <a:rPr lang="en-US" dirty="0" err="1"/>
              <a:t>params["gamma</a:t>
            </a:r>
            <a:r>
              <a:rPr lang="en-US" dirty="0"/>
              <a:t>"]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dS</a:t>
            </a:r>
            <a:r>
              <a:rPr lang="en-US" dirty="0"/>
              <a:t> = mu * (N  - S)  - beta0 * (1+beta1*cos(2*pi*</a:t>
            </a:r>
            <a:r>
              <a:rPr lang="en-US" dirty="0" err="1"/>
              <a:t>t</a:t>
            </a:r>
            <a:r>
              <a:rPr lang="en-US" dirty="0"/>
              <a:t>))* S * I / N</a:t>
            </a:r>
          </a:p>
          <a:p>
            <a:r>
              <a:rPr lang="en-US" dirty="0"/>
              <a:t>  </a:t>
            </a:r>
            <a:r>
              <a:rPr lang="en-US" dirty="0" err="1"/>
              <a:t>dE</a:t>
            </a:r>
            <a:r>
              <a:rPr lang="en-US" dirty="0"/>
              <a:t> = beta0 * (1+beta1*cos(2*pi * </a:t>
            </a:r>
            <a:r>
              <a:rPr lang="en-US" dirty="0" err="1"/>
              <a:t>t</a:t>
            </a:r>
            <a:r>
              <a:rPr lang="en-US" dirty="0"/>
              <a:t>))* S * I / N - (mu + sigma) * E</a:t>
            </a:r>
          </a:p>
          <a:p>
            <a:r>
              <a:rPr lang="en-US" dirty="0"/>
              <a:t>  </a:t>
            </a:r>
            <a:r>
              <a:rPr lang="en-US" dirty="0" err="1"/>
              <a:t>dI</a:t>
            </a:r>
            <a:r>
              <a:rPr lang="en-US" dirty="0"/>
              <a:t> = sigma * E - (mu + gamma) * I</a:t>
            </a:r>
          </a:p>
          <a:p>
            <a:r>
              <a:rPr lang="en-US" dirty="0"/>
              <a:t>  </a:t>
            </a:r>
            <a:r>
              <a:rPr lang="en-US" dirty="0" err="1"/>
              <a:t>dR</a:t>
            </a:r>
            <a:r>
              <a:rPr lang="en-US" dirty="0"/>
              <a:t> = gamma * I - mu * R</a:t>
            </a:r>
          </a:p>
          <a:p>
            <a:r>
              <a:rPr lang="en-US" dirty="0"/>
              <a:t>  res=</a:t>
            </a:r>
            <a:r>
              <a:rPr lang="en-US" dirty="0" err="1"/>
              <a:t>c(dS</a:t>
            </a:r>
            <a:r>
              <a:rPr lang="en-US" dirty="0"/>
              <a:t>, </a:t>
            </a:r>
            <a:r>
              <a:rPr lang="en-US" dirty="0" err="1"/>
              <a:t>dE</a:t>
            </a:r>
            <a:r>
              <a:rPr lang="en-US" dirty="0"/>
              <a:t>, </a:t>
            </a:r>
            <a:r>
              <a:rPr lang="en-US" dirty="0" err="1"/>
              <a:t>dI</a:t>
            </a:r>
            <a:r>
              <a:rPr lang="en-US" dirty="0"/>
              <a:t>, </a:t>
            </a:r>
            <a:r>
              <a:rPr lang="en-US" dirty="0" err="1"/>
              <a:t>dR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list(res</a:t>
            </a:r>
            <a:r>
              <a:rPr lang="en-US" dirty="0"/>
              <a:t>)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output$plot1 &lt;- </a:t>
            </a:r>
            <a:r>
              <a:rPr lang="en-US" dirty="0" err="1"/>
              <a:t>renderPlot</a:t>
            </a:r>
            <a:r>
              <a:rPr lang="en-US" dirty="0"/>
              <a:t>({</a:t>
            </a:r>
          </a:p>
          <a:p>
            <a:endParaRPr lang="en-US" dirty="0"/>
          </a:p>
          <a:p>
            <a:r>
              <a:rPr lang="en-US" dirty="0"/>
              <a:t>  times  = seq(0, input$T[2], by=1/100)</a:t>
            </a:r>
          </a:p>
          <a:p>
            <a:r>
              <a:rPr lang="en-US" dirty="0"/>
              <a:t>  </a:t>
            </a:r>
            <a:r>
              <a:rPr lang="en-US" dirty="0" err="1"/>
              <a:t>paras</a:t>
            </a:r>
            <a:r>
              <a:rPr lang="en-US" dirty="0"/>
              <a:t>  = </a:t>
            </a:r>
            <a:r>
              <a:rPr lang="en-US" dirty="0" err="1"/>
              <a:t>c(mu</a:t>
            </a:r>
            <a:r>
              <a:rPr lang="en-US" dirty="0"/>
              <a:t> = </a:t>
            </a:r>
            <a:r>
              <a:rPr lang="en-US" dirty="0" err="1"/>
              <a:t>input$mu</a:t>
            </a:r>
            <a:r>
              <a:rPr lang="en-US" dirty="0"/>
              <a:t>, N = 1, beta0 = input$beta0, beta1 = input$beta1, sigma = 365/input$oneoversigma, gamma = 365/input$Ip)</a:t>
            </a:r>
          </a:p>
          <a:p>
            <a:r>
              <a:rPr lang="en-US" dirty="0"/>
              <a:t>  </a:t>
            </a:r>
            <a:r>
              <a:rPr lang="en-US" dirty="0" err="1"/>
              <a:t>xstart</a:t>
            </a:r>
            <a:r>
              <a:rPr lang="en-US" dirty="0"/>
              <a:t> = </a:t>
            </a:r>
            <a:r>
              <a:rPr lang="en-US" dirty="0" err="1"/>
              <a:t>c(S</a:t>
            </a:r>
            <a:r>
              <a:rPr lang="en-US" dirty="0"/>
              <a:t>=0.06, E=0, I=0.001, R = 0.939)</a:t>
            </a:r>
          </a:p>
          <a:p>
            <a:r>
              <a:rPr lang="en-US" dirty="0"/>
              <a:t>  R0 = </a:t>
            </a:r>
            <a:r>
              <a:rPr lang="en-US" dirty="0" err="1"/>
              <a:t>round(with(as.list(paras</a:t>
            </a:r>
            <a:r>
              <a:rPr lang="en-US" dirty="0"/>
              <a:t>), sigma/(</a:t>
            </a:r>
            <a:r>
              <a:rPr lang="en-US" dirty="0" err="1"/>
              <a:t>sigma+mu</a:t>
            </a:r>
            <a:r>
              <a:rPr lang="en-US" dirty="0"/>
              <a:t>)*beta0/(gamma+mu)), 1)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out=</a:t>
            </a:r>
            <a:r>
              <a:rPr lang="en-US" dirty="0" err="1"/>
              <a:t>ode(y</a:t>
            </a:r>
            <a:r>
              <a:rPr lang="en-US" dirty="0"/>
              <a:t>=</a:t>
            </a:r>
            <a:r>
              <a:rPr lang="en-US" dirty="0" err="1"/>
              <a:t>xstart</a:t>
            </a:r>
            <a:r>
              <a:rPr lang="en-US" dirty="0"/>
              <a:t>,</a:t>
            </a:r>
          </a:p>
          <a:p>
            <a:r>
              <a:rPr lang="en-US" dirty="0"/>
              <a:t>  times=times,</a:t>
            </a:r>
          </a:p>
          <a:p>
            <a:r>
              <a:rPr lang="en-US" dirty="0"/>
              <a:t>  </a:t>
            </a:r>
            <a:r>
              <a:rPr lang="en-US" dirty="0" err="1"/>
              <a:t>func</a:t>
            </a:r>
            <a:r>
              <a:rPr lang="en-US" dirty="0"/>
              <a:t>=seirmod2,</a:t>
            </a:r>
          </a:p>
          <a:p>
            <a:r>
              <a:rPr lang="en-US" dirty="0"/>
              <a:t>  </a:t>
            </a:r>
            <a:r>
              <a:rPr lang="en-US" dirty="0" err="1"/>
              <a:t>parms</a:t>
            </a:r>
            <a:r>
              <a:rPr lang="en-US" dirty="0"/>
              <a:t>=</a:t>
            </a:r>
            <a:r>
              <a:rPr lang="en-US" dirty="0" err="1"/>
              <a:t>paras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out=</a:t>
            </a:r>
            <a:r>
              <a:rPr lang="en-US" dirty="0" err="1"/>
              <a:t>as.data.frame(out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=</a:t>
            </a:r>
            <a:r>
              <a:rPr lang="en-US" dirty="0" err="1"/>
              <a:t>out$time</a:t>
            </a:r>
            <a:r>
              <a:rPr lang="en-US" dirty="0"/>
              <a:t>&gt;input$T[1]&amp;out$time&lt;input$T[2]</a:t>
            </a:r>
          </a:p>
          <a:p>
            <a:endParaRPr lang="en-US" dirty="0"/>
          </a:p>
          <a:p>
            <a:r>
              <a:rPr lang="en-US" dirty="0" err="1"/>
              <a:t>par(mar</a:t>
            </a:r>
            <a:r>
              <a:rPr lang="en-US" dirty="0"/>
              <a:t> = c(5,5,2,5))</a:t>
            </a:r>
          </a:p>
          <a:p>
            <a:r>
              <a:rPr lang="en-US" dirty="0"/>
              <a:t>#</a:t>
            </a:r>
            <a:r>
              <a:rPr lang="en-US" dirty="0" err="1"/>
              <a:t>lg</a:t>
            </a:r>
            <a:r>
              <a:rPr lang="en-US" dirty="0"/>
              <a:t>=</a:t>
            </a:r>
            <a:r>
              <a:rPr lang="en-US" dirty="0" err="1"/>
              <a:t>ifelse(input$lg</a:t>
            </a:r>
            <a:r>
              <a:rPr lang="en-US" dirty="0"/>
              <a:t>==TRUE, "</a:t>
            </a:r>
            <a:r>
              <a:rPr lang="en-US" dirty="0" err="1"/>
              <a:t>y</a:t>
            </a:r>
            <a:r>
              <a:rPr lang="en-US" dirty="0"/>
              <a:t>", "")</a:t>
            </a:r>
          </a:p>
          <a:p>
            <a:r>
              <a:rPr lang="en-US" dirty="0" err="1"/>
              <a:t>plot(x</a:t>
            </a:r>
            <a:r>
              <a:rPr lang="en-US" dirty="0"/>
              <a:t>=</a:t>
            </a:r>
            <a:r>
              <a:rPr lang="en-US" dirty="0" err="1"/>
              <a:t>out$time[sel</a:t>
            </a:r>
            <a:r>
              <a:rPr lang="en-US" dirty="0"/>
              <a:t>], </a:t>
            </a:r>
            <a:r>
              <a:rPr lang="en-US" dirty="0" err="1"/>
              <a:t>y</a:t>
            </a:r>
            <a:r>
              <a:rPr lang="en-US" dirty="0"/>
              <a:t>=</a:t>
            </a:r>
            <a:r>
              <a:rPr lang="en-US" dirty="0" err="1"/>
              <a:t>out$I[sel</a:t>
            </a:r>
            <a:r>
              <a:rPr lang="en-US" dirty="0"/>
              <a:t>], </a:t>
            </a:r>
            <a:r>
              <a:rPr lang="en-US" dirty="0" err="1"/>
              <a:t>ylab</a:t>
            </a:r>
            <a:r>
              <a:rPr lang="en-US" dirty="0"/>
              <a:t>="fraction", </a:t>
            </a:r>
            <a:r>
              <a:rPr lang="en-US" dirty="0" err="1"/>
              <a:t>xlab</a:t>
            </a:r>
            <a:r>
              <a:rPr lang="en-US" dirty="0"/>
              <a:t>="time", type="</a:t>
            </a:r>
            <a:r>
              <a:rPr lang="en-US" dirty="0" err="1"/>
              <a:t>l</a:t>
            </a:r>
            <a:r>
              <a:rPr lang="en-US" dirty="0"/>
              <a:t>",</a:t>
            </a:r>
          </a:p>
          <a:p>
            <a:r>
              <a:rPr lang="en-US" dirty="0" err="1"/>
              <a:t>ylim</a:t>
            </a:r>
            <a:r>
              <a:rPr lang="en-US" dirty="0"/>
              <a:t>=range(out[sel,-c(1,2, 5)]), </a:t>
            </a:r>
            <a:r>
              <a:rPr lang="en-US" dirty="0" err="1"/>
              <a:t>xlim</a:t>
            </a:r>
            <a:r>
              <a:rPr lang="en-US" dirty="0"/>
              <a:t>=c(input$T[1], input$T[2]), log=</a:t>
            </a:r>
            <a:r>
              <a:rPr lang="en-US" dirty="0" err="1"/>
              <a:t>ifelse(input$lg</a:t>
            </a:r>
            <a:r>
              <a:rPr lang="en-US" dirty="0"/>
              <a:t>==TRUE, "</a:t>
            </a:r>
            <a:r>
              <a:rPr lang="en-US" dirty="0" err="1"/>
              <a:t>y</a:t>
            </a:r>
            <a:r>
              <a:rPr lang="en-US" dirty="0"/>
              <a:t>", ""), </a:t>
            </a:r>
            <a:r>
              <a:rPr lang="en-US" dirty="0" err="1"/>
              <a:t>col</a:t>
            </a:r>
            <a:r>
              <a:rPr lang="en-US" dirty="0"/>
              <a:t>="red")</a:t>
            </a:r>
          </a:p>
          <a:p>
            <a:r>
              <a:rPr lang="en-US" dirty="0"/>
              <a:t> </a:t>
            </a:r>
            <a:r>
              <a:rPr lang="en-US" dirty="0" err="1"/>
              <a:t>lines(x</a:t>
            </a:r>
            <a:r>
              <a:rPr lang="en-US" dirty="0"/>
              <a:t>=</a:t>
            </a:r>
            <a:r>
              <a:rPr lang="en-US" dirty="0" err="1"/>
              <a:t>out$time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=</a:t>
            </a:r>
            <a:r>
              <a:rPr lang="en-US" dirty="0" err="1"/>
              <a:t>out$E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="blue")</a:t>
            </a:r>
          </a:p>
          <a:p>
            <a:r>
              <a:rPr lang="en-US" dirty="0"/>
              <a:t>title(paste("R0=", R0))</a:t>
            </a:r>
          </a:p>
          <a:p>
            <a:r>
              <a:rPr lang="en-US" dirty="0"/>
              <a:t># </a:t>
            </a:r>
            <a:r>
              <a:rPr lang="en-US" dirty="0" err="1"/>
              <a:t>lines(x</a:t>
            </a:r>
            <a:r>
              <a:rPr lang="en-US" dirty="0"/>
              <a:t>=</a:t>
            </a:r>
            <a:r>
              <a:rPr lang="en-US" dirty="0" err="1"/>
              <a:t>out$time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=</a:t>
            </a:r>
            <a:r>
              <a:rPr lang="en-US" dirty="0" err="1"/>
              <a:t>out$S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="green")</a:t>
            </a:r>
          </a:p>
          <a:p>
            <a:r>
              <a:rPr lang="en-US" dirty="0" err="1"/>
              <a:t>par(new</a:t>
            </a:r>
            <a:r>
              <a:rPr lang="en-US" dirty="0"/>
              <a:t>=T)</a:t>
            </a:r>
          </a:p>
          <a:p>
            <a:r>
              <a:rPr lang="en-US" dirty="0" err="1"/>
              <a:t>plot(x</a:t>
            </a:r>
            <a:r>
              <a:rPr lang="en-US" dirty="0"/>
              <a:t>=</a:t>
            </a:r>
            <a:r>
              <a:rPr lang="en-US" dirty="0" err="1"/>
              <a:t>out$time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=</a:t>
            </a:r>
            <a:r>
              <a:rPr lang="en-US" dirty="0" err="1"/>
              <a:t>out$S</a:t>
            </a:r>
            <a:r>
              <a:rPr lang="en-US" dirty="0"/>
              <a:t>, type="</a:t>
            </a:r>
            <a:r>
              <a:rPr lang="en-US" dirty="0" err="1"/>
              <a:t>l</a:t>
            </a:r>
            <a:r>
              <a:rPr lang="en-US" dirty="0"/>
              <a:t>", </a:t>
            </a:r>
            <a:r>
              <a:rPr lang="en-US" dirty="0" err="1"/>
              <a:t>col</a:t>
            </a:r>
            <a:r>
              <a:rPr lang="en-US" dirty="0"/>
              <a:t>="green", axes=FALSE, </a:t>
            </a:r>
            <a:r>
              <a:rPr lang="en-US" dirty="0" err="1"/>
              <a:t>xlab</a:t>
            </a:r>
            <a:r>
              <a:rPr lang="en-US" dirty="0"/>
              <a:t>=NA, </a:t>
            </a:r>
            <a:r>
              <a:rPr lang="en-US" dirty="0" err="1"/>
              <a:t>ylab</a:t>
            </a:r>
            <a:r>
              <a:rPr lang="en-US" dirty="0"/>
              <a:t>=NA, </a:t>
            </a:r>
          </a:p>
          <a:p>
            <a:r>
              <a:rPr lang="en-US" dirty="0"/>
              <a:t>    </a:t>
            </a:r>
            <a:r>
              <a:rPr lang="en-US" dirty="0" err="1"/>
              <a:t>ylim</a:t>
            </a:r>
            <a:r>
              <a:rPr lang="en-US" dirty="0"/>
              <a:t>=range(out[sel,2]), </a:t>
            </a:r>
            <a:r>
              <a:rPr lang="en-US" dirty="0" err="1"/>
              <a:t>xlim</a:t>
            </a:r>
            <a:r>
              <a:rPr lang="en-US" dirty="0"/>
              <a:t>=c(input$T[1], input$T[2]), log=</a:t>
            </a:r>
            <a:r>
              <a:rPr lang="en-US" dirty="0" err="1"/>
              <a:t>ifelse(input$lg</a:t>
            </a:r>
            <a:r>
              <a:rPr lang="en-US" dirty="0"/>
              <a:t>==TRUE, "</a:t>
            </a:r>
            <a:r>
              <a:rPr lang="en-US" dirty="0" err="1"/>
              <a:t>y</a:t>
            </a:r>
            <a:r>
              <a:rPr lang="en-US" dirty="0"/>
              <a:t>", ""))</a:t>
            </a:r>
          </a:p>
          <a:p>
            <a:r>
              <a:rPr lang="en-US" dirty="0" err="1"/>
              <a:t>axis(side</a:t>
            </a:r>
            <a:r>
              <a:rPr lang="en-US" dirty="0"/>
              <a:t> = 4, </a:t>
            </a:r>
            <a:r>
              <a:rPr lang="en-US" dirty="0" err="1"/>
              <a:t>col</a:t>
            </a:r>
            <a:r>
              <a:rPr lang="en-US" dirty="0"/>
              <a:t>="green")</a:t>
            </a:r>
          </a:p>
          <a:p>
            <a:r>
              <a:rPr lang="en-US" dirty="0" err="1"/>
              <a:t>mtext(side</a:t>
            </a:r>
            <a:r>
              <a:rPr lang="en-US" dirty="0"/>
              <a:t> = 4, line = 4, "S", </a:t>
            </a:r>
            <a:r>
              <a:rPr lang="en-US" dirty="0" err="1"/>
              <a:t>col</a:t>
            </a:r>
            <a:r>
              <a:rPr lang="en-US" dirty="0"/>
              <a:t>="green")</a:t>
            </a:r>
          </a:p>
          <a:p>
            <a:r>
              <a:rPr lang="en-US" dirty="0"/>
              <a:t>  </a:t>
            </a:r>
            <a:r>
              <a:rPr lang="en-US" dirty="0" err="1"/>
              <a:t>legend("right</a:t>
            </a:r>
            <a:r>
              <a:rPr lang="en-US" dirty="0"/>
              <a:t>",</a:t>
            </a:r>
          </a:p>
          <a:p>
            <a:r>
              <a:rPr lang="en-US" dirty="0"/>
              <a:t>        legend=</a:t>
            </a:r>
            <a:r>
              <a:rPr lang="en-US" dirty="0" err="1"/>
              <a:t>c("I</a:t>
            </a:r>
            <a:r>
              <a:rPr lang="en-US" dirty="0"/>
              <a:t>", "E", "S"),</a:t>
            </a:r>
          </a:p>
          <a:p>
            <a:r>
              <a:rPr lang="en-US" dirty="0"/>
              <a:t>        </a:t>
            </a:r>
            <a:r>
              <a:rPr lang="en-US" dirty="0" err="1"/>
              <a:t>lty</a:t>
            </a:r>
            <a:r>
              <a:rPr lang="en-US" dirty="0"/>
              <a:t>=c(1,1,1),</a:t>
            </a:r>
          </a:p>
          <a:p>
            <a:r>
              <a:rPr lang="en-US" dirty="0"/>
              <a:t>         </a:t>
            </a:r>
            <a:r>
              <a:rPr lang="en-US" dirty="0" err="1"/>
              <a:t>col</a:t>
            </a:r>
            <a:r>
              <a:rPr lang="en-US" dirty="0"/>
              <a:t>=</a:t>
            </a:r>
            <a:r>
              <a:rPr lang="en-US" dirty="0" err="1"/>
              <a:t>c("red</a:t>
            </a:r>
            <a:r>
              <a:rPr lang="en-US" dirty="0"/>
              <a:t>", "blue", "green"))</a:t>
            </a:r>
          </a:p>
          <a:p>
            <a:r>
              <a:rPr lang="en-US" dirty="0"/>
              <a:t>   })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output$plot2 &lt;- </a:t>
            </a:r>
            <a:r>
              <a:rPr lang="en-US" dirty="0" err="1"/>
              <a:t>renderPlot</a:t>
            </a:r>
            <a:r>
              <a:rPr lang="en-US" dirty="0"/>
              <a:t>({</a:t>
            </a:r>
          </a:p>
          <a:p>
            <a:r>
              <a:rPr lang="en-US" dirty="0"/>
              <a:t>  times  = seq(0, input$T[2], by=1/100)</a:t>
            </a:r>
          </a:p>
          <a:p>
            <a:r>
              <a:rPr lang="en-US" dirty="0"/>
              <a:t>  </a:t>
            </a:r>
            <a:r>
              <a:rPr lang="en-US" dirty="0" err="1"/>
              <a:t>paras</a:t>
            </a:r>
            <a:r>
              <a:rPr lang="en-US" dirty="0"/>
              <a:t>  = </a:t>
            </a:r>
            <a:r>
              <a:rPr lang="en-US" dirty="0" err="1"/>
              <a:t>c(mu</a:t>
            </a:r>
            <a:r>
              <a:rPr lang="en-US" dirty="0"/>
              <a:t> = </a:t>
            </a:r>
            <a:r>
              <a:rPr lang="en-US" dirty="0" err="1"/>
              <a:t>input$mu</a:t>
            </a:r>
            <a:r>
              <a:rPr lang="en-US" dirty="0"/>
              <a:t>, N = 1, beta0 = input$beta0, beta1 = input$beta1, sigma = 365/input$oneoversigma, gamma = 365/input$Ip)</a:t>
            </a:r>
          </a:p>
          <a:p>
            <a:r>
              <a:rPr lang="en-US" dirty="0"/>
              <a:t>  </a:t>
            </a:r>
            <a:r>
              <a:rPr lang="en-US" dirty="0" err="1"/>
              <a:t>xstart</a:t>
            </a:r>
            <a:r>
              <a:rPr lang="en-US" dirty="0"/>
              <a:t> = </a:t>
            </a:r>
            <a:r>
              <a:rPr lang="en-US" dirty="0" err="1"/>
              <a:t>c(S</a:t>
            </a:r>
            <a:r>
              <a:rPr lang="en-US" dirty="0"/>
              <a:t>=0.06, E=0, I=0.001, R = 0.939)</a:t>
            </a:r>
          </a:p>
          <a:p>
            <a:r>
              <a:rPr lang="en-US" dirty="0"/>
              <a:t>  R0 = </a:t>
            </a:r>
            <a:r>
              <a:rPr lang="en-US" dirty="0" err="1"/>
              <a:t>with(as.list(paras</a:t>
            </a:r>
            <a:r>
              <a:rPr lang="en-US" dirty="0"/>
              <a:t>), sigma/(</a:t>
            </a:r>
            <a:r>
              <a:rPr lang="en-US" dirty="0" err="1"/>
              <a:t>sigma+mu</a:t>
            </a:r>
            <a:r>
              <a:rPr lang="en-US" dirty="0"/>
              <a:t>)*beta0/(gamma+mu))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out=</a:t>
            </a:r>
            <a:r>
              <a:rPr lang="en-US" dirty="0" err="1"/>
              <a:t>ode(y</a:t>
            </a:r>
            <a:r>
              <a:rPr lang="en-US" dirty="0"/>
              <a:t>=</a:t>
            </a:r>
            <a:r>
              <a:rPr lang="en-US" dirty="0" err="1"/>
              <a:t>xstart</a:t>
            </a:r>
            <a:r>
              <a:rPr lang="en-US" dirty="0"/>
              <a:t>,</a:t>
            </a:r>
          </a:p>
          <a:p>
            <a:r>
              <a:rPr lang="en-US" dirty="0"/>
              <a:t>  times=times,</a:t>
            </a:r>
          </a:p>
          <a:p>
            <a:r>
              <a:rPr lang="en-US" dirty="0"/>
              <a:t>  </a:t>
            </a:r>
            <a:r>
              <a:rPr lang="en-US" dirty="0" err="1"/>
              <a:t>func</a:t>
            </a:r>
            <a:r>
              <a:rPr lang="en-US" dirty="0"/>
              <a:t>=seirmod2,</a:t>
            </a:r>
          </a:p>
          <a:p>
            <a:r>
              <a:rPr lang="en-US" dirty="0"/>
              <a:t>  </a:t>
            </a:r>
            <a:r>
              <a:rPr lang="en-US" dirty="0" err="1"/>
              <a:t>parms</a:t>
            </a:r>
            <a:r>
              <a:rPr lang="en-US" dirty="0"/>
              <a:t>=</a:t>
            </a:r>
            <a:r>
              <a:rPr lang="en-US" dirty="0" err="1"/>
              <a:t>paras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out=</a:t>
            </a:r>
            <a:r>
              <a:rPr lang="en-US" dirty="0" err="1"/>
              <a:t>as.data.frame(out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=</a:t>
            </a:r>
            <a:r>
              <a:rPr lang="en-US" dirty="0" err="1"/>
              <a:t>out$time</a:t>
            </a:r>
            <a:r>
              <a:rPr lang="en-US" dirty="0"/>
              <a:t>&gt;input$T[1]&amp;out$time&lt;input$T[2]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plot(out$S[sel</a:t>
            </a:r>
            <a:r>
              <a:rPr lang="en-US" dirty="0"/>
              <a:t>], </a:t>
            </a:r>
            <a:r>
              <a:rPr lang="en-US" dirty="0" err="1"/>
              <a:t>out$I[sel</a:t>
            </a:r>
            <a:r>
              <a:rPr lang="en-US" dirty="0"/>
              <a:t>], log=</a:t>
            </a:r>
            <a:r>
              <a:rPr lang="en-US" dirty="0" err="1"/>
              <a:t>ifelse(input$lg</a:t>
            </a:r>
            <a:r>
              <a:rPr lang="en-US" dirty="0"/>
              <a:t>==TRUE, "</a:t>
            </a:r>
            <a:r>
              <a:rPr lang="en-US" dirty="0" err="1"/>
              <a:t>xy</a:t>
            </a:r>
            <a:r>
              <a:rPr lang="en-US" dirty="0"/>
              <a:t>", ""), type="</a:t>
            </a:r>
            <a:r>
              <a:rPr lang="en-US" dirty="0" err="1"/>
              <a:t>l</a:t>
            </a:r>
            <a:r>
              <a:rPr lang="en-US" dirty="0"/>
              <a:t>", </a:t>
            </a:r>
            <a:r>
              <a:rPr lang="en-US" dirty="0" err="1"/>
              <a:t>xlab</a:t>
            </a:r>
            <a:r>
              <a:rPr lang="en-US" dirty="0"/>
              <a:t>="fraction susceptible", </a:t>
            </a:r>
            <a:r>
              <a:rPr lang="en-US" dirty="0" err="1"/>
              <a:t>ylab</a:t>
            </a:r>
            <a:r>
              <a:rPr lang="en-US" dirty="0"/>
              <a:t>="fraction infected")</a:t>
            </a:r>
          </a:p>
          <a:p>
            <a:r>
              <a:rPr lang="en-US" dirty="0"/>
              <a:t>  </a:t>
            </a:r>
            <a:r>
              <a:rPr lang="en-US" dirty="0" err="1"/>
              <a:t>abline(v</a:t>
            </a:r>
            <a:r>
              <a:rPr lang="en-US" dirty="0"/>
              <a:t>=1/R0, </a:t>
            </a:r>
            <a:r>
              <a:rPr lang="en-US" dirty="0" err="1"/>
              <a:t>col</a:t>
            </a:r>
            <a:r>
              <a:rPr lang="en-US" dirty="0"/>
              <a:t>="green")</a:t>
            </a:r>
          </a:p>
          <a:p>
            <a:r>
              <a:rPr lang="en-US" dirty="0"/>
              <a:t>  </a:t>
            </a:r>
            <a:r>
              <a:rPr lang="en-US" dirty="0" err="1"/>
              <a:t>curve(paras["mu</a:t>
            </a:r>
            <a:r>
              <a:rPr lang="en-US" dirty="0"/>
              <a:t>"]*(1-x)/(paras["beta0"]*</a:t>
            </a:r>
            <a:r>
              <a:rPr lang="en-US" dirty="0" err="1"/>
              <a:t>x</a:t>
            </a:r>
            <a:r>
              <a:rPr lang="en-US" dirty="0"/>
              <a:t>), </a:t>
            </a:r>
            <a:r>
              <a:rPr lang="en-US" dirty="0" err="1"/>
              <a:t>min(out$S</a:t>
            </a:r>
            <a:r>
              <a:rPr lang="en-US" dirty="0"/>
              <a:t>), </a:t>
            </a:r>
            <a:r>
              <a:rPr lang="en-US" dirty="0" err="1"/>
              <a:t>max(out$S</a:t>
            </a:r>
            <a:r>
              <a:rPr lang="en-US" dirty="0"/>
              <a:t>), add=TRUE, </a:t>
            </a:r>
            <a:r>
              <a:rPr lang="en-US" dirty="0" err="1"/>
              <a:t>col</a:t>
            </a:r>
            <a:r>
              <a:rPr lang="en-US" dirty="0"/>
              <a:t>="red")</a:t>
            </a:r>
          </a:p>
          <a:p>
            <a:r>
              <a:rPr lang="en-US" dirty="0"/>
              <a:t>    </a:t>
            </a:r>
            <a:r>
              <a:rPr lang="en-US" dirty="0" err="1"/>
              <a:t>legend("topright</a:t>
            </a:r>
            <a:r>
              <a:rPr lang="en-US" dirty="0"/>
              <a:t>",</a:t>
            </a:r>
          </a:p>
          <a:p>
            <a:r>
              <a:rPr lang="en-US" dirty="0"/>
              <a:t>        legend=</a:t>
            </a:r>
            <a:r>
              <a:rPr lang="en-US" dirty="0" err="1"/>
              <a:t>c("I-socline</a:t>
            </a:r>
            <a:r>
              <a:rPr lang="en-US" dirty="0"/>
              <a:t>", "S-</a:t>
            </a:r>
            <a:r>
              <a:rPr lang="en-US" dirty="0" err="1"/>
              <a:t>isocline</a:t>
            </a:r>
            <a:r>
              <a:rPr lang="en-US" dirty="0"/>
              <a:t>"),</a:t>
            </a:r>
          </a:p>
          <a:p>
            <a:r>
              <a:rPr lang="en-US" dirty="0"/>
              <a:t>        </a:t>
            </a:r>
            <a:r>
              <a:rPr lang="en-US" dirty="0" err="1"/>
              <a:t>lty</a:t>
            </a:r>
            <a:r>
              <a:rPr lang="en-US" dirty="0"/>
              <a:t>=c(1,1),</a:t>
            </a:r>
          </a:p>
          <a:p>
            <a:r>
              <a:rPr lang="en-US" dirty="0"/>
              <a:t>         </a:t>
            </a:r>
            <a:r>
              <a:rPr lang="en-US" dirty="0" err="1"/>
              <a:t>col</a:t>
            </a:r>
            <a:r>
              <a:rPr lang="en-US" dirty="0"/>
              <a:t>=</a:t>
            </a:r>
            <a:r>
              <a:rPr lang="en-US" dirty="0" err="1"/>
              <a:t>c("red</a:t>
            </a:r>
            <a:r>
              <a:rPr lang="en-US" dirty="0"/>
              <a:t>", "green"))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})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 err="1"/>
              <a:t>shinyApp(ui</a:t>
            </a:r>
            <a:r>
              <a:rPr lang="en-US" dirty="0"/>
              <a:t>, 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4994-3340-D545-8464-96F18566AA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D411F-C979-C748-BADB-94127B2CF1B9}" type="slidenum">
              <a:rPr lang="en-US"/>
              <a:pPr/>
              <a:t>26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7200" cy="32004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35" y="4343400"/>
            <a:ext cx="5031730" cy="3852333"/>
          </a:xfrm>
        </p:spPr>
        <p:txBody>
          <a:bodyPr/>
          <a:lstStyle/>
          <a:p>
            <a:r>
              <a:rPr lang="en-GB"/>
              <a:t>Seasonal variation in transmissionis an important parameter</a:t>
            </a:r>
          </a:p>
          <a:p>
            <a:pPr>
              <a:buFontTx/>
              <a:buChar char="•"/>
            </a:pPr>
            <a:r>
              <a:rPr lang="en-GB"/>
              <a:t>Here’s the empirical transmission rates through the year for london</a:t>
            </a:r>
          </a:p>
          <a:p>
            <a:pPr>
              <a:buFontTx/>
              <a:buChar char="•"/>
            </a:pPr>
            <a:r>
              <a:rPr lang="en-GB"/>
              <a:t>Y-axis</a:t>
            </a:r>
          </a:p>
          <a:p>
            <a:pPr>
              <a:buFontTx/>
              <a:buChar char="•"/>
            </a:pPr>
            <a:r>
              <a:rPr lang="en-GB"/>
              <a:t>X-axis</a:t>
            </a:r>
          </a:p>
          <a:p>
            <a:pPr>
              <a:buFontTx/>
              <a:buChar char="•"/>
            </a:pPr>
            <a:r>
              <a:rPr lang="en-GB"/>
              <a:t>Note summer low</a:t>
            </a:r>
          </a:p>
          <a:p>
            <a:pPr>
              <a:buFontTx/>
              <a:buChar char="•"/>
            </a:pPr>
            <a:r>
              <a:rPr lang="en-GB"/>
              <a:t>Thick line is london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Bifurcation plot</a:t>
            </a:r>
          </a:p>
          <a:p>
            <a:pPr>
              <a:buFontTx/>
              <a:buChar char="•"/>
            </a:pPr>
            <a:r>
              <a:rPr lang="en-GB"/>
              <a:t>October abundance against transmission variability</a:t>
            </a:r>
          </a:p>
          <a:p>
            <a:pPr>
              <a:buFontTx/>
              <a:buChar char="•"/>
            </a:pPr>
            <a:r>
              <a:rPr lang="en-GB"/>
              <a:t>Annual cycle</a:t>
            </a:r>
          </a:p>
          <a:p>
            <a:pPr>
              <a:buFontTx/>
              <a:buChar char="•"/>
            </a:pPr>
            <a:r>
              <a:rPr lang="en-GB"/>
              <a:t>biannual cycle</a:t>
            </a:r>
          </a:p>
          <a:p>
            <a:pPr>
              <a:buFontTx/>
              <a:buChar char="•"/>
            </a:pPr>
            <a:r>
              <a:rPr lang="en-GB"/>
              <a:t>chaotic dynamics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32B2D-6B23-E54C-BEA5-055A37E708B8}" type="slidenum">
              <a:rPr lang="en-US"/>
              <a:pPr/>
              <a:t>27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7200" cy="32004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35" y="4343400"/>
            <a:ext cx="5031730" cy="3852333"/>
          </a:xfrm>
        </p:spPr>
        <p:txBody>
          <a:bodyPr/>
          <a:lstStyle/>
          <a:p>
            <a:r>
              <a:rPr lang="en-GB"/>
              <a:t>This slide shows this in more detail</a:t>
            </a:r>
          </a:p>
          <a:p>
            <a:r>
              <a:rPr lang="en-GB"/>
              <a:t>bifurcation diagram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Three cases: Cases, Lines are biennia</a:t>
            </a:r>
          </a:p>
          <a:p>
            <a:r>
              <a:rPr lang="en-GB"/>
              <a:t>annual dynamics</a:t>
            </a:r>
          </a:p>
          <a:p>
            <a:r>
              <a:rPr lang="en-GB"/>
              <a:t>Biannual cycles</a:t>
            </a:r>
          </a:p>
          <a:p>
            <a:r>
              <a:rPr lang="en-GB"/>
              <a:t>Chaotic fluctuations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37EFB-D68E-F343-8B61-12B47E114462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7200" cy="32004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35" y="4343400"/>
            <a:ext cx="5031730" cy="3852333"/>
          </a:xfrm>
        </p:spPr>
        <p:txBody>
          <a:bodyPr/>
          <a:lstStyle/>
          <a:p>
            <a:r>
              <a:rPr lang="en-GB"/>
              <a:t>In this model I simulate a linear drop in brithrates from high to intermediate</a:t>
            </a:r>
          </a:p>
          <a:p>
            <a:endParaRPr lang="en-GB"/>
          </a:p>
          <a:p>
            <a:r>
              <a:rPr lang="en-GB"/>
              <a:t>Line + Right Y</a:t>
            </a:r>
          </a:p>
          <a:p>
            <a:r>
              <a:rPr lang="en-GB"/>
              <a:t>The change (bifurcation is fairly abrupt):</a:t>
            </a:r>
          </a:p>
          <a:p>
            <a:r>
              <a:rPr lang="en-GB"/>
              <a:t>Cases agains years</a:t>
            </a:r>
          </a:p>
          <a:p>
            <a:endParaRPr lang="en-GB"/>
          </a:p>
          <a:p>
            <a:r>
              <a:rPr lang="en-GB"/>
              <a:t>See the dynamics in the phase-plot</a:t>
            </a:r>
          </a:p>
          <a:p>
            <a:r>
              <a:rPr lang="en-GB"/>
              <a:t>Susceptible vs log cases</a:t>
            </a:r>
          </a:p>
          <a:p>
            <a:endParaRPr lang="en-GB"/>
          </a:p>
          <a:p>
            <a:r>
              <a:rPr lang="en-GB"/>
              <a:t>Finally in - sorry - reverse time(Z)</a:t>
            </a:r>
          </a:p>
          <a:p>
            <a:endParaRPr lang="en-GB"/>
          </a:p>
          <a:p>
            <a:r>
              <a:rPr lang="en-GB"/>
              <a:t>Thus the irregularity in dynamics appear to be due to ‘attractor evolution’ and thightly regulated dynamics</a:t>
            </a:r>
          </a:p>
          <a:p>
            <a:r>
              <a:rPr lang="en-GB"/>
              <a:t>Rather than chaotic irregularity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84994-3340-D545-8464-96F18566AA0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944E-A30D-2B4F-AAD5-B1009249FEC3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E5E3-535E-294D-A54E-0BC4F0A04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730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730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onb1@psu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bjornstad" TargetMode="External"/><Relationship Id="rId5" Type="http://schemas.openxmlformats.org/officeDocument/2006/relationships/hyperlink" Target="http://www.coursera.org/learn/epidemics" TargetMode="External"/><Relationship Id="rId4" Type="http://schemas.openxmlformats.org/officeDocument/2006/relationships/hyperlink" Target="http://www.cidd.psu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13114" y="1395412"/>
            <a:ext cx="591449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Measles: deciphering the ecological clockworks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13114" y="3886200"/>
            <a:ext cx="71019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Ottar Bjornstad – Penn State University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onb1@psu.edu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" y="646526"/>
            <a:ext cx="8976452" cy="588221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0837746">
            <a:off x="3119837" y="299112"/>
            <a:ext cx="1694424" cy="1033013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626" y="184861"/>
            <a:ext cx="121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3991" y="141120"/>
            <a:ext cx="8162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>
                <a:solidFill>
                  <a:sysClr val="windowText" lastClr="000000"/>
                </a:solidFill>
              </a:rPr>
              <a:t>A</a:t>
            </a:r>
            <a:r>
              <a:rPr kumimoji="0" lang="en-GB" sz="2000" b="1" i="0" u="none" strike="noStrike" kern="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nnual</a:t>
            </a:r>
            <a:r>
              <a:rPr kumimoji="0" lang="en-GB" sz="20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2-4 year regular or irregular recurrent epidemics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8737" y="541230"/>
            <a:ext cx="7481782" cy="6060011"/>
            <a:chOff x="291970" y="2292350"/>
            <a:chExt cx="6180268" cy="5662613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9250" y="2625725"/>
              <a:ext cx="6122988" cy="532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92200" y="2292350"/>
              <a:ext cx="1085850" cy="34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Liverpool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03663" y="2292350"/>
              <a:ext cx="1143000" cy="34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New York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92200" y="5121275"/>
              <a:ext cx="895350" cy="34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London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903663" y="5121275"/>
              <a:ext cx="1098550" cy="34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Baltimore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rot="16200000">
              <a:off x="-338932" y="6514176"/>
              <a:ext cx="1541463" cy="279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Cases (in 1000s)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 rot="16200000">
              <a:off x="-338932" y="3685252"/>
              <a:ext cx="1541463" cy="279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Cases (in 1000s)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5646"/>
            <a:ext cx="9525000" cy="672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76600" y="5325246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62000" y="4029846"/>
            <a:ext cx="8223250" cy="3324225"/>
          </a:xfrm>
          <a:prstGeom prst="rect">
            <a:avLst/>
          </a:prstGeom>
          <a:solidFill>
            <a:srgbClr val="FFFFFF"/>
          </a:solidFill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GB" sz="1800" b="1">
                <a:effectLst>
                  <a:outerShdw blurRad="38100" dist="38100" dir="2700000" algn="tl">
                    <a:srgbClr val="DDDDDD"/>
                  </a:outerShdw>
                </a:effectLst>
              </a:rPr>
              <a:t>Lessons from Measles Epidemics</a:t>
            </a:r>
            <a:r>
              <a:rPr lang="en-GB" sz="1800"/>
              <a:t> </a:t>
            </a:r>
          </a:p>
          <a:p>
            <a:pPr algn="l"/>
            <a:r>
              <a:rPr lang="en-GB" sz="1600"/>
              <a:t>Before the onset of mass-vaccination in England &amp; Wales, strong spatial synchrony due to:</a:t>
            </a:r>
          </a:p>
          <a:p>
            <a:pPr lvl="1" algn="l"/>
            <a:r>
              <a:rPr lang="en-GB" sz="1600"/>
              <a:t>human mobility</a:t>
            </a:r>
          </a:p>
          <a:p>
            <a:pPr lvl="1" algn="l"/>
            <a:r>
              <a:rPr lang="en-GB" sz="1600"/>
              <a:t>very infectious virus </a:t>
            </a:r>
          </a:p>
          <a:p>
            <a:pPr lvl="1" algn="l"/>
            <a:r>
              <a:rPr lang="en-GB" sz="1600"/>
              <a:t>seasonal forcing </a:t>
            </a:r>
          </a:p>
          <a:p>
            <a:pPr lvl="1" algn="l">
              <a:lnSpc>
                <a:spcPct val="80000"/>
              </a:lnSpc>
            </a:pPr>
            <a:endParaRPr lang="en-GB" sz="1600"/>
          </a:p>
          <a:p>
            <a:pPr algn="l"/>
            <a:r>
              <a:rPr lang="en-GB" sz="1600"/>
              <a:t>After vaccination, case reports in cities very much </a:t>
            </a:r>
          </a:p>
          <a:p>
            <a:pPr algn="l"/>
            <a:r>
              <a:rPr lang="en-GB" sz="1600"/>
              <a:t>out-of-phase:</a:t>
            </a:r>
          </a:p>
          <a:p>
            <a:pPr lvl="1" algn="l"/>
            <a:r>
              <a:rPr lang="en-GB" sz="1600"/>
              <a:t>dynamic complexity - multiple attractors</a:t>
            </a:r>
          </a:p>
          <a:p>
            <a:pPr lvl="1" algn="l"/>
            <a:r>
              <a:rPr lang="en-GB" sz="1600"/>
              <a:t>fewer infections </a:t>
            </a:r>
            <a:r>
              <a:rPr lang="en-GB" sz="1600">
                <a:sym typeface="Symbol" charset="2"/>
              </a:rPr>
              <a:t> </a:t>
            </a:r>
            <a:r>
              <a:rPr lang="en-GB" sz="1600"/>
              <a:t>weaker epidemiological coupling</a:t>
            </a:r>
          </a:p>
          <a:p>
            <a:pPr algn="l"/>
            <a:endParaRPr lang="en-GB" sz="16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09600" y="4334646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85800" y="4334646"/>
            <a:ext cx="7848600" cy="266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52788" y="4600475"/>
            <a:ext cx="7061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/>
              <a:t>1944-50 annual epidemics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/>
              <a:t>1950s-60s strongly synchronised biennial cycles in most large cities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/>
              <a:t>1970s-1990s declining incidence due to vaccination -- irregular, desynchronised patterns.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&gt;&gt; 60 city Animation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GB" dirty="0"/>
          </a:p>
          <a:p>
            <a:pPr algn="l">
              <a:spcBef>
                <a:spcPct val="50000"/>
              </a:spcBef>
              <a:buFontTx/>
              <a:buChar char="•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710270"/>
            <a:ext cx="44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Big</a:t>
            </a:r>
          </a:p>
          <a:p>
            <a:r>
              <a:rPr lang="en-US" sz="1400" dirty="0"/>
              <a:t>city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99" y="3506626"/>
            <a:ext cx="83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Small</a:t>
            </a:r>
          </a:p>
          <a:p>
            <a:r>
              <a:rPr lang="en-US" sz="1400" dirty="0"/>
              <a:t>town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1416" y="282238"/>
            <a:ext cx="554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Measles in England and Wales (1944-1994)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186277"/>
            <a:ext cx="8457285" cy="4970081"/>
          </a:xfrm>
          <a:prstGeom prst="rect">
            <a:avLst/>
          </a:prstGeom>
        </p:spPr>
      </p:pic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467555" y="446088"/>
            <a:ext cx="63514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Comic Sans MS" charset="0"/>
              </a:rPr>
              <a:t>The typical biennial cycle (London)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4723" y="547228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01025" y="2681264"/>
            <a:ext cx="4671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time-series SIR (TSIR)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238" name="Line 1134"/>
          <p:cNvSpPr>
            <a:spLocks noChangeShapeType="1"/>
          </p:cNvSpPr>
          <p:nvPr/>
        </p:nvSpPr>
        <p:spPr bwMode="auto">
          <a:xfrm flipV="1">
            <a:off x="3609622" y="2039551"/>
            <a:ext cx="987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39" name="Line 1135"/>
          <p:cNvSpPr>
            <a:spLocks noChangeShapeType="1"/>
          </p:cNvSpPr>
          <p:nvPr/>
        </p:nvSpPr>
        <p:spPr bwMode="auto">
          <a:xfrm flipV="1">
            <a:off x="3640667" y="1653789"/>
            <a:ext cx="22578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0" name="Line 1136"/>
          <p:cNvSpPr>
            <a:spLocks noChangeShapeType="1"/>
          </p:cNvSpPr>
          <p:nvPr/>
        </p:nvSpPr>
        <p:spPr bwMode="auto">
          <a:xfrm>
            <a:off x="3801534" y="1221989"/>
            <a:ext cx="11289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1" name="Line 1137"/>
          <p:cNvSpPr>
            <a:spLocks noChangeShapeType="1"/>
          </p:cNvSpPr>
          <p:nvPr/>
        </p:nvSpPr>
        <p:spPr bwMode="auto">
          <a:xfrm>
            <a:off x="3833989" y="1485514"/>
            <a:ext cx="21167" cy="38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2" name="Line 1138"/>
          <p:cNvSpPr>
            <a:spLocks noChangeShapeType="1"/>
          </p:cNvSpPr>
          <p:nvPr/>
        </p:nvSpPr>
        <p:spPr bwMode="auto">
          <a:xfrm flipV="1">
            <a:off x="5595056" y="1990339"/>
            <a:ext cx="2822" cy="23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3" name="Line 1139"/>
          <p:cNvSpPr>
            <a:spLocks noChangeShapeType="1"/>
          </p:cNvSpPr>
          <p:nvPr/>
        </p:nvSpPr>
        <p:spPr bwMode="auto">
          <a:xfrm>
            <a:off x="5819422" y="2003039"/>
            <a:ext cx="11289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4" name="Oval 1140"/>
          <p:cNvSpPr>
            <a:spLocks noChangeArrowheads="1"/>
          </p:cNvSpPr>
          <p:nvPr/>
        </p:nvSpPr>
        <p:spPr bwMode="auto">
          <a:xfrm>
            <a:off x="23706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5" name="Oval 1141"/>
          <p:cNvSpPr>
            <a:spLocks noChangeArrowheads="1"/>
          </p:cNvSpPr>
          <p:nvPr/>
        </p:nvSpPr>
        <p:spPr bwMode="auto">
          <a:xfrm>
            <a:off x="2403122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6" name="Oval 1142"/>
          <p:cNvSpPr>
            <a:spLocks noChangeArrowheads="1"/>
          </p:cNvSpPr>
          <p:nvPr/>
        </p:nvSpPr>
        <p:spPr bwMode="auto">
          <a:xfrm>
            <a:off x="24454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7" name="Oval 1143"/>
          <p:cNvSpPr>
            <a:spLocks noChangeArrowheads="1"/>
          </p:cNvSpPr>
          <p:nvPr/>
        </p:nvSpPr>
        <p:spPr bwMode="auto">
          <a:xfrm>
            <a:off x="24779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8" name="Oval 1144"/>
          <p:cNvSpPr>
            <a:spLocks noChangeArrowheads="1"/>
          </p:cNvSpPr>
          <p:nvPr/>
        </p:nvSpPr>
        <p:spPr bwMode="auto">
          <a:xfrm>
            <a:off x="2520245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9" name="Oval 1145"/>
          <p:cNvSpPr>
            <a:spLocks noChangeArrowheads="1"/>
          </p:cNvSpPr>
          <p:nvPr/>
        </p:nvSpPr>
        <p:spPr bwMode="auto">
          <a:xfrm>
            <a:off x="25527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0" name="Oval 1146"/>
          <p:cNvSpPr>
            <a:spLocks noChangeArrowheads="1"/>
          </p:cNvSpPr>
          <p:nvPr/>
        </p:nvSpPr>
        <p:spPr bwMode="auto">
          <a:xfrm>
            <a:off x="2595034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1" name="Oval 1147"/>
          <p:cNvSpPr>
            <a:spLocks noChangeArrowheads="1"/>
          </p:cNvSpPr>
          <p:nvPr/>
        </p:nvSpPr>
        <p:spPr bwMode="auto">
          <a:xfrm>
            <a:off x="26260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2" name="Oval 1148"/>
          <p:cNvSpPr>
            <a:spLocks noChangeArrowheads="1"/>
          </p:cNvSpPr>
          <p:nvPr/>
        </p:nvSpPr>
        <p:spPr bwMode="auto">
          <a:xfrm>
            <a:off x="2669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3" name="Oval 1149"/>
          <p:cNvSpPr>
            <a:spLocks noChangeArrowheads="1"/>
          </p:cNvSpPr>
          <p:nvPr/>
        </p:nvSpPr>
        <p:spPr bwMode="auto">
          <a:xfrm>
            <a:off x="27008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4" name="Oval 1150"/>
          <p:cNvSpPr>
            <a:spLocks noChangeArrowheads="1"/>
          </p:cNvSpPr>
          <p:nvPr/>
        </p:nvSpPr>
        <p:spPr bwMode="auto">
          <a:xfrm>
            <a:off x="27446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5" name="Oval 1151"/>
          <p:cNvSpPr>
            <a:spLocks noChangeArrowheads="1"/>
          </p:cNvSpPr>
          <p:nvPr/>
        </p:nvSpPr>
        <p:spPr bwMode="auto">
          <a:xfrm>
            <a:off x="27756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6" name="Oval 1152"/>
          <p:cNvSpPr>
            <a:spLocks noChangeArrowheads="1"/>
          </p:cNvSpPr>
          <p:nvPr/>
        </p:nvSpPr>
        <p:spPr bwMode="auto">
          <a:xfrm>
            <a:off x="28194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7" name="Oval 1153"/>
          <p:cNvSpPr>
            <a:spLocks noChangeArrowheads="1"/>
          </p:cNvSpPr>
          <p:nvPr/>
        </p:nvSpPr>
        <p:spPr bwMode="auto">
          <a:xfrm>
            <a:off x="28504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8" name="Oval 1154"/>
          <p:cNvSpPr>
            <a:spLocks noChangeArrowheads="1"/>
          </p:cNvSpPr>
          <p:nvPr/>
        </p:nvSpPr>
        <p:spPr bwMode="auto">
          <a:xfrm>
            <a:off x="289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9" name="Oval 1155"/>
          <p:cNvSpPr>
            <a:spLocks noChangeArrowheads="1"/>
          </p:cNvSpPr>
          <p:nvPr/>
        </p:nvSpPr>
        <p:spPr bwMode="auto">
          <a:xfrm>
            <a:off x="2925234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0" name="Oval 1156"/>
          <p:cNvSpPr>
            <a:spLocks noChangeArrowheads="1"/>
          </p:cNvSpPr>
          <p:nvPr/>
        </p:nvSpPr>
        <p:spPr bwMode="auto">
          <a:xfrm>
            <a:off x="29689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1" name="Oval 1157"/>
          <p:cNvSpPr>
            <a:spLocks noChangeArrowheads="1"/>
          </p:cNvSpPr>
          <p:nvPr/>
        </p:nvSpPr>
        <p:spPr bwMode="auto">
          <a:xfrm>
            <a:off x="3000022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2" name="Oval 1158"/>
          <p:cNvSpPr>
            <a:spLocks noChangeArrowheads="1"/>
          </p:cNvSpPr>
          <p:nvPr/>
        </p:nvSpPr>
        <p:spPr bwMode="auto">
          <a:xfrm>
            <a:off x="3043767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3" name="Oval 1159"/>
          <p:cNvSpPr>
            <a:spLocks noChangeArrowheads="1"/>
          </p:cNvSpPr>
          <p:nvPr/>
        </p:nvSpPr>
        <p:spPr bwMode="auto">
          <a:xfrm>
            <a:off x="3074811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4" name="Oval 1160"/>
          <p:cNvSpPr>
            <a:spLocks noChangeArrowheads="1"/>
          </p:cNvSpPr>
          <p:nvPr/>
        </p:nvSpPr>
        <p:spPr bwMode="auto">
          <a:xfrm>
            <a:off x="3118556" y="251897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5" name="Oval 1161"/>
          <p:cNvSpPr>
            <a:spLocks noChangeArrowheads="1"/>
          </p:cNvSpPr>
          <p:nvPr/>
        </p:nvSpPr>
        <p:spPr bwMode="auto">
          <a:xfrm>
            <a:off x="31496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6" name="Oval 1162"/>
          <p:cNvSpPr>
            <a:spLocks noChangeArrowheads="1"/>
          </p:cNvSpPr>
          <p:nvPr/>
        </p:nvSpPr>
        <p:spPr bwMode="auto">
          <a:xfrm>
            <a:off x="3193345" y="25427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7" name="Oval 1163"/>
          <p:cNvSpPr>
            <a:spLocks noChangeArrowheads="1"/>
          </p:cNvSpPr>
          <p:nvPr/>
        </p:nvSpPr>
        <p:spPr bwMode="auto">
          <a:xfrm>
            <a:off x="3224389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8" name="Oval 1164"/>
          <p:cNvSpPr>
            <a:spLocks noChangeArrowheads="1"/>
          </p:cNvSpPr>
          <p:nvPr/>
        </p:nvSpPr>
        <p:spPr bwMode="auto">
          <a:xfrm>
            <a:off x="3268134" y="2507864"/>
            <a:ext cx="52211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9" name="Oval 1165"/>
          <p:cNvSpPr>
            <a:spLocks noChangeArrowheads="1"/>
          </p:cNvSpPr>
          <p:nvPr/>
        </p:nvSpPr>
        <p:spPr bwMode="auto">
          <a:xfrm>
            <a:off x="3299178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0" name="Oval 1166"/>
          <p:cNvSpPr>
            <a:spLocks noChangeArrowheads="1"/>
          </p:cNvSpPr>
          <p:nvPr/>
        </p:nvSpPr>
        <p:spPr bwMode="auto">
          <a:xfrm>
            <a:off x="3342922" y="24586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1" name="Oval 1167"/>
          <p:cNvSpPr>
            <a:spLocks noChangeArrowheads="1"/>
          </p:cNvSpPr>
          <p:nvPr/>
        </p:nvSpPr>
        <p:spPr bwMode="auto">
          <a:xfrm>
            <a:off x="3373967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2" name="Oval 1168"/>
          <p:cNvSpPr>
            <a:spLocks noChangeArrowheads="1"/>
          </p:cNvSpPr>
          <p:nvPr/>
        </p:nvSpPr>
        <p:spPr bwMode="auto">
          <a:xfrm>
            <a:off x="3417711" y="243483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3" name="Oval 1169"/>
          <p:cNvSpPr>
            <a:spLocks noChangeArrowheads="1"/>
          </p:cNvSpPr>
          <p:nvPr/>
        </p:nvSpPr>
        <p:spPr bwMode="auto">
          <a:xfrm>
            <a:off x="3448756" y="23507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4" name="Oval 1170"/>
          <p:cNvSpPr>
            <a:spLocks noChangeArrowheads="1"/>
          </p:cNvSpPr>
          <p:nvPr/>
        </p:nvSpPr>
        <p:spPr bwMode="auto">
          <a:xfrm>
            <a:off x="3492500" y="22427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5" name="Oval 1171"/>
          <p:cNvSpPr>
            <a:spLocks noChangeArrowheads="1"/>
          </p:cNvSpPr>
          <p:nvPr/>
        </p:nvSpPr>
        <p:spPr bwMode="auto">
          <a:xfrm>
            <a:off x="3523545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6" name="Oval 1172"/>
          <p:cNvSpPr>
            <a:spLocks noChangeArrowheads="1"/>
          </p:cNvSpPr>
          <p:nvPr/>
        </p:nvSpPr>
        <p:spPr bwMode="auto">
          <a:xfrm>
            <a:off x="3567289" y="219512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7" name="Oval 1173"/>
          <p:cNvSpPr>
            <a:spLocks noChangeArrowheads="1"/>
          </p:cNvSpPr>
          <p:nvPr/>
        </p:nvSpPr>
        <p:spPr bwMode="auto">
          <a:xfrm>
            <a:off x="3598334" y="18950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8" name="Oval 1174"/>
          <p:cNvSpPr>
            <a:spLocks noChangeArrowheads="1"/>
          </p:cNvSpPr>
          <p:nvPr/>
        </p:nvSpPr>
        <p:spPr bwMode="auto">
          <a:xfrm>
            <a:off x="3640667" y="1510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9" name="Oval 1175"/>
          <p:cNvSpPr>
            <a:spLocks noChangeArrowheads="1"/>
          </p:cNvSpPr>
          <p:nvPr/>
        </p:nvSpPr>
        <p:spPr bwMode="auto">
          <a:xfrm>
            <a:off x="3673122" y="1317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0" name="Oval 1176"/>
          <p:cNvSpPr>
            <a:spLocks noChangeArrowheads="1"/>
          </p:cNvSpPr>
          <p:nvPr/>
        </p:nvSpPr>
        <p:spPr bwMode="auto">
          <a:xfrm>
            <a:off x="3715456" y="11140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1" name="Oval 1177"/>
          <p:cNvSpPr>
            <a:spLocks noChangeArrowheads="1"/>
          </p:cNvSpPr>
          <p:nvPr/>
        </p:nvSpPr>
        <p:spPr bwMode="auto">
          <a:xfrm>
            <a:off x="3747911" y="10775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2" name="Oval 1178"/>
          <p:cNvSpPr>
            <a:spLocks noChangeArrowheads="1"/>
          </p:cNvSpPr>
          <p:nvPr/>
        </p:nvSpPr>
        <p:spPr bwMode="auto">
          <a:xfrm>
            <a:off x="3790245" y="13426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3" name="Oval 1179"/>
          <p:cNvSpPr>
            <a:spLocks noChangeArrowheads="1"/>
          </p:cNvSpPr>
          <p:nvPr/>
        </p:nvSpPr>
        <p:spPr bwMode="auto">
          <a:xfrm>
            <a:off x="3822700" y="19427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4" name="Oval 1180"/>
          <p:cNvSpPr>
            <a:spLocks noChangeArrowheads="1"/>
          </p:cNvSpPr>
          <p:nvPr/>
        </p:nvSpPr>
        <p:spPr bwMode="auto">
          <a:xfrm>
            <a:off x="3865034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5" name="Oval 1181"/>
          <p:cNvSpPr>
            <a:spLocks noChangeArrowheads="1"/>
          </p:cNvSpPr>
          <p:nvPr/>
        </p:nvSpPr>
        <p:spPr bwMode="auto">
          <a:xfrm>
            <a:off x="3897489" y="2206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6" name="Oval 1182"/>
          <p:cNvSpPr>
            <a:spLocks noChangeArrowheads="1"/>
          </p:cNvSpPr>
          <p:nvPr/>
        </p:nvSpPr>
        <p:spPr bwMode="auto">
          <a:xfrm>
            <a:off x="3939822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7" name="Oval 1183"/>
          <p:cNvSpPr>
            <a:spLocks noChangeArrowheads="1"/>
          </p:cNvSpPr>
          <p:nvPr/>
        </p:nvSpPr>
        <p:spPr bwMode="auto">
          <a:xfrm>
            <a:off x="3972278" y="23872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8" name="Oval 1184"/>
          <p:cNvSpPr>
            <a:spLocks noChangeArrowheads="1"/>
          </p:cNvSpPr>
          <p:nvPr/>
        </p:nvSpPr>
        <p:spPr bwMode="auto">
          <a:xfrm>
            <a:off x="40146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9" name="Oval 1185"/>
          <p:cNvSpPr>
            <a:spLocks noChangeArrowheads="1"/>
          </p:cNvSpPr>
          <p:nvPr/>
        </p:nvSpPr>
        <p:spPr bwMode="auto">
          <a:xfrm>
            <a:off x="40470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0" name="Oval 1186"/>
          <p:cNvSpPr>
            <a:spLocks noChangeArrowheads="1"/>
          </p:cNvSpPr>
          <p:nvPr/>
        </p:nvSpPr>
        <p:spPr bwMode="auto">
          <a:xfrm>
            <a:off x="4089400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1" name="Oval 1187"/>
          <p:cNvSpPr>
            <a:spLocks noChangeArrowheads="1"/>
          </p:cNvSpPr>
          <p:nvPr/>
        </p:nvSpPr>
        <p:spPr bwMode="auto">
          <a:xfrm>
            <a:off x="4121856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2" name="Oval 1188"/>
          <p:cNvSpPr>
            <a:spLocks noChangeArrowheads="1"/>
          </p:cNvSpPr>
          <p:nvPr/>
        </p:nvSpPr>
        <p:spPr bwMode="auto">
          <a:xfrm>
            <a:off x="416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3" name="Oval 1189"/>
          <p:cNvSpPr>
            <a:spLocks noChangeArrowheads="1"/>
          </p:cNvSpPr>
          <p:nvPr/>
        </p:nvSpPr>
        <p:spPr bwMode="auto">
          <a:xfrm>
            <a:off x="41966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4" name="Oval 1190"/>
          <p:cNvSpPr>
            <a:spLocks noChangeArrowheads="1"/>
          </p:cNvSpPr>
          <p:nvPr/>
        </p:nvSpPr>
        <p:spPr bwMode="auto">
          <a:xfrm>
            <a:off x="42389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5" name="Oval 1191"/>
          <p:cNvSpPr>
            <a:spLocks noChangeArrowheads="1"/>
          </p:cNvSpPr>
          <p:nvPr/>
        </p:nvSpPr>
        <p:spPr bwMode="auto">
          <a:xfrm>
            <a:off x="4271434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6" name="Oval 1192"/>
          <p:cNvSpPr>
            <a:spLocks noChangeArrowheads="1"/>
          </p:cNvSpPr>
          <p:nvPr/>
        </p:nvSpPr>
        <p:spPr bwMode="auto">
          <a:xfrm>
            <a:off x="43137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7" name="Oval 1193"/>
          <p:cNvSpPr>
            <a:spLocks noChangeArrowheads="1"/>
          </p:cNvSpPr>
          <p:nvPr/>
        </p:nvSpPr>
        <p:spPr bwMode="auto">
          <a:xfrm>
            <a:off x="43575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8" name="Oval 1194"/>
          <p:cNvSpPr>
            <a:spLocks noChangeArrowheads="1"/>
          </p:cNvSpPr>
          <p:nvPr/>
        </p:nvSpPr>
        <p:spPr bwMode="auto">
          <a:xfrm>
            <a:off x="43885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9" name="Oval 1195"/>
          <p:cNvSpPr>
            <a:spLocks noChangeArrowheads="1"/>
          </p:cNvSpPr>
          <p:nvPr/>
        </p:nvSpPr>
        <p:spPr bwMode="auto">
          <a:xfrm>
            <a:off x="44323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0" name="Oval 1196"/>
          <p:cNvSpPr>
            <a:spLocks noChangeArrowheads="1"/>
          </p:cNvSpPr>
          <p:nvPr/>
        </p:nvSpPr>
        <p:spPr bwMode="auto">
          <a:xfrm>
            <a:off x="44633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1" name="Oval 1197"/>
          <p:cNvSpPr>
            <a:spLocks noChangeArrowheads="1"/>
          </p:cNvSpPr>
          <p:nvPr/>
        </p:nvSpPr>
        <p:spPr bwMode="auto">
          <a:xfrm>
            <a:off x="4507089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2" name="Oval 1198"/>
          <p:cNvSpPr>
            <a:spLocks noChangeArrowheads="1"/>
          </p:cNvSpPr>
          <p:nvPr/>
        </p:nvSpPr>
        <p:spPr bwMode="auto">
          <a:xfrm>
            <a:off x="45381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3" name="Oval 1199"/>
          <p:cNvSpPr>
            <a:spLocks noChangeArrowheads="1"/>
          </p:cNvSpPr>
          <p:nvPr/>
        </p:nvSpPr>
        <p:spPr bwMode="auto">
          <a:xfrm>
            <a:off x="4581878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4" name="Oval 1200"/>
          <p:cNvSpPr>
            <a:spLocks noChangeArrowheads="1"/>
          </p:cNvSpPr>
          <p:nvPr/>
        </p:nvSpPr>
        <p:spPr bwMode="auto">
          <a:xfrm>
            <a:off x="4612922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5" name="Oval 1201"/>
          <p:cNvSpPr>
            <a:spLocks noChangeArrowheads="1"/>
          </p:cNvSpPr>
          <p:nvPr/>
        </p:nvSpPr>
        <p:spPr bwMode="auto">
          <a:xfrm>
            <a:off x="46552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6" name="Oval 1202"/>
          <p:cNvSpPr>
            <a:spLocks noChangeArrowheads="1"/>
          </p:cNvSpPr>
          <p:nvPr/>
        </p:nvSpPr>
        <p:spPr bwMode="auto">
          <a:xfrm>
            <a:off x="46877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7" name="Oval 1203"/>
          <p:cNvSpPr>
            <a:spLocks noChangeArrowheads="1"/>
          </p:cNvSpPr>
          <p:nvPr/>
        </p:nvSpPr>
        <p:spPr bwMode="auto">
          <a:xfrm>
            <a:off x="47300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8" name="Oval 1204"/>
          <p:cNvSpPr>
            <a:spLocks noChangeArrowheads="1"/>
          </p:cNvSpPr>
          <p:nvPr/>
        </p:nvSpPr>
        <p:spPr bwMode="auto">
          <a:xfrm>
            <a:off x="47625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9" name="Oval 1205"/>
          <p:cNvSpPr>
            <a:spLocks noChangeArrowheads="1"/>
          </p:cNvSpPr>
          <p:nvPr/>
        </p:nvSpPr>
        <p:spPr bwMode="auto">
          <a:xfrm>
            <a:off x="4804833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0" name="Oval 1206"/>
          <p:cNvSpPr>
            <a:spLocks noChangeArrowheads="1"/>
          </p:cNvSpPr>
          <p:nvPr/>
        </p:nvSpPr>
        <p:spPr bwMode="auto">
          <a:xfrm>
            <a:off x="4837289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1" name="Oval 1207"/>
          <p:cNvSpPr>
            <a:spLocks noChangeArrowheads="1"/>
          </p:cNvSpPr>
          <p:nvPr/>
        </p:nvSpPr>
        <p:spPr bwMode="auto">
          <a:xfrm>
            <a:off x="4879622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2" name="Oval 1208"/>
          <p:cNvSpPr>
            <a:spLocks noChangeArrowheads="1"/>
          </p:cNvSpPr>
          <p:nvPr/>
        </p:nvSpPr>
        <p:spPr bwMode="auto">
          <a:xfrm>
            <a:off x="4912078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3" name="Oval 1209"/>
          <p:cNvSpPr>
            <a:spLocks noChangeArrowheads="1"/>
          </p:cNvSpPr>
          <p:nvPr/>
        </p:nvSpPr>
        <p:spPr bwMode="auto">
          <a:xfrm>
            <a:off x="49544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4" name="Oval 1210"/>
          <p:cNvSpPr>
            <a:spLocks noChangeArrowheads="1"/>
          </p:cNvSpPr>
          <p:nvPr/>
        </p:nvSpPr>
        <p:spPr bwMode="auto">
          <a:xfrm>
            <a:off x="4986867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5" name="Oval 1211"/>
          <p:cNvSpPr>
            <a:spLocks noChangeArrowheads="1"/>
          </p:cNvSpPr>
          <p:nvPr/>
        </p:nvSpPr>
        <p:spPr bwMode="auto">
          <a:xfrm>
            <a:off x="5029200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6" name="Oval 1212"/>
          <p:cNvSpPr>
            <a:spLocks noChangeArrowheads="1"/>
          </p:cNvSpPr>
          <p:nvPr/>
        </p:nvSpPr>
        <p:spPr bwMode="auto">
          <a:xfrm>
            <a:off x="50616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7" name="Oval 1213"/>
          <p:cNvSpPr>
            <a:spLocks noChangeArrowheads="1"/>
          </p:cNvSpPr>
          <p:nvPr/>
        </p:nvSpPr>
        <p:spPr bwMode="auto">
          <a:xfrm>
            <a:off x="5103989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8" name="Oval 1214"/>
          <p:cNvSpPr>
            <a:spLocks noChangeArrowheads="1"/>
          </p:cNvSpPr>
          <p:nvPr/>
        </p:nvSpPr>
        <p:spPr bwMode="auto">
          <a:xfrm>
            <a:off x="5136445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9" name="Oval 1215"/>
          <p:cNvSpPr>
            <a:spLocks noChangeArrowheads="1"/>
          </p:cNvSpPr>
          <p:nvPr/>
        </p:nvSpPr>
        <p:spPr bwMode="auto">
          <a:xfrm>
            <a:off x="51787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0" name="Oval 1216"/>
          <p:cNvSpPr>
            <a:spLocks noChangeArrowheads="1"/>
          </p:cNvSpPr>
          <p:nvPr/>
        </p:nvSpPr>
        <p:spPr bwMode="auto">
          <a:xfrm>
            <a:off x="5211233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1" name="Oval 1217"/>
          <p:cNvSpPr>
            <a:spLocks noChangeArrowheads="1"/>
          </p:cNvSpPr>
          <p:nvPr/>
        </p:nvSpPr>
        <p:spPr bwMode="auto">
          <a:xfrm>
            <a:off x="52535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2" name="Oval 1218"/>
          <p:cNvSpPr>
            <a:spLocks noChangeArrowheads="1"/>
          </p:cNvSpPr>
          <p:nvPr/>
        </p:nvSpPr>
        <p:spPr bwMode="auto">
          <a:xfrm>
            <a:off x="5286022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3" name="Oval 1219"/>
          <p:cNvSpPr>
            <a:spLocks noChangeArrowheads="1"/>
          </p:cNvSpPr>
          <p:nvPr/>
        </p:nvSpPr>
        <p:spPr bwMode="auto">
          <a:xfrm>
            <a:off x="53283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4" name="Oval 1220"/>
          <p:cNvSpPr>
            <a:spLocks noChangeArrowheads="1"/>
          </p:cNvSpPr>
          <p:nvPr/>
        </p:nvSpPr>
        <p:spPr bwMode="auto">
          <a:xfrm>
            <a:off x="5360811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5" name="Oval 1221"/>
          <p:cNvSpPr>
            <a:spLocks noChangeArrowheads="1"/>
          </p:cNvSpPr>
          <p:nvPr/>
        </p:nvSpPr>
        <p:spPr bwMode="auto">
          <a:xfrm>
            <a:off x="5403145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6" name="Oval 1222"/>
          <p:cNvSpPr>
            <a:spLocks noChangeArrowheads="1"/>
          </p:cNvSpPr>
          <p:nvPr/>
        </p:nvSpPr>
        <p:spPr bwMode="auto">
          <a:xfrm>
            <a:off x="5435600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7" name="Oval 1223"/>
          <p:cNvSpPr>
            <a:spLocks noChangeArrowheads="1"/>
          </p:cNvSpPr>
          <p:nvPr/>
        </p:nvSpPr>
        <p:spPr bwMode="auto">
          <a:xfrm>
            <a:off x="5477933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8" name="Oval 1224"/>
          <p:cNvSpPr>
            <a:spLocks noChangeArrowheads="1"/>
          </p:cNvSpPr>
          <p:nvPr/>
        </p:nvSpPr>
        <p:spPr bwMode="auto">
          <a:xfrm>
            <a:off x="5510389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9" name="Oval 1225"/>
          <p:cNvSpPr>
            <a:spLocks noChangeArrowheads="1"/>
          </p:cNvSpPr>
          <p:nvPr/>
        </p:nvSpPr>
        <p:spPr bwMode="auto">
          <a:xfrm>
            <a:off x="5552722" y="20871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0" name="Oval 1226"/>
          <p:cNvSpPr>
            <a:spLocks noChangeArrowheads="1"/>
          </p:cNvSpPr>
          <p:nvPr/>
        </p:nvSpPr>
        <p:spPr bwMode="auto">
          <a:xfrm>
            <a:off x="5585178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1" name="Oval 1227"/>
          <p:cNvSpPr>
            <a:spLocks noChangeArrowheads="1"/>
          </p:cNvSpPr>
          <p:nvPr/>
        </p:nvSpPr>
        <p:spPr bwMode="auto">
          <a:xfrm>
            <a:off x="5627511" y="17141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2" name="Oval 1228"/>
          <p:cNvSpPr>
            <a:spLocks noChangeArrowheads="1"/>
          </p:cNvSpPr>
          <p:nvPr/>
        </p:nvSpPr>
        <p:spPr bwMode="auto">
          <a:xfrm>
            <a:off x="5659967" y="17617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3" name="Oval 1229"/>
          <p:cNvSpPr>
            <a:spLocks noChangeArrowheads="1"/>
          </p:cNvSpPr>
          <p:nvPr/>
        </p:nvSpPr>
        <p:spPr bwMode="auto">
          <a:xfrm>
            <a:off x="5702300" y="17982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4" name="Oval 1230"/>
          <p:cNvSpPr>
            <a:spLocks noChangeArrowheads="1"/>
          </p:cNvSpPr>
          <p:nvPr/>
        </p:nvSpPr>
        <p:spPr bwMode="auto">
          <a:xfrm>
            <a:off x="5734756" y="17871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5" name="Oval 1231"/>
          <p:cNvSpPr>
            <a:spLocks noChangeArrowheads="1"/>
          </p:cNvSpPr>
          <p:nvPr/>
        </p:nvSpPr>
        <p:spPr bwMode="auto">
          <a:xfrm>
            <a:off x="5777089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6" name="Oval 1232"/>
          <p:cNvSpPr>
            <a:spLocks noChangeArrowheads="1"/>
          </p:cNvSpPr>
          <p:nvPr/>
        </p:nvSpPr>
        <p:spPr bwMode="auto">
          <a:xfrm>
            <a:off x="5809545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7" name="Oval 1233"/>
          <p:cNvSpPr>
            <a:spLocks noChangeArrowheads="1"/>
          </p:cNvSpPr>
          <p:nvPr/>
        </p:nvSpPr>
        <p:spPr bwMode="auto">
          <a:xfrm>
            <a:off x="5851878" y="21586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8" name="Oval 1234"/>
          <p:cNvSpPr>
            <a:spLocks noChangeArrowheads="1"/>
          </p:cNvSpPr>
          <p:nvPr/>
        </p:nvSpPr>
        <p:spPr bwMode="auto">
          <a:xfrm>
            <a:off x="5884333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9" name="Oval 1235"/>
          <p:cNvSpPr>
            <a:spLocks noChangeArrowheads="1"/>
          </p:cNvSpPr>
          <p:nvPr/>
        </p:nvSpPr>
        <p:spPr bwMode="auto">
          <a:xfrm>
            <a:off x="5926667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0" name="Oval 1236"/>
          <p:cNvSpPr>
            <a:spLocks noChangeArrowheads="1"/>
          </p:cNvSpPr>
          <p:nvPr/>
        </p:nvSpPr>
        <p:spPr bwMode="auto">
          <a:xfrm>
            <a:off x="5959122" y="24110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1" name="Oval 1237"/>
          <p:cNvSpPr>
            <a:spLocks noChangeArrowheads="1"/>
          </p:cNvSpPr>
          <p:nvPr/>
        </p:nvSpPr>
        <p:spPr bwMode="auto">
          <a:xfrm>
            <a:off x="60014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2" name="Oval 1238"/>
          <p:cNvSpPr>
            <a:spLocks noChangeArrowheads="1"/>
          </p:cNvSpPr>
          <p:nvPr/>
        </p:nvSpPr>
        <p:spPr bwMode="auto">
          <a:xfrm>
            <a:off x="6033911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3" name="Oval 1239"/>
          <p:cNvSpPr>
            <a:spLocks noChangeArrowheads="1"/>
          </p:cNvSpPr>
          <p:nvPr/>
        </p:nvSpPr>
        <p:spPr bwMode="auto">
          <a:xfrm>
            <a:off x="6076245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4" name="Oval 1240"/>
          <p:cNvSpPr>
            <a:spLocks noChangeArrowheads="1"/>
          </p:cNvSpPr>
          <p:nvPr/>
        </p:nvSpPr>
        <p:spPr bwMode="auto">
          <a:xfrm>
            <a:off x="6108700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5" name="Oval 1241"/>
          <p:cNvSpPr>
            <a:spLocks noChangeArrowheads="1"/>
          </p:cNvSpPr>
          <p:nvPr/>
        </p:nvSpPr>
        <p:spPr bwMode="auto">
          <a:xfrm>
            <a:off x="61510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6" name="Oval 1242"/>
          <p:cNvSpPr>
            <a:spLocks noChangeArrowheads="1"/>
          </p:cNvSpPr>
          <p:nvPr/>
        </p:nvSpPr>
        <p:spPr bwMode="auto">
          <a:xfrm>
            <a:off x="6183489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7" name="Oval 1243"/>
          <p:cNvSpPr>
            <a:spLocks noChangeArrowheads="1"/>
          </p:cNvSpPr>
          <p:nvPr/>
        </p:nvSpPr>
        <p:spPr bwMode="auto">
          <a:xfrm>
            <a:off x="6225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8" name="Oval 1244"/>
          <p:cNvSpPr>
            <a:spLocks noChangeArrowheads="1"/>
          </p:cNvSpPr>
          <p:nvPr/>
        </p:nvSpPr>
        <p:spPr bwMode="auto">
          <a:xfrm>
            <a:off x="62582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9" name="Line 1245"/>
          <p:cNvSpPr>
            <a:spLocks noChangeShapeType="1"/>
          </p:cNvSpPr>
          <p:nvPr/>
        </p:nvSpPr>
        <p:spPr bwMode="auto">
          <a:xfrm>
            <a:off x="2359378" y="2663439"/>
            <a:ext cx="374932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0" name="Line 1246"/>
          <p:cNvSpPr>
            <a:spLocks noChangeShapeType="1"/>
          </p:cNvSpPr>
          <p:nvPr/>
        </p:nvSpPr>
        <p:spPr bwMode="auto">
          <a:xfrm>
            <a:off x="2359378" y="2663439"/>
            <a:ext cx="2822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1" name="Line 1247"/>
          <p:cNvSpPr>
            <a:spLocks noChangeShapeType="1"/>
          </p:cNvSpPr>
          <p:nvPr/>
        </p:nvSpPr>
        <p:spPr bwMode="auto">
          <a:xfrm>
            <a:off x="3107267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2" name="Line 1248"/>
          <p:cNvSpPr>
            <a:spLocks noChangeShapeType="1"/>
          </p:cNvSpPr>
          <p:nvPr/>
        </p:nvSpPr>
        <p:spPr bwMode="auto">
          <a:xfrm>
            <a:off x="3855156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3" name="Line 1249"/>
          <p:cNvSpPr>
            <a:spLocks noChangeShapeType="1"/>
          </p:cNvSpPr>
          <p:nvPr/>
        </p:nvSpPr>
        <p:spPr bwMode="auto">
          <a:xfrm>
            <a:off x="4612922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4" name="Line 1250"/>
          <p:cNvSpPr>
            <a:spLocks noChangeShapeType="1"/>
          </p:cNvSpPr>
          <p:nvPr/>
        </p:nvSpPr>
        <p:spPr bwMode="auto">
          <a:xfrm>
            <a:off x="5360811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5" name="Line 1251"/>
          <p:cNvSpPr>
            <a:spLocks noChangeShapeType="1"/>
          </p:cNvSpPr>
          <p:nvPr/>
        </p:nvSpPr>
        <p:spPr bwMode="auto">
          <a:xfrm>
            <a:off x="6108700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6" name="Rectangle 1252"/>
          <p:cNvSpPr>
            <a:spLocks noChangeArrowheads="1"/>
          </p:cNvSpPr>
          <p:nvPr/>
        </p:nvSpPr>
        <p:spPr bwMode="auto">
          <a:xfrm>
            <a:off x="2103967" y="2931726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Oct 53</a:t>
            </a:r>
            <a:endParaRPr lang="en-US" sz="1600"/>
          </a:p>
        </p:txBody>
      </p:sp>
      <p:sp>
        <p:nvSpPr>
          <p:cNvPr id="560357" name="Rectangle 1253"/>
          <p:cNvSpPr>
            <a:spLocks noChangeArrowheads="1"/>
          </p:cNvSpPr>
          <p:nvPr/>
        </p:nvSpPr>
        <p:spPr bwMode="auto">
          <a:xfrm>
            <a:off x="2816578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54</a:t>
            </a:r>
            <a:endParaRPr lang="en-US" sz="1600"/>
          </a:p>
        </p:txBody>
      </p:sp>
      <p:sp>
        <p:nvSpPr>
          <p:cNvPr id="560358" name="Rectangle 1254"/>
          <p:cNvSpPr>
            <a:spLocks noChangeArrowheads="1"/>
          </p:cNvSpPr>
          <p:nvPr/>
        </p:nvSpPr>
        <p:spPr bwMode="auto">
          <a:xfrm>
            <a:off x="3592689" y="2915851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Apr 55</a:t>
            </a:r>
            <a:endParaRPr lang="en-US" sz="1600"/>
          </a:p>
        </p:txBody>
      </p:sp>
      <p:sp>
        <p:nvSpPr>
          <p:cNvPr id="560359" name="Rectangle 1255"/>
          <p:cNvSpPr>
            <a:spLocks noChangeArrowheads="1"/>
          </p:cNvSpPr>
          <p:nvPr/>
        </p:nvSpPr>
        <p:spPr bwMode="auto">
          <a:xfrm>
            <a:off x="4408311" y="2915851"/>
            <a:ext cx="53904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Jan 56</a:t>
            </a:r>
            <a:endParaRPr lang="en-US" sz="1600"/>
          </a:p>
        </p:txBody>
      </p:sp>
      <p:sp>
        <p:nvSpPr>
          <p:cNvPr id="560360" name="Rectangle 1256"/>
          <p:cNvSpPr>
            <a:spLocks noChangeArrowheads="1"/>
          </p:cNvSpPr>
          <p:nvPr/>
        </p:nvSpPr>
        <p:spPr bwMode="auto">
          <a:xfrm>
            <a:off x="5156200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Nov 56</a:t>
            </a:r>
            <a:endParaRPr lang="en-US" sz="1600"/>
          </a:p>
        </p:txBody>
      </p:sp>
      <p:sp>
        <p:nvSpPr>
          <p:cNvPr id="560361" name="Rectangle 1257"/>
          <p:cNvSpPr>
            <a:spLocks noChangeArrowheads="1"/>
          </p:cNvSpPr>
          <p:nvPr/>
        </p:nvSpPr>
        <p:spPr bwMode="auto">
          <a:xfrm>
            <a:off x="5932311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57</a:t>
            </a:r>
            <a:endParaRPr lang="en-US" sz="1600"/>
          </a:p>
        </p:txBody>
      </p:sp>
      <p:sp>
        <p:nvSpPr>
          <p:cNvPr id="560362" name="Line 1258"/>
          <p:cNvSpPr>
            <a:spLocks noChangeShapeType="1"/>
          </p:cNvSpPr>
          <p:nvPr/>
        </p:nvSpPr>
        <p:spPr bwMode="auto">
          <a:xfrm flipV="1">
            <a:off x="2242256" y="1101339"/>
            <a:ext cx="1411" cy="150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3" name="Line 1259"/>
          <p:cNvSpPr>
            <a:spLocks noChangeShapeType="1"/>
          </p:cNvSpPr>
          <p:nvPr/>
        </p:nvSpPr>
        <p:spPr bwMode="auto">
          <a:xfrm flipH="1">
            <a:off x="2146300" y="26031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4" name="Line 1260"/>
          <p:cNvSpPr>
            <a:spLocks noChangeShapeType="1"/>
          </p:cNvSpPr>
          <p:nvPr/>
        </p:nvSpPr>
        <p:spPr bwMode="auto">
          <a:xfrm flipH="1">
            <a:off x="2146300" y="23872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5" name="Line 1261"/>
          <p:cNvSpPr>
            <a:spLocks noChangeShapeType="1"/>
          </p:cNvSpPr>
          <p:nvPr/>
        </p:nvSpPr>
        <p:spPr bwMode="auto">
          <a:xfrm flipH="1">
            <a:off x="2146300" y="21713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6" name="Line 1262"/>
          <p:cNvSpPr>
            <a:spLocks noChangeShapeType="1"/>
          </p:cNvSpPr>
          <p:nvPr/>
        </p:nvSpPr>
        <p:spPr bwMode="auto">
          <a:xfrm flipH="1">
            <a:off x="2146300" y="19554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7" name="Line 1263"/>
          <p:cNvSpPr>
            <a:spLocks noChangeShapeType="1"/>
          </p:cNvSpPr>
          <p:nvPr/>
        </p:nvSpPr>
        <p:spPr bwMode="auto">
          <a:xfrm flipH="1">
            <a:off x="2146300" y="1737926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8" name="Line 1264"/>
          <p:cNvSpPr>
            <a:spLocks noChangeShapeType="1"/>
          </p:cNvSpPr>
          <p:nvPr/>
        </p:nvSpPr>
        <p:spPr bwMode="auto">
          <a:xfrm flipH="1">
            <a:off x="2146300" y="1522026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9" name="Line 1265"/>
          <p:cNvSpPr>
            <a:spLocks noChangeShapeType="1"/>
          </p:cNvSpPr>
          <p:nvPr/>
        </p:nvSpPr>
        <p:spPr bwMode="auto">
          <a:xfrm flipH="1">
            <a:off x="2146300" y="13172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0" name="Line 1266"/>
          <p:cNvSpPr>
            <a:spLocks noChangeShapeType="1"/>
          </p:cNvSpPr>
          <p:nvPr/>
        </p:nvSpPr>
        <p:spPr bwMode="auto">
          <a:xfrm flipH="1">
            <a:off x="2146300" y="11013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1" name="Rectangle 1267"/>
          <p:cNvSpPr>
            <a:spLocks noChangeArrowheads="1"/>
          </p:cNvSpPr>
          <p:nvPr/>
        </p:nvSpPr>
        <p:spPr bwMode="auto">
          <a:xfrm>
            <a:off x="1923345" y="2536439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0</a:t>
            </a:r>
            <a:endParaRPr lang="en-US" sz="1600"/>
          </a:p>
        </p:txBody>
      </p:sp>
      <p:sp>
        <p:nvSpPr>
          <p:cNvPr id="560372" name="Rectangle 1268"/>
          <p:cNvSpPr>
            <a:spLocks noChangeArrowheads="1"/>
          </p:cNvSpPr>
          <p:nvPr/>
        </p:nvSpPr>
        <p:spPr bwMode="auto">
          <a:xfrm>
            <a:off x="1923345" y="21030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4</a:t>
            </a:r>
            <a:endParaRPr lang="en-US" sz="1600"/>
          </a:p>
        </p:txBody>
      </p:sp>
      <p:sp>
        <p:nvSpPr>
          <p:cNvPr id="560373" name="Rectangle 1269"/>
          <p:cNvSpPr>
            <a:spLocks noChangeArrowheads="1"/>
          </p:cNvSpPr>
          <p:nvPr/>
        </p:nvSpPr>
        <p:spPr bwMode="auto">
          <a:xfrm>
            <a:off x="1923345" y="16712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8</a:t>
            </a:r>
            <a:endParaRPr lang="en-US" sz="1600"/>
          </a:p>
        </p:txBody>
      </p:sp>
      <p:sp>
        <p:nvSpPr>
          <p:cNvPr id="560374" name="Rectangle 1270"/>
          <p:cNvSpPr>
            <a:spLocks noChangeArrowheads="1"/>
          </p:cNvSpPr>
          <p:nvPr/>
        </p:nvSpPr>
        <p:spPr bwMode="auto">
          <a:xfrm>
            <a:off x="1879600" y="1256914"/>
            <a:ext cx="2003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12</a:t>
            </a:r>
            <a:endParaRPr lang="en-US" sz="1600"/>
          </a:p>
        </p:txBody>
      </p:sp>
      <p:sp>
        <p:nvSpPr>
          <p:cNvPr id="560375" name="Rectangle 1271"/>
          <p:cNvSpPr>
            <a:spLocks noChangeArrowheads="1"/>
          </p:cNvSpPr>
          <p:nvPr/>
        </p:nvSpPr>
        <p:spPr bwMode="auto">
          <a:xfrm>
            <a:off x="2242256" y="1053714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6" name="Rectangle 1272"/>
          <p:cNvSpPr>
            <a:spLocks noChangeArrowheads="1"/>
          </p:cNvSpPr>
          <p:nvPr/>
        </p:nvSpPr>
        <p:spPr bwMode="auto">
          <a:xfrm rot="16200000">
            <a:off x="1021292" y="1707676"/>
            <a:ext cx="1047750" cy="4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latin typeface="Arial" pitchFamily="-104" charset="0"/>
              </a:rPr>
              <a:t>Infected </a:t>
            </a:r>
          </a:p>
          <a:p>
            <a:pPr algn="ctr" eaLnBrk="1" hangingPunct="1"/>
            <a:r>
              <a:rPr lang="en-US" sz="1400">
                <a:latin typeface="Arial" pitchFamily="-104" charset="0"/>
              </a:rPr>
              <a:t>(in thousand)</a:t>
            </a:r>
            <a:endParaRPr lang="en-US" sz="1600"/>
          </a:p>
        </p:txBody>
      </p:sp>
      <p:sp>
        <p:nvSpPr>
          <p:cNvPr id="560388" name="Rectangle 1284"/>
          <p:cNvSpPr>
            <a:spLocks noChangeArrowheads="1"/>
          </p:cNvSpPr>
          <p:nvPr/>
        </p:nvSpPr>
        <p:spPr bwMode="auto">
          <a:xfrm>
            <a:off x="2242256" y="1058476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35" name="Text Box 1631"/>
          <p:cNvSpPr txBox="1">
            <a:spLocks noChangeArrowheads="1"/>
          </p:cNvSpPr>
          <p:nvPr/>
        </p:nvSpPr>
        <p:spPr bwMode="auto">
          <a:xfrm>
            <a:off x="2116560" y="351905"/>
            <a:ext cx="4443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London ‘55 and ‘57 epidemics </a:t>
            </a:r>
          </a:p>
        </p:txBody>
      </p:sp>
      <p:sp>
        <p:nvSpPr>
          <p:cNvPr id="436" name="Text Box 1629"/>
          <p:cNvSpPr txBox="1">
            <a:spLocks noChangeArrowheads="1"/>
          </p:cNvSpPr>
          <p:nvPr/>
        </p:nvSpPr>
        <p:spPr bwMode="auto">
          <a:xfrm>
            <a:off x="1802315" y="3546545"/>
            <a:ext cx="67755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Each week children were born </a:t>
            </a:r>
          </a:p>
          <a:p>
            <a:endParaRPr lang="en-US" sz="2000" dirty="0"/>
          </a:p>
          <a:p>
            <a:r>
              <a:rPr lang="en-US" sz="2000" dirty="0"/>
              <a:t>Mean: 995</a:t>
            </a:r>
          </a:p>
          <a:p>
            <a:r>
              <a:rPr lang="en-US" sz="2000" dirty="0"/>
              <a:t>Min: 957</a:t>
            </a:r>
          </a:p>
          <a:p>
            <a:r>
              <a:rPr lang="en-US" sz="2000" dirty="0"/>
              <a:t>Max: 1041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2370667" y="1082289"/>
            <a:ext cx="3941233" cy="1549400"/>
            <a:chOff x="1158" y="3012"/>
            <a:chExt cx="2214" cy="774"/>
          </a:xfrm>
        </p:grpSpPr>
        <p:sp>
          <p:nvSpPr>
            <p:cNvPr id="560131" name="Line 1027"/>
            <p:cNvSpPr>
              <a:spLocks noChangeShapeType="1"/>
            </p:cNvSpPr>
            <p:nvPr/>
          </p:nvSpPr>
          <p:spPr bwMode="auto">
            <a:xfrm>
              <a:off x="1920" y="3372"/>
              <a:ext cx="1" cy="2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2" name="Line 1028"/>
            <p:cNvSpPr>
              <a:spLocks noChangeShapeType="1"/>
            </p:cNvSpPr>
            <p:nvPr/>
          </p:nvSpPr>
          <p:spPr bwMode="auto">
            <a:xfrm>
              <a:off x="1938" y="3498"/>
              <a:ext cx="6" cy="2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3" name="Oval 1029"/>
            <p:cNvSpPr>
              <a:spLocks noChangeArrowheads="1"/>
            </p:cNvSpPr>
            <p:nvPr/>
          </p:nvSpPr>
          <p:spPr bwMode="auto">
            <a:xfrm>
              <a:off x="1158" y="34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4" name="Oval 1030"/>
            <p:cNvSpPr>
              <a:spLocks noChangeArrowheads="1"/>
            </p:cNvSpPr>
            <p:nvPr/>
          </p:nvSpPr>
          <p:spPr bwMode="auto">
            <a:xfrm>
              <a:off x="1176" y="343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5" name="Oval 1031"/>
            <p:cNvSpPr>
              <a:spLocks noChangeArrowheads="1"/>
            </p:cNvSpPr>
            <p:nvPr/>
          </p:nvSpPr>
          <p:spPr bwMode="auto">
            <a:xfrm>
              <a:off x="1200" y="341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6" name="Oval 1032"/>
            <p:cNvSpPr>
              <a:spLocks noChangeArrowheads="1"/>
            </p:cNvSpPr>
            <p:nvPr/>
          </p:nvSpPr>
          <p:spPr bwMode="auto">
            <a:xfrm>
              <a:off x="1218" y="33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7" name="Oval 1033"/>
            <p:cNvSpPr>
              <a:spLocks noChangeArrowheads="1"/>
            </p:cNvSpPr>
            <p:nvPr/>
          </p:nvSpPr>
          <p:spPr bwMode="auto">
            <a:xfrm>
              <a:off x="1242" y="33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8" name="Oval 1034"/>
            <p:cNvSpPr>
              <a:spLocks noChangeArrowheads="1"/>
            </p:cNvSpPr>
            <p:nvPr/>
          </p:nvSpPr>
          <p:spPr bwMode="auto">
            <a:xfrm>
              <a:off x="1260" y="33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9" name="Oval 1035"/>
            <p:cNvSpPr>
              <a:spLocks noChangeArrowheads="1"/>
            </p:cNvSpPr>
            <p:nvPr/>
          </p:nvSpPr>
          <p:spPr bwMode="auto">
            <a:xfrm>
              <a:off x="1284" y="33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0" name="Oval 1036"/>
            <p:cNvSpPr>
              <a:spLocks noChangeArrowheads="1"/>
            </p:cNvSpPr>
            <p:nvPr/>
          </p:nvSpPr>
          <p:spPr bwMode="auto">
            <a:xfrm>
              <a:off x="1302" y="33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1" name="Oval 1037"/>
            <p:cNvSpPr>
              <a:spLocks noChangeArrowheads="1"/>
            </p:cNvSpPr>
            <p:nvPr/>
          </p:nvSpPr>
          <p:spPr bwMode="auto">
            <a:xfrm>
              <a:off x="1326" y="330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2" name="Oval 1038"/>
            <p:cNvSpPr>
              <a:spLocks noChangeArrowheads="1"/>
            </p:cNvSpPr>
            <p:nvPr/>
          </p:nvSpPr>
          <p:spPr bwMode="auto">
            <a:xfrm>
              <a:off x="1344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3" name="Oval 1039"/>
            <p:cNvSpPr>
              <a:spLocks noChangeArrowheads="1"/>
            </p:cNvSpPr>
            <p:nvPr/>
          </p:nvSpPr>
          <p:spPr bwMode="auto">
            <a:xfrm>
              <a:off x="1368" y="326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4" name="Oval 1040"/>
            <p:cNvSpPr>
              <a:spLocks noChangeArrowheads="1"/>
            </p:cNvSpPr>
            <p:nvPr/>
          </p:nvSpPr>
          <p:spPr bwMode="auto">
            <a:xfrm>
              <a:off x="1386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5" name="Oval 1041"/>
            <p:cNvSpPr>
              <a:spLocks noChangeArrowheads="1"/>
            </p:cNvSpPr>
            <p:nvPr/>
          </p:nvSpPr>
          <p:spPr bwMode="auto">
            <a:xfrm>
              <a:off x="1410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6" name="Oval 1042"/>
            <p:cNvSpPr>
              <a:spLocks noChangeArrowheads="1"/>
            </p:cNvSpPr>
            <p:nvPr/>
          </p:nvSpPr>
          <p:spPr bwMode="auto">
            <a:xfrm>
              <a:off x="1428" y="321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7" name="Oval 1043"/>
            <p:cNvSpPr>
              <a:spLocks noChangeArrowheads="1"/>
            </p:cNvSpPr>
            <p:nvPr/>
          </p:nvSpPr>
          <p:spPr bwMode="auto">
            <a:xfrm>
              <a:off x="1452" y="319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8" name="Oval 1044"/>
            <p:cNvSpPr>
              <a:spLocks noChangeArrowheads="1"/>
            </p:cNvSpPr>
            <p:nvPr/>
          </p:nvSpPr>
          <p:spPr bwMode="auto">
            <a:xfrm>
              <a:off x="1470" y="318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9" name="Oval 1045"/>
            <p:cNvSpPr>
              <a:spLocks noChangeArrowheads="1"/>
            </p:cNvSpPr>
            <p:nvPr/>
          </p:nvSpPr>
          <p:spPr bwMode="auto">
            <a:xfrm>
              <a:off x="1494" y="316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0" name="Oval 1046"/>
            <p:cNvSpPr>
              <a:spLocks noChangeArrowheads="1"/>
            </p:cNvSpPr>
            <p:nvPr/>
          </p:nvSpPr>
          <p:spPr bwMode="auto">
            <a:xfrm>
              <a:off x="1512" y="31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1" name="Oval 1047"/>
            <p:cNvSpPr>
              <a:spLocks noChangeArrowheads="1"/>
            </p:cNvSpPr>
            <p:nvPr/>
          </p:nvSpPr>
          <p:spPr bwMode="auto">
            <a:xfrm>
              <a:off x="1536" y="31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2" name="Oval 1048"/>
            <p:cNvSpPr>
              <a:spLocks noChangeArrowheads="1"/>
            </p:cNvSpPr>
            <p:nvPr/>
          </p:nvSpPr>
          <p:spPr bwMode="auto">
            <a:xfrm>
              <a:off x="1554" y="31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3" name="Oval 1049"/>
            <p:cNvSpPr>
              <a:spLocks noChangeArrowheads="1"/>
            </p:cNvSpPr>
            <p:nvPr/>
          </p:nvSpPr>
          <p:spPr bwMode="auto">
            <a:xfrm>
              <a:off x="1578" y="31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4" name="Oval 1050"/>
            <p:cNvSpPr>
              <a:spLocks noChangeArrowheads="1"/>
            </p:cNvSpPr>
            <p:nvPr/>
          </p:nvSpPr>
          <p:spPr bwMode="auto">
            <a:xfrm>
              <a:off x="1596" y="30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5" name="Oval 1051"/>
            <p:cNvSpPr>
              <a:spLocks noChangeArrowheads="1"/>
            </p:cNvSpPr>
            <p:nvPr/>
          </p:nvSpPr>
          <p:spPr bwMode="auto">
            <a:xfrm>
              <a:off x="1620" y="30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6" name="Oval 1052"/>
            <p:cNvSpPr>
              <a:spLocks noChangeArrowheads="1"/>
            </p:cNvSpPr>
            <p:nvPr/>
          </p:nvSpPr>
          <p:spPr bwMode="auto">
            <a:xfrm>
              <a:off x="1638" y="30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7" name="Oval 1053"/>
            <p:cNvSpPr>
              <a:spLocks noChangeArrowheads="1"/>
            </p:cNvSpPr>
            <p:nvPr/>
          </p:nvSpPr>
          <p:spPr bwMode="auto">
            <a:xfrm>
              <a:off x="1662" y="30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8" name="Oval 1054"/>
            <p:cNvSpPr>
              <a:spLocks noChangeArrowheads="1"/>
            </p:cNvSpPr>
            <p:nvPr/>
          </p:nvSpPr>
          <p:spPr bwMode="auto">
            <a:xfrm>
              <a:off x="1680" y="30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9" name="Oval 1055"/>
            <p:cNvSpPr>
              <a:spLocks noChangeArrowheads="1"/>
            </p:cNvSpPr>
            <p:nvPr/>
          </p:nvSpPr>
          <p:spPr bwMode="auto">
            <a:xfrm>
              <a:off x="1704" y="30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0" name="Oval 1056"/>
            <p:cNvSpPr>
              <a:spLocks noChangeArrowheads="1"/>
            </p:cNvSpPr>
            <p:nvPr/>
          </p:nvSpPr>
          <p:spPr bwMode="auto">
            <a:xfrm>
              <a:off x="1722" y="30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1" name="Oval 1057"/>
            <p:cNvSpPr>
              <a:spLocks noChangeArrowheads="1"/>
            </p:cNvSpPr>
            <p:nvPr/>
          </p:nvSpPr>
          <p:spPr bwMode="auto">
            <a:xfrm>
              <a:off x="1746" y="301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2" name="Oval 1058"/>
            <p:cNvSpPr>
              <a:spLocks noChangeArrowheads="1"/>
            </p:cNvSpPr>
            <p:nvPr/>
          </p:nvSpPr>
          <p:spPr bwMode="auto">
            <a:xfrm>
              <a:off x="1764" y="30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3" name="Oval 1059"/>
            <p:cNvSpPr>
              <a:spLocks noChangeArrowheads="1"/>
            </p:cNvSpPr>
            <p:nvPr/>
          </p:nvSpPr>
          <p:spPr bwMode="auto">
            <a:xfrm>
              <a:off x="1788" y="30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4" name="Oval 1060"/>
            <p:cNvSpPr>
              <a:spLocks noChangeArrowheads="1"/>
            </p:cNvSpPr>
            <p:nvPr/>
          </p:nvSpPr>
          <p:spPr bwMode="auto">
            <a:xfrm>
              <a:off x="1806" y="30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5" name="Oval 1061"/>
            <p:cNvSpPr>
              <a:spLocks noChangeArrowheads="1"/>
            </p:cNvSpPr>
            <p:nvPr/>
          </p:nvSpPr>
          <p:spPr bwMode="auto">
            <a:xfrm>
              <a:off x="1830" y="30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6" name="Oval 1062"/>
            <p:cNvSpPr>
              <a:spLocks noChangeArrowheads="1"/>
            </p:cNvSpPr>
            <p:nvPr/>
          </p:nvSpPr>
          <p:spPr bwMode="auto">
            <a:xfrm>
              <a:off x="1848" y="311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7" name="Oval 1063"/>
            <p:cNvSpPr>
              <a:spLocks noChangeArrowheads="1"/>
            </p:cNvSpPr>
            <p:nvPr/>
          </p:nvSpPr>
          <p:spPr bwMode="auto">
            <a:xfrm>
              <a:off x="1872" y="319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8" name="Oval 1064"/>
            <p:cNvSpPr>
              <a:spLocks noChangeArrowheads="1"/>
            </p:cNvSpPr>
            <p:nvPr/>
          </p:nvSpPr>
          <p:spPr bwMode="auto">
            <a:xfrm>
              <a:off x="1890" y="330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9" name="Oval 1065"/>
            <p:cNvSpPr>
              <a:spLocks noChangeArrowheads="1"/>
            </p:cNvSpPr>
            <p:nvPr/>
          </p:nvSpPr>
          <p:spPr bwMode="auto">
            <a:xfrm>
              <a:off x="1914" y="343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0" name="Oval 1066"/>
            <p:cNvSpPr>
              <a:spLocks noChangeArrowheads="1"/>
            </p:cNvSpPr>
            <p:nvPr/>
          </p:nvSpPr>
          <p:spPr bwMode="auto">
            <a:xfrm>
              <a:off x="1932" y="35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1" name="Oval 1067"/>
            <p:cNvSpPr>
              <a:spLocks noChangeArrowheads="1"/>
            </p:cNvSpPr>
            <p:nvPr/>
          </p:nvSpPr>
          <p:spPr bwMode="auto">
            <a:xfrm>
              <a:off x="1956" y="36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2" name="Oval 1068"/>
            <p:cNvSpPr>
              <a:spLocks noChangeArrowheads="1"/>
            </p:cNvSpPr>
            <p:nvPr/>
          </p:nvSpPr>
          <p:spPr bwMode="auto">
            <a:xfrm>
              <a:off x="1974" y="370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3" name="Oval 1069"/>
            <p:cNvSpPr>
              <a:spLocks noChangeArrowheads="1"/>
            </p:cNvSpPr>
            <p:nvPr/>
          </p:nvSpPr>
          <p:spPr bwMode="auto">
            <a:xfrm>
              <a:off x="1998" y="37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4" name="Oval 1070"/>
            <p:cNvSpPr>
              <a:spLocks noChangeArrowheads="1"/>
            </p:cNvSpPr>
            <p:nvPr/>
          </p:nvSpPr>
          <p:spPr bwMode="auto">
            <a:xfrm>
              <a:off x="2016" y="374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5" name="Oval 1071"/>
            <p:cNvSpPr>
              <a:spLocks noChangeArrowheads="1"/>
            </p:cNvSpPr>
            <p:nvPr/>
          </p:nvSpPr>
          <p:spPr bwMode="auto">
            <a:xfrm>
              <a:off x="2040" y="37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6" name="Oval 1072"/>
            <p:cNvSpPr>
              <a:spLocks noChangeArrowheads="1"/>
            </p:cNvSpPr>
            <p:nvPr/>
          </p:nvSpPr>
          <p:spPr bwMode="auto">
            <a:xfrm>
              <a:off x="2058" y="37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7" name="Oval 1073"/>
            <p:cNvSpPr>
              <a:spLocks noChangeArrowheads="1"/>
            </p:cNvSpPr>
            <p:nvPr/>
          </p:nvSpPr>
          <p:spPr bwMode="auto">
            <a:xfrm>
              <a:off x="2082" y="37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8" name="Oval 1074"/>
            <p:cNvSpPr>
              <a:spLocks noChangeArrowheads="1"/>
            </p:cNvSpPr>
            <p:nvPr/>
          </p:nvSpPr>
          <p:spPr bwMode="auto">
            <a:xfrm>
              <a:off x="2100" y="37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9" name="Oval 1075"/>
            <p:cNvSpPr>
              <a:spLocks noChangeArrowheads="1"/>
            </p:cNvSpPr>
            <p:nvPr/>
          </p:nvSpPr>
          <p:spPr bwMode="auto">
            <a:xfrm>
              <a:off x="2124" y="372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0" name="Oval 1076"/>
            <p:cNvSpPr>
              <a:spLocks noChangeArrowheads="1"/>
            </p:cNvSpPr>
            <p:nvPr/>
          </p:nvSpPr>
          <p:spPr bwMode="auto">
            <a:xfrm>
              <a:off x="2142" y="37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1" name="Oval 1077"/>
            <p:cNvSpPr>
              <a:spLocks noChangeArrowheads="1"/>
            </p:cNvSpPr>
            <p:nvPr/>
          </p:nvSpPr>
          <p:spPr bwMode="auto">
            <a:xfrm>
              <a:off x="2166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2" name="Oval 1078"/>
            <p:cNvSpPr>
              <a:spLocks noChangeArrowheads="1"/>
            </p:cNvSpPr>
            <p:nvPr/>
          </p:nvSpPr>
          <p:spPr bwMode="auto">
            <a:xfrm>
              <a:off x="2184" y="367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3" name="Oval 1079"/>
            <p:cNvSpPr>
              <a:spLocks noChangeArrowheads="1"/>
            </p:cNvSpPr>
            <p:nvPr/>
          </p:nvSpPr>
          <p:spPr bwMode="auto">
            <a:xfrm>
              <a:off x="2208" y="36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4" name="Oval 1080"/>
            <p:cNvSpPr>
              <a:spLocks noChangeArrowheads="1"/>
            </p:cNvSpPr>
            <p:nvPr/>
          </p:nvSpPr>
          <p:spPr bwMode="auto">
            <a:xfrm>
              <a:off x="2226" y="36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5" name="Oval 1081"/>
            <p:cNvSpPr>
              <a:spLocks noChangeArrowheads="1"/>
            </p:cNvSpPr>
            <p:nvPr/>
          </p:nvSpPr>
          <p:spPr bwMode="auto">
            <a:xfrm>
              <a:off x="2250" y="36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6" name="Oval 1082"/>
            <p:cNvSpPr>
              <a:spLocks noChangeArrowheads="1"/>
            </p:cNvSpPr>
            <p:nvPr/>
          </p:nvSpPr>
          <p:spPr bwMode="auto">
            <a:xfrm>
              <a:off x="2274" y="360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7" name="Oval 1083"/>
            <p:cNvSpPr>
              <a:spLocks noChangeArrowheads="1"/>
            </p:cNvSpPr>
            <p:nvPr/>
          </p:nvSpPr>
          <p:spPr bwMode="auto">
            <a:xfrm>
              <a:off x="2292" y="35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8" name="Oval 1084"/>
            <p:cNvSpPr>
              <a:spLocks noChangeArrowheads="1"/>
            </p:cNvSpPr>
            <p:nvPr/>
          </p:nvSpPr>
          <p:spPr bwMode="auto">
            <a:xfrm>
              <a:off x="2316" y="356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9" name="Oval 1085"/>
            <p:cNvSpPr>
              <a:spLocks noChangeArrowheads="1"/>
            </p:cNvSpPr>
            <p:nvPr/>
          </p:nvSpPr>
          <p:spPr bwMode="auto">
            <a:xfrm>
              <a:off x="2334" y="35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0" name="Oval 1086"/>
            <p:cNvSpPr>
              <a:spLocks noChangeArrowheads="1"/>
            </p:cNvSpPr>
            <p:nvPr/>
          </p:nvSpPr>
          <p:spPr bwMode="auto">
            <a:xfrm>
              <a:off x="2358" y="352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1" name="Oval 1087"/>
            <p:cNvSpPr>
              <a:spLocks noChangeArrowheads="1"/>
            </p:cNvSpPr>
            <p:nvPr/>
          </p:nvSpPr>
          <p:spPr bwMode="auto">
            <a:xfrm>
              <a:off x="2376" y="351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2" name="Oval 1088"/>
            <p:cNvSpPr>
              <a:spLocks noChangeArrowheads="1"/>
            </p:cNvSpPr>
            <p:nvPr/>
          </p:nvSpPr>
          <p:spPr bwMode="auto">
            <a:xfrm>
              <a:off x="2400" y="349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3" name="Oval 1089"/>
            <p:cNvSpPr>
              <a:spLocks noChangeArrowheads="1"/>
            </p:cNvSpPr>
            <p:nvPr/>
          </p:nvSpPr>
          <p:spPr bwMode="auto">
            <a:xfrm>
              <a:off x="2418" y="347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4" name="Oval 1090"/>
            <p:cNvSpPr>
              <a:spLocks noChangeArrowheads="1"/>
            </p:cNvSpPr>
            <p:nvPr/>
          </p:nvSpPr>
          <p:spPr bwMode="auto">
            <a:xfrm>
              <a:off x="2442" y="34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5" name="Oval 1091"/>
            <p:cNvSpPr>
              <a:spLocks noChangeArrowheads="1"/>
            </p:cNvSpPr>
            <p:nvPr/>
          </p:nvSpPr>
          <p:spPr bwMode="auto">
            <a:xfrm>
              <a:off x="2460" y="34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6" name="Oval 1092"/>
            <p:cNvSpPr>
              <a:spLocks noChangeArrowheads="1"/>
            </p:cNvSpPr>
            <p:nvPr/>
          </p:nvSpPr>
          <p:spPr bwMode="auto">
            <a:xfrm>
              <a:off x="2484" y="34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7" name="Oval 1093"/>
            <p:cNvSpPr>
              <a:spLocks noChangeArrowheads="1"/>
            </p:cNvSpPr>
            <p:nvPr/>
          </p:nvSpPr>
          <p:spPr bwMode="auto">
            <a:xfrm>
              <a:off x="2502" y="34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8" name="Oval 1094"/>
            <p:cNvSpPr>
              <a:spLocks noChangeArrowheads="1"/>
            </p:cNvSpPr>
            <p:nvPr/>
          </p:nvSpPr>
          <p:spPr bwMode="auto">
            <a:xfrm>
              <a:off x="2526" y="33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9" name="Oval 1095"/>
            <p:cNvSpPr>
              <a:spLocks noChangeArrowheads="1"/>
            </p:cNvSpPr>
            <p:nvPr/>
          </p:nvSpPr>
          <p:spPr bwMode="auto">
            <a:xfrm>
              <a:off x="2544" y="33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0" name="Oval 1096"/>
            <p:cNvSpPr>
              <a:spLocks noChangeArrowheads="1"/>
            </p:cNvSpPr>
            <p:nvPr/>
          </p:nvSpPr>
          <p:spPr bwMode="auto">
            <a:xfrm>
              <a:off x="2568" y="337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1" name="Oval 1097"/>
            <p:cNvSpPr>
              <a:spLocks noChangeArrowheads="1"/>
            </p:cNvSpPr>
            <p:nvPr/>
          </p:nvSpPr>
          <p:spPr bwMode="auto">
            <a:xfrm>
              <a:off x="2586" y="33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2" name="Oval 1098"/>
            <p:cNvSpPr>
              <a:spLocks noChangeArrowheads="1"/>
            </p:cNvSpPr>
            <p:nvPr/>
          </p:nvSpPr>
          <p:spPr bwMode="auto">
            <a:xfrm>
              <a:off x="2610" y="33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3" name="Oval 1099"/>
            <p:cNvSpPr>
              <a:spLocks noChangeArrowheads="1"/>
            </p:cNvSpPr>
            <p:nvPr/>
          </p:nvSpPr>
          <p:spPr bwMode="auto">
            <a:xfrm>
              <a:off x="2628" y="33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4" name="Oval 1100"/>
            <p:cNvSpPr>
              <a:spLocks noChangeArrowheads="1"/>
            </p:cNvSpPr>
            <p:nvPr/>
          </p:nvSpPr>
          <p:spPr bwMode="auto">
            <a:xfrm>
              <a:off x="2652" y="33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5" name="Oval 1101"/>
            <p:cNvSpPr>
              <a:spLocks noChangeArrowheads="1"/>
            </p:cNvSpPr>
            <p:nvPr/>
          </p:nvSpPr>
          <p:spPr bwMode="auto">
            <a:xfrm>
              <a:off x="2670" y="33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6" name="Oval 1102"/>
            <p:cNvSpPr>
              <a:spLocks noChangeArrowheads="1"/>
            </p:cNvSpPr>
            <p:nvPr/>
          </p:nvSpPr>
          <p:spPr bwMode="auto">
            <a:xfrm>
              <a:off x="2694" y="332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7" name="Oval 1103"/>
            <p:cNvSpPr>
              <a:spLocks noChangeArrowheads="1"/>
            </p:cNvSpPr>
            <p:nvPr/>
          </p:nvSpPr>
          <p:spPr bwMode="auto">
            <a:xfrm>
              <a:off x="2712" y="331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8" name="Oval 1104"/>
            <p:cNvSpPr>
              <a:spLocks noChangeArrowheads="1"/>
            </p:cNvSpPr>
            <p:nvPr/>
          </p:nvSpPr>
          <p:spPr bwMode="auto">
            <a:xfrm>
              <a:off x="2736" y="329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9" name="Oval 1105"/>
            <p:cNvSpPr>
              <a:spLocks noChangeArrowheads="1"/>
            </p:cNvSpPr>
            <p:nvPr/>
          </p:nvSpPr>
          <p:spPr bwMode="auto">
            <a:xfrm>
              <a:off x="2754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0" name="Oval 1106"/>
            <p:cNvSpPr>
              <a:spLocks noChangeArrowheads="1"/>
            </p:cNvSpPr>
            <p:nvPr/>
          </p:nvSpPr>
          <p:spPr bwMode="auto">
            <a:xfrm>
              <a:off x="2778" y="327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1" name="Oval 1107"/>
            <p:cNvSpPr>
              <a:spLocks noChangeArrowheads="1"/>
            </p:cNvSpPr>
            <p:nvPr/>
          </p:nvSpPr>
          <p:spPr bwMode="auto">
            <a:xfrm>
              <a:off x="2796" y="32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2" name="Oval 1108"/>
            <p:cNvSpPr>
              <a:spLocks noChangeArrowheads="1"/>
            </p:cNvSpPr>
            <p:nvPr/>
          </p:nvSpPr>
          <p:spPr bwMode="auto">
            <a:xfrm>
              <a:off x="2820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3" name="Oval 1109"/>
            <p:cNvSpPr>
              <a:spLocks noChangeArrowheads="1"/>
            </p:cNvSpPr>
            <p:nvPr/>
          </p:nvSpPr>
          <p:spPr bwMode="auto">
            <a:xfrm>
              <a:off x="2838" y="324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4" name="Oval 1110"/>
            <p:cNvSpPr>
              <a:spLocks noChangeArrowheads="1"/>
            </p:cNvSpPr>
            <p:nvPr/>
          </p:nvSpPr>
          <p:spPr bwMode="auto">
            <a:xfrm>
              <a:off x="2862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5" name="Oval 1111"/>
            <p:cNvSpPr>
              <a:spLocks noChangeArrowheads="1"/>
            </p:cNvSpPr>
            <p:nvPr/>
          </p:nvSpPr>
          <p:spPr bwMode="auto">
            <a:xfrm>
              <a:off x="2880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6" name="Oval 1112"/>
            <p:cNvSpPr>
              <a:spLocks noChangeArrowheads="1"/>
            </p:cNvSpPr>
            <p:nvPr/>
          </p:nvSpPr>
          <p:spPr bwMode="auto">
            <a:xfrm>
              <a:off x="2904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7" name="Oval 1113"/>
            <p:cNvSpPr>
              <a:spLocks noChangeArrowheads="1"/>
            </p:cNvSpPr>
            <p:nvPr/>
          </p:nvSpPr>
          <p:spPr bwMode="auto">
            <a:xfrm>
              <a:off x="2922" y="325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8" name="Oval 1114"/>
            <p:cNvSpPr>
              <a:spLocks noChangeArrowheads="1"/>
            </p:cNvSpPr>
            <p:nvPr/>
          </p:nvSpPr>
          <p:spPr bwMode="auto">
            <a:xfrm>
              <a:off x="2946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9" name="Oval 1115"/>
            <p:cNvSpPr>
              <a:spLocks noChangeArrowheads="1"/>
            </p:cNvSpPr>
            <p:nvPr/>
          </p:nvSpPr>
          <p:spPr bwMode="auto">
            <a:xfrm>
              <a:off x="2964" y="33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0" name="Oval 1116"/>
            <p:cNvSpPr>
              <a:spLocks noChangeArrowheads="1"/>
            </p:cNvSpPr>
            <p:nvPr/>
          </p:nvSpPr>
          <p:spPr bwMode="auto">
            <a:xfrm>
              <a:off x="2988" y="33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1" name="Oval 1117"/>
            <p:cNvSpPr>
              <a:spLocks noChangeArrowheads="1"/>
            </p:cNvSpPr>
            <p:nvPr/>
          </p:nvSpPr>
          <p:spPr bwMode="auto">
            <a:xfrm>
              <a:off x="3006" y="34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2" name="Oval 1118"/>
            <p:cNvSpPr>
              <a:spLocks noChangeArrowheads="1"/>
            </p:cNvSpPr>
            <p:nvPr/>
          </p:nvSpPr>
          <p:spPr bwMode="auto">
            <a:xfrm>
              <a:off x="3030" y="351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3" name="Oval 1119"/>
            <p:cNvSpPr>
              <a:spLocks noChangeArrowheads="1"/>
            </p:cNvSpPr>
            <p:nvPr/>
          </p:nvSpPr>
          <p:spPr bwMode="auto">
            <a:xfrm>
              <a:off x="3048" y="357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4" name="Oval 1120"/>
            <p:cNvSpPr>
              <a:spLocks noChangeArrowheads="1"/>
            </p:cNvSpPr>
            <p:nvPr/>
          </p:nvSpPr>
          <p:spPr bwMode="auto">
            <a:xfrm>
              <a:off x="3072" y="362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5" name="Oval 1121"/>
            <p:cNvSpPr>
              <a:spLocks noChangeArrowheads="1"/>
            </p:cNvSpPr>
            <p:nvPr/>
          </p:nvSpPr>
          <p:spPr bwMode="auto">
            <a:xfrm>
              <a:off x="3090" y="364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6" name="Oval 1122"/>
            <p:cNvSpPr>
              <a:spLocks noChangeArrowheads="1"/>
            </p:cNvSpPr>
            <p:nvPr/>
          </p:nvSpPr>
          <p:spPr bwMode="auto">
            <a:xfrm>
              <a:off x="3114" y="36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7" name="Oval 1123"/>
            <p:cNvSpPr>
              <a:spLocks noChangeArrowheads="1"/>
            </p:cNvSpPr>
            <p:nvPr/>
          </p:nvSpPr>
          <p:spPr bwMode="auto">
            <a:xfrm>
              <a:off x="3132" y="368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8" name="Oval 1124"/>
            <p:cNvSpPr>
              <a:spLocks noChangeArrowheads="1"/>
            </p:cNvSpPr>
            <p:nvPr/>
          </p:nvSpPr>
          <p:spPr bwMode="auto">
            <a:xfrm>
              <a:off x="3156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9" name="Oval 1125"/>
            <p:cNvSpPr>
              <a:spLocks noChangeArrowheads="1"/>
            </p:cNvSpPr>
            <p:nvPr/>
          </p:nvSpPr>
          <p:spPr bwMode="auto">
            <a:xfrm>
              <a:off x="3174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0" name="Oval 1126"/>
            <p:cNvSpPr>
              <a:spLocks noChangeArrowheads="1"/>
            </p:cNvSpPr>
            <p:nvPr/>
          </p:nvSpPr>
          <p:spPr bwMode="auto">
            <a:xfrm>
              <a:off x="3198" y="36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1" name="Oval 1127"/>
            <p:cNvSpPr>
              <a:spLocks noChangeArrowheads="1"/>
            </p:cNvSpPr>
            <p:nvPr/>
          </p:nvSpPr>
          <p:spPr bwMode="auto">
            <a:xfrm>
              <a:off x="3216" y="36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2" name="Oval 1128"/>
            <p:cNvSpPr>
              <a:spLocks noChangeArrowheads="1"/>
            </p:cNvSpPr>
            <p:nvPr/>
          </p:nvSpPr>
          <p:spPr bwMode="auto">
            <a:xfrm>
              <a:off x="3240" y="36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3" name="Oval 1129"/>
            <p:cNvSpPr>
              <a:spLocks noChangeArrowheads="1"/>
            </p:cNvSpPr>
            <p:nvPr/>
          </p:nvSpPr>
          <p:spPr bwMode="auto">
            <a:xfrm>
              <a:off x="3258" y="36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4" name="Oval 1130"/>
            <p:cNvSpPr>
              <a:spLocks noChangeArrowheads="1"/>
            </p:cNvSpPr>
            <p:nvPr/>
          </p:nvSpPr>
          <p:spPr bwMode="auto">
            <a:xfrm>
              <a:off x="3282" y="36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5" name="Oval 1131"/>
            <p:cNvSpPr>
              <a:spLocks noChangeArrowheads="1"/>
            </p:cNvSpPr>
            <p:nvPr/>
          </p:nvSpPr>
          <p:spPr bwMode="auto">
            <a:xfrm>
              <a:off x="3300" y="359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6" name="Oval 1132"/>
            <p:cNvSpPr>
              <a:spLocks noChangeArrowheads="1"/>
            </p:cNvSpPr>
            <p:nvPr/>
          </p:nvSpPr>
          <p:spPr bwMode="auto">
            <a:xfrm>
              <a:off x="3324" y="357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7" name="Oval 1133"/>
            <p:cNvSpPr>
              <a:spLocks noChangeArrowheads="1"/>
            </p:cNvSpPr>
            <p:nvPr/>
          </p:nvSpPr>
          <p:spPr bwMode="auto">
            <a:xfrm>
              <a:off x="3342" y="35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0238" name="Line 1134"/>
          <p:cNvSpPr>
            <a:spLocks noChangeShapeType="1"/>
          </p:cNvSpPr>
          <p:nvPr/>
        </p:nvSpPr>
        <p:spPr bwMode="auto">
          <a:xfrm flipV="1">
            <a:off x="3609622" y="2039551"/>
            <a:ext cx="987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39" name="Line 1135"/>
          <p:cNvSpPr>
            <a:spLocks noChangeShapeType="1"/>
          </p:cNvSpPr>
          <p:nvPr/>
        </p:nvSpPr>
        <p:spPr bwMode="auto">
          <a:xfrm flipV="1">
            <a:off x="3640667" y="1653789"/>
            <a:ext cx="22578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0" name="Line 1136"/>
          <p:cNvSpPr>
            <a:spLocks noChangeShapeType="1"/>
          </p:cNvSpPr>
          <p:nvPr/>
        </p:nvSpPr>
        <p:spPr bwMode="auto">
          <a:xfrm>
            <a:off x="3801534" y="1221989"/>
            <a:ext cx="11289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1" name="Line 1137"/>
          <p:cNvSpPr>
            <a:spLocks noChangeShapeType="1"/>
          </p:cNvSpPr>
          <p:nvPr/>
        </p:nvSpPr>
        <p:spPr bwMode="auto">
          <a:xfrm>
            <a:off x="3833989" y="1485514"/>
            <a:ext cx="21167" cy="38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2" name="Line 1138"/>
          <p:cNvSpPr>
            <a:spLocks noChangeShapeType="1"/>
          </p:cNvSpPr>
          <p:nvPr/>
        </p:nvSpPr>
        <p:spPr bwMode="auto">
          <a:xfrm flipV="1">
            <a:off x="5595056" y="1990339"/>
            <a:ext cx="2822" cy="23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3" name="Line 1139"/>
          <p:cNvSpPr>
            <a:spLocks noChangeShapeType="1"/>
          </p:cNvSpPr>
          <p:nvPr/>
        </p:nvSpPr>
        <p:spPr bwMode="auto">
          <a:xfrm>
            <a:off x="5819422" y="2003039"/>
            <a:ext cx="11289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4" name="Oval 1140"/>
          <p:cNvSpPr>
            <a:spLocks noChangeArrowheads="1"/>
          </p:cNvSpPr>
          <p:nvPr/>
        </p:nvSpPr>
        <p:spPr bwMode="auto">
          <a:xfrm>
            <a:off x="23706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5" name="Oval 1141"/>
          <p:cNvSpPr>
            <a:spLocks noChangeArrowheads="1"/>
          </p:cNvSpPr>
          <p:nvPr/>
        </p:nvSpPr>
        <p:spPr bwMode="auto">
          <a:xfrm>
            <a:off x="2403122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6" name="Oval 1142"/>
          <p:cNvSpPr>
            <a:spLocks noChangeArrowheads="1"/>
          </p:cNvSpPr>
          <p:nvPr/>
        </p:nvSpPr>
        <p:spPr bwMode="auto">
          <a:xfrm>
            <a:off x="24454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7" name="Oval 1143"/>
          <p:cNvSpPr>
            <a:spLocks noChangeArrowheads="1"/>
          </p:cNvSpPr>
          <p:nvPr/>
        </p:nvSpPr>
        <p:spPr bwMode="auto">
          <a:xfrm>
            <a:off x="24779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8" name="Oval 1144"/>
          <p:cNvSpPr>
            <a:spLocks noChangeArrowheads="1"/>
          </p:cNvSpPr>
          <p:nvPr/>
        </p:nvSpPr>
        <p:spPr bwMode="auto">
          <a:xfrm>
            <a:off x="2520245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9" name="Oval 1145"/>
          <p:cNvSpPr>
            <a:spLocks noChangeArrowheads="1"/>
          </p:cNvSpPr>
          <p:nvPr/>
        </p:nvSpPr>
        <p:spPr bwMode="auto">
          <a:xfrm>
            <a:off x="25527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0" name="Oval 1146"/>
          <p:cNvSpPr>
            <a:spLocks noChangeArrowheads="1"/>
          </p:cNvSpPr>
          <p:nvPr/>
        </p:nvSpPr>
        <p:spPr bwMode="auto">
          <a:xfrm>
            <a:off x="2595034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1" name="Oval 1147"/>
          <p:cNvSpPr>
            <a:spLocks noChangeArrowheads="1"/>
          </p:cNvSpPr>
          <p:nvPr/>
        </p:nvSpPr>
        <p:spPr bwMode="auto">
          <a:xfrm>
            <a:off x="26260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2" name="Oval 1148"/>
          <p:cNvSpPr>
            <a:spLocks noChangeArrowheads="1"/>
          </p:cNvSpPr>
          <p:nvPr/>
        </p:nvSpPr>
        <p:spPr bwMode="auto">
          <a:xfrm>
            <a:off x="2669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3" name="Oval 1149"/>
          <p:cNvSpPr>
            <a:spLocks noChangeArrowheads="1"/>
          </p:cNvSpPr>
          <p:nvPr/>
        </p:nvSpPr>
        <p:spPr bwMode="auto">
          <a:xfrm>
            <a:off x="27008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4" name="Oval 1150"/>
          <p:cNvSpPr>
            <a:spLocks noChangeArrowheads="1"/>
          </p:cNvSpPr>
          <p:nvPr/>
        </p:nvSpPr>
        <p:spPr bwMode="auto">
          <a:xfrm>
            <a:off x="27446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5" name="Oval 1151"/>
          <p:cNvSpPr>
            <a:spLocks noChangeArrowheads="1"/>
          </p:cNvSpPr>
          <p:nvPr/>
        </p:nvSpPr>
        <p:spPr bwMode="auto">
          <a:xfrm>
            <a:off x="27756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6" name="Oval 1152"/>
          <p:cNvSpPr>
            <a:spLocks noChangeArrowheads="1"/>
          </p:cNvSpPr>
          <p:nvPr/>
        </p:nvSpPr>
        <p:spPr bwMode="auto">
          <a:xfrm>
            <a:off x="28194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7" name="Oval 1153"/>
          <p:cNvSpPr>
            <a:spLocks noChangeArrowheads="1"/>
          </p:cNvSpPr>
          <p:nvPr/>
        </p:nvSpPr>
        <p:spPr bwMode="auto">
          <a:xfrm>
            <a:off x="28504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8" name="Oval 1154"/>
          <p:cNvSpPr>
            <a:spLocks noChangeArrowheads="1"/>
          </p:cNvSpPr>
          <p:nvPr/>
        </p:nvSpPr>
        <p:spPr bwMode="auto">
          <a:xfrm>
            <a:off x="289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9" name="Oval 1155"/>
          <p:cNvSpPr>
            <a:spLocks noChangeArrowheads="1"/>
          </p:cNvSpPr>
          <p:nvPr/>
        </p:nvSpPr>
        <p:spPr bwMode="auto">
          <a:xfrm>
            <a:off x="2925234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0" name="Oval 1156"/>
          <p:cNvSpPr>
            <a:spLocks noChangeArrowheads="1"/>
          </p:cNvSpPr>
          <p:nvPr/>
        </p:nvSpPr>
        <p:spPr bwMode="auto">
          <a:xfrm>
            <a:off x="29689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1" name="Oval 1157"/>
          <p:cNvSpPr>
            <a:spLocks noChangeArrowheads="1"/>
          </p:cNvSpPr>
          <p:nvPr/>
        </p:nvSpPr>
        <p:spPr bwMode="auto">
          <a:xfrm>
            <a:off x="3000022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2" name="Oval 1158"/>
          <p:cNvSpPr>
            <a:spLocks noChangeArrowheads="1"/>
          </p:cNvSpPr>
          <p:nvPr/>
        </p:nvSpPr>
        <p:spPr bwMode="auto">
          <a:xfrm>
            <a:off x="3043767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3" name="Oval 1159"/>
          <p:cNvSpPr>
            <a:spLocks noChangeArrowheads="1"/>
          </p:cNvSpPr>
          <p:nvPr/>
        </p:nvSpPr>
        <p:spPr bwMode="auto">
          <a:xfrm>
            <a:off x="3074811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4" name="Oval 1160"/>
          <p:cNvSpPr>
            <a:spLocks noChangeArrowheads="1"/>
          </p:cNvSpPr>
          <p:nvPr/>
        </p:nvSpPr>
        <p:spPr bwMode="auto">
          <a:xfrm>
            <a:off x="3118556" y="251897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5" name="Oval 1161"/>
          <p:cNvSpPr>
            <a:spLocks noChangeArrowheads="1"/>
          </p:cNvSpPr>
          <p:nvPr/>
        </p:nvSpPr>
        <p:spPr bwMode="auto">
          <a:xfrm>
            <a:off x="31496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6" name="Oval 1162"/>
          <p:cNvSpPr>
            <a:spLocks noChangeArrowheads="1"/>
          </p:cNvSpPr>
          <p:nvPr/>
        </p:nvSpPr>
        <p:spPr bwMode="auto">
          <a:xfrm>
            <a:off x="3193345" y="25427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7" name="Oval 1163"/>
          <p:cNvSpPr>
            <a:spLocks noChangeArrowheads="1"/>
          </p:cNvSpPr>
          <p:nvPr/>
        </p:nvSpPr>
        <p:spPr bwMode="auto">
          <a:xfrm>
            <a:off x="3224389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8" name="Oval 1164"/>
          <p:cNvSpPr>
            <a:spLocks noChangeArrowheads="1"/>
          </p:cNvSpPr>
          <p:nvPr/>
        </p:nvSpPr>
        <p:spPr bwMode="auto">
          <a:xfrm>
            <a:off x="3268134" y="2507864"/>
            <a:ext cx="52211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9" name="Oval 1165"/>
          <p:cNvSpPr>
            <a:spLocks noChangeArrowheads="1"/>
          </p:cNvSpPr>
          <p:nvPr/>
        </p:nvSpPr>
        <p:spPr bwMode="auto">
          <a:xfrm>
            <a:off x="3299178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0" name="Oval 1166"/>
          <p:cNvSpPr>
            <a:spLocks noChangeArrowheads="1"/>
          </p:cNvSpPr>
          <p:nvPr/>
        </p:nvSpPr>
        <p:spPr bwMode="auto">
          <a:xfrm>
            <a:off x="3342922" y="24586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1" name="Oval 1167"/>
          <p:cNvSpPr>
            <a:spLocks noChangeArrowheads="1"/>
          </p:cNvSpPr>
          <p:nvPr/>
        </p:nvSpPr>
        <p:spPr bwMode="auto">
          <a:xfrm>
            <a:off x="3373967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2" name="Oval 1168"/>
          <p:cNvSpPr>
            <a:spLocks noChangeArrowheads="1"/>
          </p:cNvSpPr>
          <p:nvPr/>
        </p:nvSpPr>
        <p:spPr bwMode="auto">
          <a:xfrm>
            <a:off x="3417711" y="243483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3" name="Oval 1169"/>
          <p:cNvSpPr>
            <a:spLocks noChangeArrowheads="1"/>
          </p:cNvSpPr>
          <p:nvPr/>
        </p:nvSpPr>
        <p:spPr bwMode="auto">
          <a:xfrm>
            <a:off x="3448756" y="23507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4" name="Oval 1170"/>
          <p:cNvSpPr>
            <a:spLocks noChangeArrowheads="1"/>
          </p:cNvSpPr>
          <p:nvPr/>
        </p:nvSpPr>
        <p:spPr bwMode="auto">
          <a:xfrm>
            <a:off x="3492500" y="22427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5" name="Oval 1171"/>
          <p:cNvSpPr>
            <a:spLocks noChangeArrowheads="1"/>
          </p:cNvSpPr>
          <p:nvPr/>
        </p:nvSpPr>
        <p:spPr bwMode="auto">
          <a:xfrm>
            <a:off x="3523545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6" name="Oval 1172"/>
          <p:cNvSpPr>
            <a:spLocks noChangeArrowheads="1"/>
          </p:cNvSpPr>
          <p:nvPr/>
        </p:nvSpPr>
        <p:spPr bwMode="auto">
          <a:xfrm>
            <a:off x="3567289" y="219512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7" name="Oval 1173"/>
          <p:cNvSpPr>
            <a:spLocks noChangeArrowheads="1"/>
          </p:cNvSpPr>
          <p:nvPr/>
        </p:nvSpPr>
        <p:spPr bwMode="auto">
          <a:xfrm>
            <a:off x="3598334" y="18950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8" name="Oval 1174"/>
          <p:cNvSpPr>
            <a:spLocks noChangeArrowheads="1"/>
          </p:cNvSpPr>
          <p:nvPr/>
        </p:nvSpPr>
        <p:spPr bwMode="auto">
          <a:xfrm>
            <a:off x="3640667" y="1510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9" name="Oval 1175"/>
          <p:cNvSpPr>
            <a:spLocks noChangeArrowheads="1"/>
          </p:cNvSpPr>
          <p:nvPr/>
        </p:nvSpPr>
        <p:spPr bwMode="auto">
          <a:xfrm>
            <a:off x="3673122" y="1317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0" name="Oval 1176"/>
          <p:cNvSpPr>
            <a:spLocks noChangeArrowheads="1"/>
          </p:cNvSpPr>
          <p:nvPr/>
        </p:nvSpPr>
        <p:spPr bwMode="auto">
          <a:xfrm>
            <a:off x="3715456" y="11140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1" name="Oval 1177"/>
          <p:cNvSpPr>
            <a:spLocks noChangeArrowheads="1"/>
          </p:cNvSpPr>
          <p:nvPr/>
        </p:nvSpPr>
        <p:spPr bwMode="auto">
          <a:xfrm>
            <a:off x="3747911" y="10775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2" name="Oval 1178"/>
          <p:cNvSpPr>
            <a:spLocks noChangeArrowheads="1"/>
          </p:cNvSpPr>
          <p:nvPr/>
        </p:nvSpPr>
        <p:spPr bwMode="auto">
          <a:xfrm>
            <a:off x="3790245" y="13426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3" name="Oval 1179"/>
          <p:cNvSpPr>
            <a:spLocks noChangeArrowheads="1"/>
          </p:cNvSpPr>
          <p:nvPr/>
        </p:nvSpPr>
        <p:spPr bwMode="auto">
          <a:xfrm>
            <a:off x="3822700" y="19427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4" name="Oval 1180"/>
          <p:cNvSpPr>
            <a:spLocks noChangeArrowheads="1"/>
          </p:cNvSpPr>
          <p:nvPr/>
        </p:nvSpPr>
        <p:spPr bwMode="auto">
          <a:xfrm>
            <a:off x="3865034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5" name="Oval 1181"/>
          <p:cNvSpPr>
            <a:spLocks noChangeArrowheads="1"/>
          </p:cNvSpPr>
          <p:nvPr/>
        </p:nvSpPr>
        <p:spPr bwMode="auto">
          <a:xfrm>
            <a:off x="3897489" y="2206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6" name="Oval 1182"/>
          <p:cNvSpPr>
            <a:spLocks noChangeArrowheads="1"/>
          </p:cNvSpPr>
          <p:nvPr/>
        </p:nvSpPr>
        <p:spPr bwMode="auto">
          <a:xfrm>
            <a:off x="3939822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7" name="Oval 1183"/>
          <p:cNvSpPr>
            <a:spLocks noChangeArrowheads="1"/>
          </p:cNvSpPr>
          <p:nvPr/>
        </p:nvSpPr>
        <p:spPr bwMode="auto">
          <a:xfrm>
            <a:off x="3972278" y="23872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8" name="Oval 1184"/>
          <p:cNvSpPr>
            <a:spLocks noChangeArrowheads="1"/>
          </p:cNvSpPr>
          <p:nvPr/>
        </p:nvSpPr>
        <p:spPr bwMode="auto">
          <a:xfrm>
            <a:off x="40146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9" name="Oval 1185"/>
          <p:cNvSpPr>
            <a:spLocks noChangeArrowheads="1"/>
          </p:cNvSpPr>
          <p:nvPr/>
        </p:nvSpPr>
        <p:spPr bwMode="auto">
          <a:xfrm>
            <a:off x="40470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0" name="Oval 1186"/>
          <p:cNvSpPr>
            <a:spLocks noChangeArrowheads="1"/>
          </p:cNvSpPr>
          <p:nvPr/>
        </p:nvSpPr>
        <p:spPr bwMode="auto">
          <a:xfrm>
            <a:off x="4089400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1" name="Oval 1187"/>
          <p:cNvSpPr>
            <a:spLocks noChangeArrowheads="1"/>
          </p:cNvSpPr>
          <p:nvPr/>
        </p:nvSpPr>
        <p:spPr bwMode="auto">
          <a:xfrm>
            <a:off x="4121856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2" name="Oval 1188"/>
          <p:cNvSpPr>
            <a:spLocks noChangeArrowheads="1"/>
          </p:cNvSpPr>
          <p:nvPr/>
        </p:nvSpPr>
        <p:spPr bwMode="auto">
          <a:xfrm>
            <a:off x="416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3" name="Oval 1189"/>
          <p:cNvSpPr>
            <a:spLocks noChangeArrowheads="1"/>
          </p:cNvSpPr>
          <p:nvPr/>
        </p:nvSpPr>
        <p:spPr bwMode="auto">
          <a:xfrm>
            <a:off x="41966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4" name="Oval 1190"/>
          <p:cNvSpPr>
            <a:spLocks noChangeArrowheads="1"/>
          </p:cNvSpPr>
          <p:nvPr/>
        </p:nvSpPr>
        <p:spPr bwMode="auto">
          <a:xfrm>
            <a:off x="42389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5" name="Oval 1191"/>
          <p:cNvSpPr>
            <a:spLocks noChangeArrowheads="1"/>
          </p:cNvSpPr>
          <p:nvPr/>
        </p:nvSpPr>
        <p:spPr bwMode="auto">
          <a:xfrm>
            <a:off x="4271434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6" name="Oval 1192"/>
          <p:cNvSpPr>
            <a:spLocks noChangeArrowheads="1"/>
          </p:cNvSpPr>
          <p:nvPr/>
        </p:nvSpPr>
        <p:spPr bwMode="auto">
          <a:xfrm>
            <a:off x="43137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7" name="Oval 1193"/>
          <p:cNvSpPr>
            <a:spLocks noChangeArrowheads="1"/>
          </p:cNvSpPr>
          <p:nvPr/>
        </p:nvSpPr>
        <p:spPr bwMode="auto">
          <a:xfrm>
            <a:off x="43575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8" name="Oval 1194"/>
          <p:cNvSpPr>
            <a:spLocks noChangeArrowheads="1"/>
          </p:cNvSpPr>
          <p:nvPr/>
        </p:nvSpPr>
        <p:spPr bwMode="auto">
          <a:xfrm>
            <a:off x="43885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9" name="Oval 1195"/>
          <p:cNvSpPr>
            <a:spLocks noChangeArrowheads="1"/>
          </p:cNvSpPr>
          <p:nvPr/>
        </p:nvSpPr>
        <p:spPr bwMode="auto">
          <a:xfrm>
            <a:off x="44323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0" name="Oval 1196"/>
          <p:cNvSpPr>
            <a:spLocks noChangeArrowheads="1"/>
          </p:cNvSpPr>
          <p:nvPr/>
        </p:nvSpPr>
        <p:spPr bwMode="auto">
          <a:xfrm>
            <a:off x="44633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1" name="Oval 1197"/>
          <p:cNvSpPr>
            <a:spLocks noChangeArrowheads="1"/>
          </p:cNvSpPr>
          <p:nvPr/>
        </p:nvSpPr>
        <p:spPr bwMode="auto">
          <a:xfrm>
            <a:off x="4507089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2" name="Oval 1198"/>
          <p:cNvSpPr>
            <a:spLocks noChangeArrowheads="1"/>
          </p:cNvSpPr>
          <p:nvPr/>
        </p:nvSpPr>
        <p:spPr bwMode="auto">
          <a:xfrm>
            <a:off x="45381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3" name="Oval 1199"/>
          <p:cNvSpPr>
            <a:spLocks noChangeArrowheads="1"/>
          </p:cNvSpPr>
          <p:nvPr/>
        </p:nvSpPr>
        <p:spPr bwMode="auto">
          <a:xfrm>
            <a:off x="4581878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4" name="Oval 1200"/>
          <p:cNvSpPr>
            <a:spLocks noChangeArrowheads="1"/>
          </p:cNvSpPr>
          <p:nvPr/>
        </p:nvSpPr>
        <p:spPr bwMode="auto">
          <a:xfrm>
            <a:off x="4612922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5" name="Oval 1201"/>
          <p:cNvSpPr>
            <a:spLocks noChangeArrowheads="1"/>
          </p:cNvSpPr>
          <p:nvPr/>
        </p:nvSpPr>
        <p:spPr bwMode="auto">
          <a:xfrm>
            <a:off x="46552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6" name="Oval 1202"/>
          <p:cNvSpPr>
            <a:spLocks noChangeArrowheads="1"/>
          </p:cNvSpPr>
          <p:nvPr/>
        </p:nvSpPr>
        <p:spPr bwMode="auto">
          <a:xfrm>
            <a:off x="46877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7" name="Oval 1203"/>
          <p:cNvSpPr>
            <a:spLocks noChangeArrowheads="1"/>
          </p:cNvSpPr>
          <p:nvPr/>
        </p:nvSpPr>
        <p:spPr bwMode="auto">
          <a:xfrm>
            <a:off x="47300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8" name="Oval 1204"/>
          <p:cNvSpPr>
            <a:spLocks noChangeArrowheads="1"/>
          </p:cNvSpPr>
          <p:nvPr/>
        </p:nvSpPr>
        <p:spPr bwMode="auto">
          <a:xfrm>
            <a:off x="47625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9" name="Oval 1205"/>
          <p:cNvSpPr>
            <a:spLocks noChangeArrowheads="1"/>
          </p:cNvSpPr>
          <p:nvPr/>
        </p:nvSpPr>
        <p:spPr bwMode="auto">
          <a:xfrm>
            <a:off x="4804833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0" name="Oval 1206"/>
          <p:cNvSpPr>
            <a:spLocks noChangeArrowheads="1"/>
          </p:cNvSpPr>
          <p:nvPr/>
        </p:nvSpPr>
        <p:spPr bwMode="auto">
          <a:xfrm>
            <a:off x="4837289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1" name="Oval 1207"/>
          <p:cNvSpPr>
            <a:spLocks noChangeArrowheads="1"/>
          </p:cNvSpPr>
          <p:nvPr/>
        </p:nvSpPr>
        <p:spPr bwMode="auto">
          <a:xfrm>
            <a:off x="4879622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2" name="Oval 1208"/>
          <p:cNvSpPr>
            <a:spLocks noChangeArrowheads="1"/>
          </p:cNvSpPr>
          <p:nvPr/>
        </p:nvSpPr>
        <p:spPr bwMode="auto">
          <a:xfrm>
            <a:off x="4912078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3" name="Oval 1209"/>
          <p:cNvSpPr>
            <a:spLocks noChangeArrowheads="1"/>
          </p:cNvSpPr>
          <p:nvPr/>
        </p:nvSpPr>
        <p:spPr bwMode="auto">
          <a:xfrm>
            <a:off x="49544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4" name="Oval 1210"/>
          <p:cNvSpPr>
            <a:spLocks noChangeArrowheads="1"/>
          </p:cNvSpPr>
          <p:nvPr/>
        </p:nvSpPr>
        <p:spPr bwMode="auto">
          <a:xfrm>
            <a:off x="4986867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5" name="Oval 1211"/>
          <p:cNvSpPr>
            <a:spLocks noChangeArrowheads="1"/>
          </p:cNvSpPr>
          <p:nvPr/>
        </p:nvSpPr>
        <p:spPr bwMode="auto">
          <a:xfrm>
            <a:off x="5029200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6" name="Oval 1212"/>
          <p:cNvSpPr>
            <a:spLocks noChangeArrowheads="1"/>
          </p:cNvSpPr>
          <p:nvPr/>
        </p:nvSpPr>
        <p:spPr bwMode="auto">
          <a:xfrm>
            <a:off x="50616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7" name="Oval 1213"/>
          <p:cNvSpPr>
            <a:spLocks noChangeArrowheads="1"/>
          </p:cNvSpPr>
          <p:nvPr/>
        </p:nvSpPr>
        <p:spPr bwMode="auto">
          <a:xfrm>
            <a:off x="5103989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8" name="Oval 1214"/>
          <p:cNvSpPr>
            <a:spLocks noChangeArrowheads="1"/>
          </p:cNvSpPr>
          <p:nvPr/>
        </p:nvSpPr>
        <p:spPr bwMode="auto">
          <a:xfrm>
            <a:off x="5136445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9" name="Oval 1215"/>
          <p:cNvSpPr>
            <a:spLocks noChangeArrowheads="1"/>
          </p:cNvSpPr>
          <p:nvPr/>
        </p:nvSpPr>
        <p:spPr bwMode="auto">
          <a:xfrm>
            <a:off x="51787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0" name="Oval 1216"/>
          <p:cNvSpPr>
            <a:spLocks noChangeArrowheads="1"/>
          </p:cNvSpPr>
          <p:nvPr/>
        </p:nvSpPr>
        <p:spPr bwMode="auto">
          <a:xfrm>
            <a:off x="5211233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1" name="Oval 1217"/>
          <p:cNvSpPr>
            <a:spLocks noChangeArrowheads="1"/>
          </p:cNvSpPr>
          <p:nvPr/>
        </p:nvSpPr>
        <p:spPr bwMode="auto">
          <a:xfrm>
            <a:off x="52535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2" name="Oval 1218"/>
          <p:cNvSpPr>
            <a:spLocks noChangeArrowheads="1"/>
          </p:cNvSpPr>
          <p:nvPr/>
        </p:nvSpPr>
        <p:spPr bwMode="auto">
          <a:xfrm>
            <a:off x="5286022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3" name="Oval 1219"/>
          <p:cNvSpPr>
            <a:spLocks noChangeArrowheads="1"/>
          </p:cNvSpPr>
          <p:nvPr/>
        </p:nvSpPr>
        <p:spPr bwMode="auto">
          <a:xfrm>
            <a:off x="53283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4" name="Oval 1220"/>
          <p:cNvSpPr>
            <a:spLocks noChangeArrowheads="1"/>
          </p:cNvSpPr>
          <p:nvPr/>
        </p:nvSpPr>
        <p:spPr bwMode="auto">
          <a:xfrm>
            <a:off x="5360811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5" name="Oval 1221"/>
          <p:cNvSpPr>
            <a:spLocks noChangeArrowheads="1"/>
          </p:cNvSpPr>
          <p:nvPr/>
        </p:nvSpPr>
        <p:spPr bwMode="auto">
          <a:xfrm>
            <a:off x="5403145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6" name="Oval 1222"/>
          <p:cNvSpPr>
            <a:spLocks noChangeArrowheads="1"/>
          </p:cNvSpPr>
          <p:nvPr/>
        </p:nvSpPr>
        <p:spPr bwMode="auto">
          <a:xfrm>
            <a:off x="5435600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7" name="Oval 1223"/>
          <p:cNvSpPr>
            <a:spLocks noChangeArrowheads="1"/>
          </p:cNvSpPr>
          <p:nvPr/>
        </p:nvSpPr>
        <p:spPr bwMode="auto">
          <a:xfrm>
            <a:off x="5477933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8" name="Oval 1224"/>
          <p:cNvSpPr>
            <a:spLocks noChangeArrowheads="1"/>
          </p:cNvSpPr>
          <p:nvPr/>
        </p:nvSpPr>
        <p:spPr bwMode="auto">
          <a:xfrm>
            <a:off x="5510389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9" name="Oval 1225"/>
          <p:cNvSpPr>
            <a:spLocks noChangeArrowheads="1"/>
          </p:cNvSpPr>
          <p:nvPr/>
        </p:nvSpPr>
        <p:spPr bwMode="auto">
          <a:xfrm>
            <a:off x="5552722" y="20871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0" name="Oval 1226"/>
          <p:cNvSpPr>
            <a:spLocks noChangeArrowheads="1"/>
          </p:cNvSpPr>
          <p:nvPr/>
        </p:nvSpPr>
        <p:spPr bwMode="auto">
          <a:xfrm>
            <a:off x="5585178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1" name="Oval 1227"/>
          <p:cNvSpPr>
            <a:spLocks noChangeArrowheads="1"/>
          </p:cNvSpPr>
          <p:nvPr/>
        </p:nvSpPr>
        <p:spPr bwMode="auto">
          <a:xfrm>
            <a:off x="5627511" y="17141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2" name="Oval 1228"/>
          <p:cNvSpPr>
            <a:spLocks noChangeArrowheads="1"/>
          </p:cNvSpPr>
          <p:nvPr/>
        </p:nvSpPr>
        <p:spPr bwMode="auto">
          <a:xfrm>
            <a:off x="5659967" y="17617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3" name="Oval 1229"/>
          <p:cNvSpPr>
            <a:spLocks noChangeArrowheads="1"/>
          </p:cNvSpPr>
          <p:nvPr/>
        </p:nvSpPr>
        <p:spPr bwMode="auto">
          <a:xfrm>
            <a:off x="5702300" y="17982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4" name="Oval 1230"/>
          <p:cNvSpPr>
            <a:spLocks noChangeArrowheads="1"/>
          </p:cNvSpPr>
          <p:nvPr/>
        </p:nvSpPr>
        <p:spPr bwMode="auto">
          <a:xfrm>
            <a:off x="5734756" y="17871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5" name="Oval 1231"/>
          <p:cNvSpPr>
            <a:spLocks noChangeArrowheads="1"/>
          </p:cNvSpPr>
          <p:nvPr/>
        </p:nvSpPr>
        <p:spPr bwMode="auto">
          <a:xfrm>
            <a:off x="5777089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6" name="Oval 1232"/>
          <p:cNvSpPr>
            <a:spLocks noChangeArrowheads="1"/>
          </p:cNvSpPr>
          <p:nvPr/>
        </p:nvSpPr>
        <p:spPr bwMode="auto">
          <a:xfrm>
            <a:off x="5809545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7" name="Oval 1233"/>
          <p:cNvSpPr>
            <a:spLocks noChangeArrowheads="1"/>
          </p:cNvSpPr>
          <p:nvPr/>
        </p:nvSpPr>
        <p:spPr bwMode="auto">
          <a:xfrm>
            <a:off x="5851878" y="21586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8" name="Oval 1234"/>
          <p:cNvSpPr>
            <a:spLocks noChangeArrowheads="1"/>
          </p:cNvSpPr>
          <p:nvPr/>
        </p:nvSpPr>
        <p:spPr bwMode="auto">
          <a:xfrm>
            <a:off x="5884333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9" name="Oval 1235"/>
          <p:cNvSpPr>
            <a:spLocks noChangeArrowheads="1"/>
          </p:cNvSpPr>
          <p:nvPr/>
        </p:nvSpPr>
        <p:spPr bwMode="auto">
          <a:xfrm>
            <a:off x="5926667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0" name="Oval 1236"/>
          <p:cNvSpPr>
            <a:spLocks noChangeArrowheads="1"/>
          </p:cNvSpPr>
          <p:nvPr/>
        </p:nvSpPr>
        <p:spPr bwMode="auto">
          <a:xfrm>
            <a:off x="5959122" y="24110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1" name="Oval 1237"/>
          <p:cNvSpPr>
            <a:spLocks noChangeArrowheads="1"/>
          </p:cNvSpPr>
          <p:nvPr/>
        </p:nvSpPr>
        <p:spPr bwMode="auto">
          <a:xfrm>
            <a:off x="60014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2" name="Oval 1238"/>
          <p:cNvSpPr>
            <a:spLocks noChangeArrowheads="1"/>
          </p:cNvSpPr>
          <p:nvPr/>
        </p:nvSpPr>
        <p:spPr bwMode="auto">
          <a:xfrm>
            <a:off x="6033911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3" name="Oval 1239"/>
          <p:cNvSpPr>
            <a:spLocks noChangeArrowheads="1"/>
          </p:cNvSpPr>
          <p:nvPr/>
        </p:nvSpPr>
        <p:spPr bwMode="auto">
          <a:xfrm>
            <a:off x="6076245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4" name="Oval 1240"/>
          <p:cNvSpPr>
            <a:spLocks noChangeArrowheads="1"/>
          </p:cNvSpPr>
          <p:nvPr/>
        </p:nvSpPr>
        <p:spPr bwMode="auto">
          <a:xfrm>
            <a:off x="6108700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5" name="Oval 1241"/>
          <p:cNvSpPr>
            <a:spLocks noChangeArrowheads="1"/>
          </p:cNvSpPr>
          <p:nvPr/>
        </p:nvSpPr>
        <p:spPr bwMode="auto">
          <a:xfrm>
            <a:off x="61510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6" name="Oval 1242"/>
          <p:cNvSpPr>
            <a:spLocks noChangeArrowheads="1"/>
          </p:cNvSpPr>
          <p:nvPr/>
        </p:nvSpPr>
        <p:spPr bwMode="auto">
          <a:xfrm>
            <a:off x="6183489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7" name="Oval 1243"/>
          <p:cNvSpPr>
            <a:spLocks noChangeArrowheads="1"/>
          </p:cNvSpPr>
          <p:nvPr/>
        </p:nvSpPr>
        <p:spPr bwMode="auto">
          <a:xfrm>
            <a:off x="6225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8" name="Oval 1244"/>
          <p:cNvSpPr>
            <a:spLocks noChangeArrowheads="1"/>
          </p:cNvSpPr>
          <p:nvPr/>
        </p:nvSpPr>
        <p:spPr bwMode="auto">
          <a:xfrm>
            <a:off x="62582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9" name="Line 1245"/>
          <p:cNvSpPr>
            <a:spLocks noChangeShapeType="1"/>
          </p:cNvSpPr>
          <p:nvPr/>
        </p:nvSpPr>
        <p:spPr bwMode="auto">
          <a:xfrm>
            <a:off x="2359378" y="2663439"/>
            <a:ext cx="374932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0" name="Line 1246"/>
          <p:cNvSpPr>
            <a:spLocks noChangeShapeType="1"/>
          </p:cNvSpPr>
          <p:nvPr/>
        </p:nvSpPr>
        <p:spPr bwMode="auto">
          <a:xfrm>
            <a:off x="2359378" y="2663439"/>
            <a:ext cx="2822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1" name="Line 1247"/>
          <p:cNvSpPr>
            <a:spLocks noChangeShapeType="1"/>
          </p:cNvSpPr>
          <p:nvPr/>
        </p:nvSpPr>
        <p:spPr bwMode="auto">
          <a:xfrm>
            <a:off x="3107267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2" name="Line 1248"/>
          <p:cNvSpPr>
            <a:spLocks noChangeShapeType="1"/>
          </p:cNvSpPr>
          <p:nvPr/>
        </p:nvSpPr>
        <p:spPr bwMode="auto">
          <a:xfrm>
            <a:off x="3855156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3" name="Line 1249"/>
          <p:cNvSpPr>
            <a:spLocks noChangeShapeType="1"/>
          </p:cNvSpPr>
          <p:nvPr/>
        </p:nvSpPr>
        <p:spPr bwMode="auto">
          <a:xfrm>
            <a:off x="4612922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4" name="Line 1250"/>
          <p:cNvSpPr>
            <a:spLocks noChangeShapeType="1"/>
          </p:cNvSpPr>
          <p:nvPr/>
        </p:nvSpPr>
        <p:spPr bwMode="auto">
          <a:xfrm>
            <a:off x="5360811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5" name="Line 1251"/>
          <p:cNvSpPr>
            <a:spLocks noChangeShapeType="1"/>
          </p:cNvSpPr>
          <p:nvPr/>
        </p:nvSpPr>
        <p:spPr bwMode="auto">
          <a:xfrm>
            <a:off x="6108700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6" name="Rectangle 1252"/>
          <p:cNvSpPr>
            <a:spLocks noChangeArrowheads="1"/>
          </p:cNvSpPr>
          <p:nvPr/>
        </p:nvSpPr>
        <p:spPr bwMode="auto">
          <a:xfrm>
            <a:off x="2103967" y="2931726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Oct 53</a:t>
            </a:r>
            <a:endParaRPr lang="en-US" sz="1600"/>
          </a:p>
        </p:txBody>
      </p:sp>
      <p:sp>
        <p:nvSpPr>
          <p:cNvPr id="560357" name="Rectangle 1253"/>
          <p:cNvSpPr>
            <a:spLocks noChangeArrowheads="1"/>
          </p:cNvSpPr>
          <p:nvPr/>
        </p:nvSpPr>
        <p:spPr bwMode="auto">
          <a:xfrm>
            <a:off x="2816578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54</a:t>
            </a:r>
            <a:endParaRPr lang="en-US" sz="1600"/>
          </a:p>
        </p:txBody>
      </p:sp>
      <p:sp>
        <p:nvSpPr>
          <p:cNvPr id="560358" name="Rectangle 1254"/>
          <p:cNvSpPr>
            <a:spLocks noChangeArrowheads="1"/>
          </p:cNvSpPr>
          <p:nvPr/>
        </p:nvSpPr>
        <p:spPr bwMode="auto">
          <a:xfrm>
            <a:off x="3592689" y="2915851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Apr 55</a:t>
            </a:r>
            <a:endParaRPr lang="en-US" sz="1600"/>
          </a:p>
        </p:txBody>
      </p:sp>
      <p:sp>
        <p:nvSpPr>
          <p:cNvPr id="560359" name="Rectangle 1255"/>
          <p:cNvSpPr>
            <a:spLocks noChangeArrowheads="1"/>
          </p:cNvSpPr>
          <p:nvPr/>
        </p:nvSpPr>
        <p:spPr bwMode="auto">
          <a:xfrm>
            <a:off x="4408311" y="2915851"/>
            <a:ext cx="53904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Jan 56</a:t>
            </a:r>
            <a:endParaRPr lang="en-US" sz="1600"/>
          </a:p>
        </p:txBody>
      </p:sp>
      <p:sp>
        <p:nvSpPr>
          <p:cNvPr id="560360" name="Rectangle 1256"/>
          <p:cNvSpPr>
            <a:spLocks noChangeArrowheads="1"/>
          </p:cNvSpPr>
          <p:nvPr/>
        </p:nvSpPr>
        <p:spPr bwMode="auto">
          <a:xfrm>
            <a:off x="5156200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Nov 56</a:t>
            </a:r>
            <a:endParaRPr lang="en-US" sz="1600"/>
          </a:p>
        </p:txBody>
      </p:sp>
      <p:sp>
        <p:nvSpPr>
          <p:cNvPr id="560361" name="Rectangle 1257"/>
          <p:cNvSpPr>
            <a:spLocks noChangeArrowheads="1"/>
          </p:cNvSpPr>
          <p:nvPr/>
        </p:nvSpPr>
        <p:spPr bwMode="auto">
          <a:xfrm>
            <a:off x="5932311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57</a:t>
            </a:r>
            <a:endParaRPr lang="en-US" sz="1600"/>
          </a:p>
        </p:txBody>
      </p:sp>
      <p:sp>
        <p:nvSpPr>
          <p:cNvPr id="560362" name="Line 1258"/>
          <p:cNvSpPr>
            <a:spLocks noChangeShapeType="1"/>
          </p:cNvSpPr>
          <p:nvPr/>
        </p:nvSpPr>
        <p:spPr bwMode="auto">
          <a:xfrm flipV="1">
            <a:off x="2242256" y="1101339"/>
            <a:ext cx="1411" cy="150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3" name="Line 1259"/>
          <p:cNvSpPr>
            <a:spLocks noChangeShapeType="1"/>
          </p:cNvSpPr>
          <p:nvPr/>
        </p:nvSpPr>
        <p:spPr bwMode="auto">
          <a:xfrm flipH="1">
            <a:off x="2146300" y="26031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4" name="Line 1260"/>
          <p:cNvSpPr>
            <a:spLocks noChangeShapeType="1"/>
          </p:cNvSpPr>
          <p:nvPr/>
        </p:nvSpPr>
        <p:spPr bwMode="auto">
          <a:xfrm flipH="1">
            <a:off x="2146300" y="23872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5" name="Line 1261"/>
          <p:cNvSpPr>
            <a:spLocks noChangeShapeType="1"/>
          </p:cNvSpPr>
          <p:nvPr/>
        </p:nvSpPr>
        <p:spPr bwMode="auto">
          <a:xfrm flipH="1">
            <a:off x="2146300" y="21713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6" name="Line 1262"/>
          <p:cNvSpPr>
            <a:spLocks noChangeShapeType="1"/>
          </p:cNvSpPr>
          <p:nvPr/>
        </p:nvSpPr>
        <p:spPr bwMode="auto">
          <a:xfrm flipH="1">
            <a:off x="2146300" y="19554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7" name="Line 1263"/>
          <p:cNvSpPr>
            <a:spLocks noChangeShapeType="1"/>
          </p:cNvSpPr>
          <p:nvPr/>
        </p:nvSpPr>
        <p:spPr bwMode="auto">
          <a:xfrm flipH="1">
            <a:off x="2146300" y="1737926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8" name="Line 1264"/>
          <p:cNvSpPr>
            <a:spLocks noChangeShapeType="1"/>
          </p:cNvSpPr>
          <p:nvPr/>
        </p:nvSpPr>
        <p:spPr bwMode="auto">
          <a:xfrm flipH="1">
            <a:off x="2146300" y="1522026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9" name="Line 1265"/>
          <p:cNvSpPr>
            <a:spLocks noChangeShapeType="1"/>
          </p:cNvSpPr>
          <p:nvPr/>
        </p:nvSpPr>
        <p:spPr bwMode="auto">
          <a:xfrm flipH="1">
            <a:off x="2146300" y="13172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0" name="Line 1266"/>
          <p:cNvSpPr>
            <a:spLocks noChangeShapeType="1"/>
          </p:cNvSpPr>
          <p:nvPr/>
        </p:nvSpPr>
        <p:spPr bwMode="auto">
          <a:xfrm flipH="1">
            <a:off x="2146300" y="11013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1" name="Rectangle 1267"/>
          <p:cNvSpPr>
            <a:spLocks noChangeArrowheads="1"/>
          </p:cNvSpPr>
          <p:nvPr/>
        </p:nvSpPr>
        <p:spPr bwMode="auto">
          <a:xfrm>
            <a:off x="1923345" y="2536439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0</a:t>
            </a:r>
            <a:endParaRPr lang="en-US" sz="1600"/>
          </a:p>
        </p:txBody>
      </p:sp>
      <p:sp>
        <p:nvSpPr>
          <p:cNvPr id="560372" name="Rectangle 1268"/>
          <p:cNvSpPr>
            <a:spLocks noChangeArrowheads="1"/>
          </p:cNvSpPr>
          <p:nvPr/>
        </p:nvSpPr>
        <p:spPr bwMode="auto">
          <a:xfrm>
            <a:off x="1923345" y="21030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4</a:t>
            </a:r>
            <a:endParaRPr lang="en-US" sz="1600"/>
          </a:p>
        </p:txBody>
      </p:sp>
      <p:sp>
        <p:nvSpPr>
          <p:cNvPr id="560373" name="Rectangle 1269"/>
          <p:cNvSpPr>
            <a:spLocks noChangeArrowheads="1"/>
          </p:cNvSpPr>
          <p:nvPr/>
        </p:nvSpPr>
        <p:spPr bwMode="auto">
          <a:xfrm>
            <a:off x="1923345" y="16712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8</a:t>
            </a:r>
            <a:endParaRPr lang="en-US" sz="1600"/>
          </a:p>
        </p:txBody>
      </p:sp>
      <p:sp>
        <p:nvSpPr>
          <p:cNvPr id="560374" name="Rectangle 1270"/>
          <p:cNvSpPr>
            <a:spLocks noChangeArrowheads="1"/>
          </p:cNvSpPr>
          <p:nvPr/>
        </p:nvSpPr>
        <p:spPr bwMode="auto">
          <a:xfrm>
            <a:off x="1879600" y="1256914"/>
            <a:ext cx="2003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12</a:t>
            </a:r>
            <a:endParaRPr lang="en-US" sz="1600"/>
          </a:p>
        </p:txBody>
      </p:sp>
      <p:sp>
        <p:nvSpPr>
          <p:cNvPr id="560375" name="Rectangle 1271"/>
          <p:cNvSpPr>
            <a:spLocks noChangeArrowheads="1"/>
          </p:cNvSpPr>
          <p:nvPr/>
        </p:nvSpPr>
        <p:spPr bwMode="auto">
          <a:xfrm>
            <a:off x="2242256" y="1053714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6" name="Rectangle 1272"/>
          <p:cNvSpPr>
            <a:spLocks noChangeArrowheads="1"/>
          </p:cNvSpPr>
          <p:nvPr/>
        </p:nvSpPr>
        <p:spPr bwMode="auto">
          <a:xfrm rot="16200000">
            <a:off x="1021292" y="1707676"/>
            <a:ext cx="1047750" cy="4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latin typeface="Arial" pitchFamily="-104" charset="0"/>
              </a:rPr>
              <a:t>Infected </a:t>
            </a:r>
          </a:p>
          <a:p>
            <a:pPr algn="ctr" eaLnBrk="1" hangingPunct="1"/>
            <a:r>
              <a:rPr lang="en-US" sz="1400">
                <a:latin typeface="Arial" pitchFamily="-104" charset="0"/>
              </a:rPr>
              <a:t>(in thousand)</a:t>
            </a:r>
            <a:endParaRPr lang="en-US" sz="1600"/>
          </a:p>
        </p:txBody>
      </p:sp>
      <p:sp>
        <p:nvSpPr>
          <p:cNvPr id="560377" name="Line 1273"/>
          <p:cNvSpPr>
            <a:spLocks noChangeShapeType="1"/>
          </p:cNvSpPr>
          <p:nvPr/>
        </p:nvSpPr>
        <p:spPr bwMode="auto">
          <a:xfrm>
            <a:off x="6461478" y="2655501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78" name="Line 1274"/>
          <p:cNvSpPr>
            <a:spLocks noChangeShapeType="1"/>
          </p:cNvSpPr>
          <p:nvPr/>
        </p:nvSpPr>
        <p:spPr bwMode="auto">
          <a:xfrm>
            <a:off x="6461478" y="2450714"/>
            <a:ext cx="95956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79" name="Line 1275"/>
          <p:cNvSpPr>
            <a:spLocks noChangeShapeType="1"/>
          </p:cNvSpPr>
          <p:nvPr/>
        </p:nvSpPr>
        <p:spPr bwMode="auto">
          <a:xfrm>
            <a:off x="6461478" y="2247514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0" name="Line 1276"/>
          <p:cNvSpPr>
            <a:spLocks noChangeShapeType="1"/>
          </p:cNvSpPr>
          <p:nvPr/>
        </p:nvSpPr>
        <p:spPr bwMode="auto">
          <a:xfrm>
            <a:off x="6461478" y="2042726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1" name="Line 1277"/>
          <p:cNvSpPr>
            <a:spLocks noChangeShapeType="1"/>
          </p:cNvSpPr>
          <p:nvPr/>
        </p:nvSpPr>
        <p:spPr bwMode="auto">
          <a:xfrm>
            <a:off x="6461478" y="1826826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2" name="Line 1278"/>
          <p:cNvSpPr>
            <a:spLocks noChangeShapeType="1"/>
          </p:cNvSpPr>
          <p:nvPr/>
        </p:nvSpPr>
        <p:spPr bwMode="auto">
          <a:xfrm>
            <a:off x="6461478" y="1622039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3" name="Line 1279"/>
          <p:cNvSpPr>
            <a:spLocks noChangeShapeType="1"/>
          </p:cNvSpPr>
          <p:nvPr/>
        </p:nvSpPr>
        <p:spPr bwMode="auto">
          <a:xfrm>
            <a:off x="6461478" y="1418839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4" name="Line 1280"/>
          <p:cNvSpPr>
            <a:spLocks noChangeShapeType="1"/>
          </p:cNvSpPr>
          <p:nvPr/>
        </p:nvSpPr>
        <p:spPr bwMode="auto">
          <a:xfrm>
            <a:off x="6461478" y="1214051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5" name="Rectangle 1281"/>
          <p:cNvSpPr>
            <a:spLocks noChangeArrowheads="1"/>
          </p:cNvSpPr>
          <p:nvPr/>
        </p:nvSpPr>
        <p:spPr bwMode="auto">
          <a:xfrm>
            <a:off x="6578600" y="2350701"/>
            <a:ext cx="2864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110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6" name="Rectangle 1282"/>
          <p:cNvSpPr>
            <a:spLocks noChangeArrowheads="1"/>
          </p:cNvSpPr>
          <p:nvPr/>
        </p:nvSpPr>
        <p:spPr bwMode="auto">
          <a:xfrm>
            <a:off x="6578600" y="1737926"/>
            <a:ext cx="2991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125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7" name="Rectangle 1283"/>
          <p:cNvSpPr>
            <a:spLocks noChangeArrowheads="1"/>
          </p:cNvSpPr>
          <p:nvPr/>
        </p:nvSpPr>
        <p:spPr bwMode="auto">
          <a:xfrm>
            <a:off x="6578600" y="1114039"/>
            <a:ext cx="2991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140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8" name="Rectangle 1284"/>
          <p:cNvSpPr>
            <a:spLocks noChangeArrowheads="1"/>
          </p:cNvSpPr>
          <p:nvPr/>
        </p:nvSpPr>
        <p:spPr bwMode="auto">
          <a:xfrm>
            <a:off x="2242256" y="1058476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89" name="Rectangle 1285"/>
          <p:cNvSpPr>
            <a:spLocks noChangeArrowheads="1"/>
          </p:cNvSpPr>
          <p:nvPr/>
        </p:nvSpPr>
        <p:spPr bwMode="auto">
          <a:xfrm rot="5400000">
            <a:off x="6602236" y="1663226"/>
            <a:ext cx="1047750" cy="4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FF0000"/>
                </a:solidFill>
                <a:latin typeface="Arial" pitchFamily="-104" charset="0"/>
              </a:rPr>
              <a:t>Susceptible</a:t>
            </a:r>
          </a:p>
          <a:p>
            <a:pPr algn="ctr" eaLnBrk="1" hangingPunct="1"/>
            <a:r>
              <a:rPr lang="en-US" sz="1400" dirty="0">
                <a:solidFill>
                  <a:srgbClr val="FF0000"/>
                </a:solidFill>
                <a:latin typeface="Arial" pitchFamily="-104" charset="0"/>
              </a:rPr>
              <a:t>(in thousand)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5" name="Text Box 1631"/>
          <p:cNvSpPr txBox="1">
            <a:spLocks noChangeArrowheads="1"/>
          </p:cNvSpPr>
          <p:nvPr/>
        </p:nvSpPr>
        <p:spPr bwMode="auto">
          <a:xfrm>
            <a:off x="2116560" y="351905"/>
            <a:ext cx="4443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London ‘55 and ‘57 epidemics </a:t>
            </a:r>
          </a:p>
        </p:txBody>
      </p:sp>
      <p:sp>
        <p:nvSpPr>
          <p:cNvPr id="436" name="Text Box 1629"/>
          <p:cNvSpPr txBox="1">
            <a:spLocks noChangeArrowheads="1"/>
          </p:cNvSpPr>
          <p:nvPr/>
        </p:nvSpPr>
        <p:spPr bwMode="auto">
          <a:xfrm>
            <a:off x="1802315" y="3546545"/>
            <a:ext cx="677550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Births replenish the susceptible pool</a:t>
            </a:r>
          </a:p>
          <a:p>
            <a:endParaRPr lang="en-US" sz="2000" dirty="0"/>
          </a:p>
          <a:p>
            <a:r>
              <a:rPr lang="en-US" sz="2000" dirty="0"/>
              <a:t>Weekly births</a:t>
            </a:r>
          </a:p>
          <a:p>
            <a:endParaRPr lang="en-US" sz="2000" dirty="0"/>
          </a:p>
          <a:p>
            <a:r>
              <a:rPr lang="en-US" sz="2000" dirty="0"/>
              <a:t>Mean: 995</a:t>
            </a:r>
          </a:p>
          <a:p>
            <a:r>
              <a:rPr lang="en-US" sz="2000" dirty="0"/>
              <a:t>Min: 957</a:t>
            </a:r>
          </a:p>
          <a:p>
            <a:r>
              <a:rPr lang="en-US" sz="2000" dirty="0"/>
              <a:t>Max: 1041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2370667" y="1082289"/>
            <a:ext cx="3941233" cy="1549400"/>
            <a:chOff x="1158" y="3012"/>
            <a:chExt cx="2214" cy="774"/>
          </a:xfrm>
        </p:grpSpPr>
        <p:sp>
          <p:nvSpPr>
            <p:cNvPr id="560131" name="Line 1027"/>
            <p:cNvSpPr>
              <a:spLocks noChangeShapeType="1"/>
            </p:cNvSpPr>
            <p:nvPr/>
          </p:nvSpPr>
          <p:spPr bwMode="auto">
            <a:xfrm>
              <a:off x="1920" y="3372"/>
              <a:ext cx="1" cy="2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2" name="Line 1028"/>
            <p:cNvSpPr>
              <a:spLocks noChangeShapeType="1"/>
            </p:cNvSpPr>
            <p:nvPr/>
          </p:nvSpPr>
          <p:spPr bwMode="auto">
            <a:xfrm>
              <a:off x="1938" y="3498"/>
              <a:ext cx="6" cy="2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3" name="Oval 1029"/>
            <p:cNvSpPr>
              <a:spLocks noChangeArrowheads="1"/>
            </p:cNvSpPr>
            <p:nvPr/>
          </p:nvSpPr>
          <p:spPr bwMode="auto">
            <a:xfrm>
              <a:off x="1158" y="34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4" name="Oval 1030"/>
            <p:cNvSpPr>
              <a:spLocks noChangeArrowheads="1"/>
            </p:cNvSpPr>
            <p:nvPr/>
          </p:nvSpPr>
          <p:spPr bwMode="auto">
            <a:xfrm>
              <a:off x="1176" y="343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5" name="Oval 1031"/>
            <p:cNvSpPr>
              <a:spLocks noChangeArrowheads="1"/>
            </p:cNvSpPr>
            <p:nvPr/>
          </p:nvSpPr>
          <p:spPr bwMode="auto">
            <a:xfrm>
              <a:off x="1200" y="341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6" name="Oval 1032"/>
            <p:cNvSpPr>
              <a:spLocks noChangeArrowheads="1"/>
            </p:cNvSpPr>
            <p:nvPr/>
          </p:nvSpPr>
          <p:spPr bwMode="auto">
            <a:xfrm>
              <a:off x="1218" y="33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7" name="Oval 1033"/>
            <p:cNvSpPr>
              <a:spLocks noChangeArrowheads="1"/>
            </p:cNvSpPr>
            <p:nvPr/>
          </p:nvSpPr>
          <p:spPr bwMode="auto">
            <a:xfrm>
              <a:off x="1242" y="33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8" name="Oval 1034"/>
            <p:cNvSpPr>
              <a:spLocks noChangeArrowheads="1"/>
            </p:cNvSpPr>
            <p:nvPr/>
          </p:nvSpPr>
          <p:spPr bwMode="auto">
            <a:xfrm>
              <a:off x="1260" y="33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39" name="Oval 1035"/>
            <p:cNvSpPr>
              <a:spLocks noChangeArrowheads="1"/>
            </p:cNvSpPr>
            <p:nvPr/>
          </p:nvSpPr>
          <p:spPr bwMode="auto">
            <a:xfrm>
              <a:off x="1284" y="33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0" name="Oval 1036"/>
            <p:cNvSpPr>
              <a:spLocks noChangeArrowheads="1"/>
            </p:cNvSpPr>
            <p:nvPr/>
          </p:nvSpPr>
          <p:spPr bwMode="auto">
            <a:xfrm>
              <a:off x="1302" y="33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1" name="Oval 1037"/>
            <p:cNvSpPr>
              <a:spLocks noChangeArrowheads="1"/>
            </p:cNvSpPr>
            <p:nvPr/>
          </p:nvSpPr>
          <p:spPr bwMode="auto">
            <a:xfrm>
              <a:off x="1326" y="330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2" name="Oval 1038"/>
            <p:cNvSpPr>
              <a:spLocks noChangeArrowheads="1"/>
            </p:cNvSpPr>
            <p:nvPr/>
          </p:nvSpPr>
          <p:spPr bwMode="auto">
            <a:xfrm>
              <a:off x="1344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3" name="Oval 1039"/>
            <p:cNvSpPr>
              <a:spLocks noChangeArrowheads="1"/>
            </p:cNvSpPr>
            <p:nvPr/>
          </p:nvSpPr>
          <p:spPr bwMode="auto">
            <a:xfrm>
              <a:off x="1368" y="326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4" name="Oval 1040"/>
            <p:cNvSpPr>
              <a:spLocks noChangeArrowheads="1"/>
            </p:cNvSpPr>
            <p:nvPr/>
          </p:nvSpPr>
          <p:spPr bwMode="auto">
            <a:xfrm>
              <a:off x="1386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5" name="Oval 1041"/>
            <p:cNvSpPr>
              <a:spLocks noChangeArrowheads="1"/>
            </p:cNvSpPr>
            <p:nvPr/>
          </p:nvSpPr>
          <p:spPr bwMode="auto">
            <a:xfrm>
              <a:off x="1410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6" name="Oval 1042"/>
            <p:cNvSpPr>
              <a:spLocks noChangeArrowheads="1"/>
            </p:cNvSpPr>
            <p:nvPr/>
          </p:nvSpPr>
          <p:spPr bwMode="auto">
            <a:xfrm>
              <a:off x="1428" y="321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7" name="Oval 1043"/>
            <p:cNvSpPr>
              <a:spLocks noChangeArrowheads="1"/>
            </p:cNvSpPr>
            <p:nvPr/>
          </p:nvSpPr>
          <p:spPr bwMode="auto">
            <a:xfrm>
              <a:off x="1452" y="319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8" name="Oval 1044"/>
            <p:cNvSpPr>
              <a:spLocks noChangeArrowheads="1"/>
            </p:cNvSpPr>
            <p:nvPr/>
          </p:nvSpPr>
          <p:spPr bwMode="auto">
            <a:xfrm>
              <a:off x="1470" y="318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49" name="Oval 1045"/>
            <p:cNvSpPr>
              <a:spLocks noChangeArrowheads="1"/>
            </p:cNvSpPr>
            <p:nvPr/>
          </p:nvSpPr>
          <p:spPr bwMode="auto">
            <a:xfrm>
              <a:off x="1494" y="316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0" name="Oval 1046"/>
            <p:cNvSpPr>
              <a:spLocks noChangeArrowheads="1"/>
            </p:cNvSpPr>
            <p:nvPr/>
          </p:nvSpPr>
          <p:spPr bwMode="auto">
            <a:xfrm>
              <a:off x="1512" y="31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1" name="Oval 1047"/>
            <p:cNvSpPr>
              <a:spLocks noChangeArrowheads="1"/>
            </p:cNvSpPr>
            <p:nvPr/>
          </p:nvSpPr>
          <p:spPr bwMode="auto">
            <a:xfrm>
              <a:off x="1536" y="31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2" name="Oval 1048"/>
            <p:cNvSpPr>
              <a:spLocks noChangeArrowheads="1"/>
            </p:cNvSpPr>
            <p:nvPr/>
          </p:nvSpPr>
          <p:spPr bwMode="auto">
            <a:xfrm>
              <a:off x="1554" y="31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3" name="Oval 1049"/>
            <p:cNvSpPr>
              <a:spLocks noChangeArrowheads="1"/>
            </p:cNvSpPr>
            <p:nvPr/>
          </p:nvSpPr>
          <p:spPr bwMode="auto">
            <a:xfrm>
              <a:off x="1578" y="31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4" name="Oval 1050"/>
            <p:cNvSpPr>
              <a:spLocks noChangeArrowheads="1"/>
            </p:cNvSpPr>
            <p:nvPr/>
          </p:nvSpPr>
          <p:spPr bwMode="auto">
            <a:xfrm>
              <a:off x="1596" y="30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5" name="Oval 1051"/>
            <p:cNvSpPr>
              <a:spLocks noChangeArrowheads="1"/>
            </p:cNvSpPr>
            <p:nvPr/>
          </p:nvSpPr>
          <p:spPr bwMode="auto">
            <a:xfrm>
              <a:off x="1620" y="30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6" name="Oval 1052"/>
            <p:cNvSpPr>
              <a:spLocks noChangeArrowheads="1"/>
            </p:cNvSpPr>
            <p:nvPr/>
          </p:nvSpPr>
          <p:spPr bwMode="auto">
            <a:xfrm>
              <a:off x="1638" y="30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7" name="Oval 1053"/>
            <p:cNvSpPr>
              <a:spLocks noChangeArrowheads="1"/>
            </p:cNvSpPr>
            <p:nvPr/>
          </p:nvSpPr>
          <p:spPr bwMode="auto">
            <a:xfrm>
              <a:off x="1662" y="30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8" name="Oval 1054"/>
            <p:cNvSpPr>
              <a:spLocks noChangeArrowheads="1"/>
            </p:cNvSpPr>
            <p:nvPr/>
          </p:nvSpPr>
          <p:spPr bwMode="auto">
            <a:xfrm>
              <a:off x="1680" y="30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59" name="Oval 1055"/>
            <p:cNvSpPr>
              <a:spLocks noChangeArrowheads="1"/>
            </p:cNvSpPr>
            <p:nvPr/>
          </p:nvSpPr>
          <p:spPr bwMode="auto">
            <a:xfrm>
              <a:off x="1704" y="30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0" name="Oval 1056"/>
            <p:cNvSpPr>
              <a:spLocks noChangeArrowheads="1"/>
            </p:cNvSpPr>
            <p:nvPr/>
          </p:nvSpPr>
          <p:spPr bwMode="auto">
            <a:xfrm>
              <a:off x="1722" y="30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1" name="Oval 1057"/>
            <p:cNvSpPr>
              <a:spLocks noChangeArrowheads="1"/>
            </p:cNvSpPr>
            <p:nvPr/>
          </p:nvSpPr>
          <p:spPr bwMode="auto">
            <a:xfrm>
              <a:off x="1746" y="301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2" name="Oval 1058"/>
            <p:cNvSpPr>
              <a:spLocks noChangeArrowheads="1"/>
            </p:cNvSpPr>
            <p:nvPr/>
          </p:nvSpPr>
          <p:spPr bwMode="auto">
            <a:xfrm>
              <a:off x="1764" y="30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3" name="Oval 1059"/>
            <p:cNvSpPr>
              <a:spLocks noChangeArrowheads="1"/>
            </p:cNvSpPr>
            <p:nvPr/>
          </p:nvSpPr>
          <p:spPr bwMode="auto">
            <a:xfrm>
              <a:off x="1788" y="30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4" name="Oval 1060"/>
            <p:cNvSpPr>
              <a:spLocks noChangeArrowheads="1"/>
            </p:cNvSpPr>
            <p:nvPr/>
          </p:nvSpPr>
          <p:spPr bwMode="auto">
            <a:xfrm>
              <a:off x="1806" y="30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5" name="Oval 1061"/>
            <p:cNvSpPr>
              <a:spLocks noChangeArrowheads="1"/>
            </p:cNvSpPr>
            <p:nvPr/>
          </p:nvSpPr>
          <p:spPr bwMode="auto">
            <a:xfrm>
              <a:off x="1830" y="30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6" name="Oval 1062"/>
            <p:cNvSpPr>
              <a:spLocks noChangeArrowheads="1"/>
            </p:cNvSpPr>
            <p:nvPr/>
          </p:nvSpPr>
          <p:spPr bwMode="auto">
            <a:xfrm>
              <a:off x="1848" y="311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7" name="Oval 1063"/>
            <p:cNvSpPr>
              <a:spLocks noChangeArrowheads="1"/>
            </p:cNvSpPr>
            <p:nvPr/>
          </p:nvSpPr>
          <p:spPr bwMode="auto">
            <a:xfrm>
              <a:off x="1872" y="319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8" name="Oval 1064"/>
            <p:cNvSpPr>
              <a:spLocks noChangeArrowheads="1"/>
            </p:cNvSpPr>
            <p:nvPr/>
          </p:nvSpPr>
          <p:spPr bwMode="auto">
            <a:xfrm>
              <a:off x="1890" y="330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69" name="Oval 1065"/>
            <p:cNvSpPr>
              <a:spLocks noChangeArrowheads="1"/>
            </p:cNvSpPr>
            <p:nvPr/>
          </p:nvSpPr>
          <p:spPr bwMode="auto">
            <a:xfrm>
              <a:off x="1914" y="343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0" name="Oval 1066"/>
            <p:cNvSpPr>
              <a:spLocks noChangeArrowheads="1"/>
            </p:cNvSpPr>
            <p:nvPr/>
          </p:nvSpPr>
          <p:spPr bwMode="auto">
            <a:xfrm>
              <a:off x="1932" y="35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1" name="Oval 1067"/>
            <p:cNvSpPr>
              <a:spLocks noChangeArrowheads="1"/>
            </p:cNvSpPr>
            <p:nvPr/>
          </p:nvSpPr>
          <p:spPr bwMode="auto">
            <a:xfrm>
              <a:off x="1956" y="36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2" name="Oval 1068"/>
            <p:cNvSpPr>
              <a:spLocks noChangeArrowheads="1"/>
            </p:cNvSpPr>
            <p:nvPr/>
          </p:nvSpPr>
          <p:spPr bwMode="auto">
            <a:xfrm>
              <a:off x="1974" y="370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3" name="Oval 1069"/>
            <p:cNvSpPr>
              <a:spLocks noChangeArrowheads="1"/>
            </p:cNvSpPr>
            <p:nvPr/>
          </p:nvSpPr>
          <p:spPr bwMode="auto">
            <a:xfrm>
              <a:off x="1998" y="37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4" name="Oval 1070"/>
            <p:cNvSpPr>
              <a:spLocks noChangeArrowheads="1"/>
            </p:cNvSpPr>
            <p:nvPr/>
          </p:nvSpPr>
          <p:spPr bwMode="auto">
            <a:xfrm>
              <a:off x="2016" y="374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5" name="Oval 1071"/>
            <p:cNvSpPr>
              <a:spLocks noChangeArrowheads="1"/>
            </p:cNvSpPr>
            <p:nvPr/>
          </p:nvSpPr>
          <p:spPr bwMode="auto">
            <a:xfrm>
              <a:off x="2040" y="37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6" name="Oval 1072"/>
            <p:cNvSpPr>
              <a:spLocks noChangeArrowheads="1"/>
            </p:cNvSpPr>
            <p:nvPr/>
          </p:nvSpPr>
          <p:spPr bwMode="auto">
            <a:xfrm>
              <a:off x="2058" y="37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7" name="Oval 1073"/>
            <p:cNvSpPr>
              <a:spLocks noChangeArrowheads="1"/>
            </p:cNvSpPr>
            <p:nvPr/>
          </p:nvSpPr>
          <p:spPr bwMode="auto">
            <a:xfrm>
              <a:off x="2082" y="375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8" name="Oval 1074"/>
            <p:cNvSpPr>
              <a:spLocks noChangeArrowheads="1"/>
            </p:cNvSpPr>
            <p:nvPr/>
          </p:nvSpPr>
          <p:spPr bwMode="auto">
            <a:xfrm>
              <a:off x="2100" y="37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79" name="Oval 1075"/>
            <p:cNvSpPr>
              <a:spLocks noChangeArrowheads="1"/>
            </p:cNvSpPr>
            <p:nvPr/>
          </p:nvSpPr>
          <p:spPr bwMode="auto">
            <a:xfrm>
              <a:off x="2124" y="372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0" name="Oval 1076"/>
            <p:cNvSpPr>
              <a:spLocks noChangeArrowheads="1"/>
            </p:cNvSpPr>
            <p:nvPr/>
          </p:nvSpPr>
          <p:spPr bwMode="auto">
            <a:xfrm>
              <a:off x="2142" y="37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1" name="Oval 1077"/>
            <p:cNvSpPr>
              <a:spLocks noChangeArrowheads="1"/>
            </p:cNvSpPr>
            <p:nvPr/>
          </p:nvSpPr>
          <p:spPr bwMode="auto">
            <a:xfrm>
              <a:off x="2166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2" name="Oval 1078"/>
            <p:cNvSpPr>
              <a:spLocks noChangeArrowheads="1"/>
            </p:cNvSpPr>
            <p:nvPr/>
          </p:nvSpPr>
          <p:spPr bwMode="auto">
            <a:xfrm>
              <a:off x="2184" y="367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3" name="Oval 1079"/>
            <p:cNvSpPr>
              <a:spLocks noChangeArrowheads="1"/>
            </p:cNvSpPr>
            <p:nvPr/>
          </p:nvSpPr>
          <p:spPr bwMode="auto">
            <a:xfrm>
              <a:off x="2208" y="36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4" name="Oval 1080"/>
            <p:cNvSpPr>
              <a:spLocks noChangeArrowheads="1"/>
            </p:cNvSpPr>
            <p:nvPr/>
          </p:nvSpPr>
          <p:spPr bwMode="auto">
            <a:xfrm>
              <a:off x="2226" y="36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5" name="Oval 1081"/>
            <p:cNvSpPr>
              <a:spLocks noChangeArrowheads="1"/>
            </p:cNvSpPr>
            <p:nvPr/>
          </p:nvSpPr>
          <p:spPr bwMode="auto">
            <a:xfrm>
              <a:off x="2250" y="36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6" name="Oval 1082"/>
            <p:cNvSpPr>
              <a:spLocks noChangeArrowheads="1"/>
            </p:cNvSpPr>
            <p:nvPr/>
          </p:nvSpPr>
          <p:spPr bwMode="auto">
            <a:xfrm>
              <a:off x="2274" y="360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7" name="Oval 1083"/>
            <p:cNvSpPr>
              <a:spLocks noChangeArrowheads="1"/>
            </p:cNvSpPr>
            <p:nvPr/>
          </p:nvSpPr>
          <p:spPr bwMode="auto">
            <a:xfrm>
              <a:off x="2292" y="35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8" name="Oval 1084"/>
            <p:cNvSpPr>
              <a:spLocks noChangeArrowheads="1"/>
            </p:cNvSpPr>
            <p:nvPr/>
          </p:nvSpPr>
          <p:spPr bwMode="auto">
            <a:xfrm>
              <a:off x="2316" y="356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89" name="Oval 1085"/>
            <p:cNvSpPr>
              <a:spLocks noChangeArrowheads="1"/>
            </p:cNvSpPr>
            <p:nvPr/>
          </p:nvSpPr>
          <p:spPr bwMode="auto">
            <a:xfrm>
              <a:off x="2334" y="35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0" name="Oval 1086"/>
            <p:cNvSpPr>
              <a:spLocks noChangeArrowheads="1"/>
            </p:cNvSpPr>
            <p:nvPr/>
          </p:nvSpPr>
          <p:spPr bwMode="auto">
            <a:xfrm>
              <a:off x="2358" y="352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1" name="Oval 1087"/>
            <p:cNvSpPr>
              <a:spLocks noChangeArrowheads="1"/>
            </p:cNvSpPr>
            <p:nvPr/>
          </p:nvSpPr>
          <p:spPr bwMode="auto">
            <a:xfrm>
              <a:off x="2376" y="351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2" name="Oval 1088"/>
            <p:cNvSpPr>
              <a:spLocks noChangeArrowheads="1"/>
            </p:cNvSpPr>
            <p:nvPr/>
          </p:nvSpPr>
          <p:spPr bwMode="auto">
            <a:xfrm>
              <a:off x="2400" y="349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3" name="Oval 1089"/>
            <p:cNvSpPr>
              <a:spLocks noChangeArrowheads="1"/>
            </p:cNvSpPr>
            <p:nvPr/>
          </p:nvSpPr>
          <p:spPr bwMode="auto">
            <a:xfrm>
              <a:off x="2418" y="347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4" name="Oval 1090"/>
            <p:cNvSpPr>
              <a:spLocks noChangeArrowheads="1"/>
            </p:cNvSpPr>
            <p:nvPr/>
          </p:nvSpPr>
          <p:spPr bwMode="auto">
            <a:xfrm>
              <a:off x="2442" y="34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5" name="Oval 1091"/>
            <p:cNvSpPr>
              <a:spLocks noChangeArrowheads="1"/>
            </p:cNvSpPr>
            <p:nvPr/>
          </p:nvSpPr>
          <p:spPr bwMode="auto">
            <a:xfrm>
              <a:off x="2460" y="343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6" name="Oval 1092"/>
            <p:cNvSpPr>
              <a:spLocks noChangeArrowheads="1"/>
            </p:cNvSpPr>
            <p:nvPr/>
          </p:nvSpPr>
          <p:spPr bwMode="auto">
            <a:xfrm>
              <a:off x="2484" y="342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7" name="Oval 1093"/>
            <p:cNvSpPr>
              <a:spLocks noChangeArrowheads="1"/>
            </p:cNvSpPr>
            <p:nvPr/>
          </p:nvSpPr>
          <p:spPr bwMode="auto">
            <a:xfrm>
              <a:off x="2502" y="340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8" name="Oval 1094"/>
            <p:cNvSpPr>
              <a:spLocks noChangeArrowheads="1"/>
            </p:cNvSpPr>
            <p:nvPr/>
          </p:nvSpPr>
          <p:spPr bwMode="auto">
            <a:xfrm>
              <a:off x="2526" y="33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199" name="Oval 1095"/>
            <p:cNvSpPr>
              <a:spLocks noChangeArrowheads="1"/>
            </p:cNvSpPr>
            <p:nvPr/>
          </p:nvSpPr>
          <p:spPr bwMode="auto">
            <a:xfrm>
              <a:off x="2544" y="33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0" name="Oval 1096"/>
            <p:cNvSpPr>
              <a:spLocks noChangeArrowheads="1"/>
            </p:cNvSpPr>
            <p:nvPr/>
          </p:nvSpPr>
          <p:spPr bwMode="auto">
            <a:xfrm>
              <a:off x="2568" y="337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1" name="Oval 1097"/>
            <p:cNvSpPr>
              <a:spLocks noChangeArrowheads="1"/>
            </p:cNvSpPr>
            <p:nvPr/>
          </p:nvSpPr>
          <p:spPr bwMode="auto">
            <a:xfrm>
              <a:off x="2586" y="33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2" name="Oval 1098"/>
            <p:cNvSpPr>
              <a:spLocks noChangeArrowheads="1"/>
            </p:cNvSpPr>
            <p:nvPr/>
          </p:nvSpPr>
          <p:spPr bwMode="auto">
            <a:xfrm>
              <a:off x="2610" y="336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3" name="Oval 1099"/>
            <p:cNvSpPr>
              <a:spLocks noChangeArrowheads="1"/>
            </p:cNvSpPr>
            <p:nvPr/>
          </p:nvSpPr>
          <p:spPr bwMode="auto">
            <a:xfrm>
              <a:off x="2628" y="335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4" name="Oval 1100"/>
            <p:cNvSpPr>
              <a:spLocks noChangeArrowheads="1"/>
            </p:cNvSpPr>
            <p:nvPr/>
          </p:nvSpPr>
          <p:spPr bwMode="auto">
            <a:xfrm>
              <a:off x="2652" y="33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5" name="Oval 1101"/>
            <p:cNvSpPr>
              <a:spLocks noChangeArrowheads="1"/>
            </p:cNvSpPr>
            <p:nvPr/>
          </p:nvSpPr>
          <p:spPr bwMode="auto">
            <a:xfrm>
              <a:off x="2670" y="33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6" name="Oval 1102"/>
            <p:cNvSpPr>
              <a:spLocks noChangeArrowheads="1"/>
            </p:cNvSpPr>
            <p:nvPr/>
          </p:nvSpPr>
          <p:spPr bwMode="auto">
            <a:xfrm>
              <a:off x="2694" y="332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7" name="Oval 1103"/>
            <p:cNvSpPr>
              <a:spLocks noChangeArrowheads="1"/>
            </p:cNvSpPr>
            <p:nvPr/>
          </p:nvSpPr>
          <p:spPr bwMode="auto">
            <a:xfrm>
              <a:off x="2712" y="331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8" name="Oval 1104"/>
            <p:cNvSpPr>
              <a:spLocks noChangeArrowheads="1"/>
            </p:cNvSpPr>
            <p:nvPr/>
          </p:nvSpPr>
          <p:spPr bwMode="auto">
            <a:xfrm>
              <a:off x="2736" y="329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09" name="Oval 1105"/>
            <p:cNvSpPr>
              <a:spLocks noChangeArrowheads="1"/>
            </p:cNvSpPr>
            <p:nvPr/>
          </p:nvSpPr>
          <p:spPr bwMode="auto">
            <a:xfrm>
              <a:off x="2754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0" name="Oval 1106"/>
            <p:cNvSpPr>
              <a:spLocks noChangeArrowheads="1"/>
            </p:cNvSpPr>
            <p:nvPr/>
          </p:nvSpPr>
          <p:spPr bwMode="auto">
            <a:xfrm>
              <a:off x="2778" y="327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1" name="Oval 1107"/>
            <p:cNvSpPr>
              <a:spLocks noChangeArrowheads="1"/>
            </p:cNvSpPr>
            <p:nvPr/>
          </p:nvSpPr>
          <p:spPr bwMode="auto">
            <a:xfrm>
              <a:off x="2796" y="32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2" name="Oval 1108"/>
            <p:cNvSpPr>
              <a:spLocks noChangeArrowheads="1"/>
            </p:cNvSpPr>
            <p:nvPr/>
          </p:nvSpPr>
          <p:spPr bwMode="auto">
            <a:xfrm>
              <a:off x="2820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3" name="Oval 1109"/>
            <p:cNvSpPr>
              <a:spLocks noChangeArrowheads="1"/>
            </p:cNvSpPr>
            <p:nvPr/>
          </p:nvSpPr>
          <p:spPr bwMode="auto">
            <a:xfrm>
              <a:off x="2838" y="324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4" name="Oval 1110"/>
            <p:cNvSpPr>
              <a:spLocks noChangeArrowheads="1"/>
            </p:cNvSpPr>
            <p:nvPr/>
          </p:nvSpPr>
          <p:spPr bwMode="auto">
            <a:xfrm>
              <a:off x="2862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5" name="Oval 1111"/>
            <p:cNvSpPr>
              <a:spLocks noChangeArrowheads="1"/>
            </p:cNvSpPr>
            <p:nvPr/>
          </p:nvSpPr>
          <p:spPr bwMode="auto">
            <a:xfrm>
              <a:off x="2880" y="323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6" name="Oval 1112"/>
            <p:cNvSpPr>
              <a:spLocks noChangeArrowheads="1"/>
            </p:cNvSpPr>
            <p:nvPr/>
          </p:nvSpPr>
          <p:spPr bwMode="auto">
            <a:xfrm>
              <a:off x="2904" y="324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7" name="Oval 1113"/>
            <p:cNvSpPr>
              <a:spLocks noChangeArrowheads="1"/>
            </p:cNvSpPr>
            <p:nvPr/>
          </p:nvSpPr>
          <p:spPr bwMode="auto">
            <a:xfrm>
              <a:off x="2922" y="325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8" name="Oval 1114"/>
            <p:cNvSpPr>
              <a:spLocks noChangeArrowheads="1"/>
            </p:cNvSpPr>
            <p:nvPr/>
          </p:nvSpPr>
          <p:spPr bwMode="auto">
            <a:xfrm>
              <a:off x="2946" y="328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19" name="Oval 1115"/>
            <p:cNvSpPr>
              <a:spLocks noChangeArrowheads="1"/>
            </p:cNvSpPr>
            <p:nvPr/>
          </p:nvSpPr>
          <p:spPr bwMode="auto">
            <a:xfrm>
              <a:off x="2964" y="333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0" name="Oval 1116"/>
            <p:cNvSpPr>
              <a:spLocks noChangeArrowheads="1"/>
            </p:cNvSpPr>
            <p:nvPr/>
          </p:nvSpPr>
          <p:spPr bwMode="auto">
            <a:xfrm>
              <a:off x="2988" y="339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1" name="Oval 1117"/>
            <p:cNvSpPr>
              <a:spLocks noChangeArrowheads="1"/>
            </p:cNvSpPr>
            <p:nvPr/>
          </p:nvSpPr>
          <p:spPr bwMode="auto">
            <a:xfrm>
              <a:off x="3006" y="345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2" name="Oval 1118"/>
            <p:cNvSpPr>
              <a:spLocks noChangeArrowheads="1"/>
            </p:cNvSpPr>
            <p:nvPr/>
          </p:nvSpPr>
          <p:spPr bwMode="auto">
            <a:xfrm>
              <a:off x="3030" y="351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3" name="Oval 1119"/>
            <p:cNvSpPr>
              <a:spLocks noChangeArrowheads="1"/>
            </p:cNvSpPr>
            <p:nvPr/>
          </p:nvSpPr>
          <p:spPr bwMode="auto">
            <a:xfrm>
              <a:off x="3048" y="357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4" name="Oval 1120"/>
            <p:cNvSpPr>
              <a:spLocks noChangeArrowheads="1"/>
            </p:cNvSpPr>
            <p:nvPr/>
          </p:nvSpPr>
          <p:spPr bwMode="auto">
            <a:xfrm>
              <a:off x="3072" y="362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5" name="Oval 1121"/>
            <p:cNvSpPr>
              <a:spLocks noChangeArrowheads="1"/>
            </p:cNvSpPr>
            <p:nvPr/>
          </p:nvSpPr>
          <p:spPr bwMode="auto">
            <a:xfrm>
              <a:off x="3090" y="3642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6" name="Oval 1122"/>
            <p:cNvSpPr>
              <a:spLocks noChangeArrowheads="1"/>
            </p:cNvSpPr>
            <p:nvPr/>
          </p:nvSpPr>
          <p:spPr bwMode="auto">
            <a:xfrm>
              <a:off x="3114" y="36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7" name="Oval 1123"/>
            <p:cNvSpPr>
              <a:spLocks noChangeArrowheads="1"/>
            </p:cNvSpPr>
            <p:nvPr/>
          </p:nvSpPr>
          <p:spPr bwMode="auto">
            <a:xfrm>
              <a:off x="3132" y="368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8" name="Oval 1124"/>
            <p:cNvSpPr>
              <a:spLocks noChangeArrowheads="1"/>
            </p:cNvSpPr>
            <p:nvPr/>
          </p:nvSpPr>
          <p:spPr bwMode="auto">
            <a:xfrm>
              <a:off x="3156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29" name="Oval 1125"/>
            <p:cNvSpPr>
              <a:spLocks noChangeArrowheads="1"/>
            </p:cNvSpPr>
            <p:nvPr/>
          </p:nvSpPr>
          <p:spPr bwMode="auto">
            <a:xfrm>
              <a:off x="3174" y="3690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0" name="Oval 1126"/>
            <p:cNvSpPr>
              <a:spLocks noChangeArrowheads="1"/>
            </p:cNvSpPr>
            <p:nvPr/>
          </p:nvSpPr>
          <p:spPr bwMode="auto">
            <a:xfrm>
              <a:off x="3198" y="367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1" name="Oval 1127"/>
            <p:cNvSpPr>
              <a:spLocks noChangeArrowheads="1"/>
            </p:cNvSpPr>
            <p:nvPr/>
          </p:nvSpPr>
          <p:spPr bwMode="auto">
            <a:xfrm>
              <a:off x="3216" y="366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2" name="Oval 1128"/>
            <p:cNvSpPr>
              <a:spLocks noChangeArrowheads="1"/>
            </p:cNvSpPr>
            <p:nvPr/>
          </p:nvSpPr>
          <p:spPr bwMode="auto">
            <a:xfrm>
              <a:off x="3240" y="364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3" name="Oval 1129"/>
            <p:cNvSpPr>
              <a:spLocks noChangeArrowheads="1"/>
            </p:cNvSpPr>
            <p:nvPr/>
          </p:nvSpPr>
          <p:spPr bwMode="auto">
            <a:xfrm>
              <a:off x="3258" y="363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4" name="Oval 1130"/>
            <p:cNvSpPr>
              <a:spLocks noChangeArrowheads="1"/>
            </p:cNvSpPr>
            <p:nvPr/>
          </p:nvSpPr>
          <p:spPr bwMode="auto">
            <a:xfrm>
              <a:off x="3282" y="361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5" name="Oval 1131"/>
            <p:cNvSpPr>
              <a:spLocks noChangeArrowheads="1"/>
            </p:cNvSpPr>
            <p:nvPr/>
          </p:nvSpPr>
          <p:spPr bwMode="auto">
            <a:xfrm>
              <a:off x="3300" y="3594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6" name="Oval 1132"/>
            <p:cNvSpPr>
              <a:spLocks noChangeArrowheads="1"/>
            </p:cNvSpPr>
            <p:nvPr/>
          </p:nvSpPr>
          <p:spPr bwMode="auto">
            <a:xfrm>
              <a:off x="3324" y="3576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7" name="Oval 1133"/>
            <p:cNvSpPr>
              <a:spLocks noChangeArrowheads="1"/>
            </p:cNvSpPr>
            <p:nvPr/>
          </p:nvSpPr>
          <p:spPr bwMode="auto">
            <a:xfrm>
              <a:off x="3342" y="3558"/>
              <a:ext cx="30" cy="3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0238" name="Line 1134"/>
          <p:cNvSpPr>
            <a:spLocks noChangeShapeType="1"/>
          </p:cNvSpPr>
          <p:nvPr/>
        </p:nvSpPr>
        <p:spPr bwMode="auto">
          <a:xfrm flipV="1">
            <a:off x="3609622" y="2039551"/>
            <a:ext cx="987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39" name="Line 1135"/>
          <p:cNvSpPr>
            <a:spLocks noChangeShapeType="1"/>
          </p:cNvSpPr>
          <p:nvPr/>
        </p:nvSpPr>
        <p:spPr bwMode="auto">
          <a:xfrm flipV="1">
            <a:off x="3640667" y="1653789"/>
            <a:ext cx="22578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0" name="Line 1136"/>
          <p:cNvSpPr>
            <a:spLocks noChangeShapeType="1"/>
          </p:cNvSpPr>
          <p:nvPr/>
        </p:nvSpPr>
        <p:spPr bwMode="auto">
          <a:xfrm>
            <a:off x="3801534" y="1221989"/>
            <a:ext cx="11289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1" name="Line 1137"/>
          <p:cNvSpPr>
            <a:spLocks noChangeShapeType="1"/>
          </p:cNvSpPr>
          <p:nvPr/>
        </p:nvSpPr>
        <p:spPr bwMode="auto">
          <a:xfrm>
            <a:off x="3833989" y="1485514"/>
            <a:ext cx="21167" cy="38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2" name="Line 1138"/>
          <p:cNvSpPr>
            <a:spLocks noChangeShapeType="1"/>
          </p:cNvSpPr>
          <p:nvPr/>
        </p:nvSpPr>
        <p:spPr bwMode="auto">
          <a:xfrm flipV="1">
            <a:off x="5595056" y="1990339"/>
            <a:ext cx="2822" cy="23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3" name="Line 1139"/>
          <p:cNvSpPr>
            <a:spLocks noChangeShapeType="1"/>
          </p:cNvSpPr>
          <p:nvPr/>
        </p:nvSpPr>
        <p:spPr bwMode="auto">
          <a:xfrm>
            <a:off x="5819422" y="2003039"/>
            <a:ext cx="11289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4" name="Oval 1140"/>
          <p:cNvSpPr>
            <a:spLocks noChangeArrowheads="1"/>
          </p:cNvSpPr>
          <p:nvPr/>
        </p:nvSpPr>
        <p:spPr bwMode="auto">
          <a:xfrm>
            <a:off x="23706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5" name="Oval 1141"/>
          <p:cNvSpPr>
            <a:spLocks noChangeArrowheads="1"/>
          </p:cNvSpPr>
          <p:nvPr/>
        </p:nvSpPr>
        <p:spPr bwMode="auto">
          <a:xfrm>
            <a:off x="2403122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6" name="Oval 1142"/>
          <p:cNvSpPr>
            <a:spLocks noChangeArrowheads="1"/>
          </p:cNvSpPr>
          <p:nvPr/>
        </p:nvSpPr>
        <p:spPr bwMode="auto">
          <a:xfrm>
            <a:off x="24454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7" name="Oval 1143"/>
          <p:cNvSpPr>
            <a:spLocks noChangeArrowheads="1"/>
          </p:cNvSpPr>
          <p:nvPr/>
        </p:nvSpPr>
        <p:spPr bwMode="auto">
          <a:xfrm>
            <a:off x="24779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8" name="Oval 1144"/>
          <p:cNvSpPr>
            <a:spLocks noChangeArrowheads="1"/>
          </p:cNvSpPr>
          <p:nvPr/>
        </p:nvSpPr>
        <p:spPr bwMode="auto">
          <a:xfrm>
            <a:off x="2520245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49" name="Oval 1145"/>
          <p:cNvSpPr>
            <a:spLocks noChangeArrowheads="1"/>
          </p:cNvSpPr>
          <p:nvPr/>
        </p:nvSpPr>
        <p:spPr bwMode="auto">
          <a:xfrm>
            <a:off x="25527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0" name="Oval 1146"/>
          <p:cNvSpPr>
            <a:spLocks noChangeArrowheads="1"/>
          </p:cNvSpPr>
          <p:nvPr/>
        </p:nvSpPr>
        <p:spPr bwMode="auto">
          <a:xfrm>
            <a:off x="2595034" y="25666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1" name="Oval 1147"/>
          <p:cNvSpPr>
            <a:spLocks noChangeArrowheads="1"/>
          </p:cNvSpPr>
          <p:nvPr/>
        </p:nvSpPr>
        <p:spPr bwMode="auto">
          <a:xfrm>
            <a:off x="26260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2" name="Oval 1148"/>
          <p:cNvSpPr>
            <a:spLocks noChangeArrowheads="1"/>
          </p:cNvSpPr>
          <p:nvPr/>
        </p:nvSpPr>
        <p:spPr bwMode="auto">
          <a:xfrm>
            <a:off x="2669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3" name="Oval 1149"/>
          <p:cNvSpPr>
            <a:spLocks noChangeArrowheads="1"/>
          </p:cNvSpPr>
          <p:nvPr/>
        </p:nvSpPr>
        <p:spPr bwMode="auto">
          <a:xfrm>
            <a:off x="27008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4" name="Oval 1150"/>
          <p:cNvSpPr>
            <a:spLocks noChangeArrowheads="1"/>
          </p:cNvSpPr>
          <p:nvPr/>
        </p:nvSpPr>
        <p:spPr bwMode="auto">
          <a:xfrm>
            <a:off x="27446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5" name="Oval 1151"/>
          <p:cNvSpPr>
            <a:spLocks noChangeArrowheads="1"/>
          </p:cNvSpPr>
          <p:nvPr/>
        </p:nvSpPr>
        <p:spPr bwMode="auto">
          <a:xfrm>
            <a:off x="27756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6" name="Oval 1152"/>
          <p:cNvSpPr>
            <a:spLocks noChangeArrowheads="1"/>
          </p:cNvSpPr>
          <p:nvPr/>
        </p:nvSpPr>
        <p:spPr bwMode="auto">
          <a:xfrm>
            <a:off x="28194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7" name="Oval 1153"/>
          <p:cNvSpPr>
            <a:spLocks noChangeArrowheads="1"/>
          </p:cNvSpPr>
          <p:nvPr/>
        </p:nvSpPr>
        <p:spPr bwMode="auto">
          <a:xfrm>
            <a:off x="28504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8" name="Oval 1154"/>
          <p:cNvSpPr>
            <a:spLocks noChangeArrowheads="1"/>
          </p:cNvSpPr>
          <p:nvPr/>
        </p:nvSpPr>
        <p:spPr bwMode="auto">
          <a:xfrm>
            <a:off x="289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59" name="Oval 1155"/>
          <p:cNvSpPr>
            <a:spLocks noChangeArrowheads="1"/>
          </p:cNvSpPr>
          <p:nvPr/>
        </p:nvSpPr>
        <p:spPr bwMode="auto">
          <a:xfrm>
            <a:off x="2925234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0" name="Oval 1156"/>
          <p:cNvSpPr>
            <a:spLocks noChangeArrowheads="1"/>
          </p:cNvSpPr>
          <p:nvPr/>
        </p:nvSpPr>
        <p:spPr bwMode="auto">
          <a:xfrm>
            <a:off x="29689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1" name="Oval 1157"/>
          <p:cNvSpPr>
            <a:spLocks noChangeArrowheads="1"/>
          </p:cNvSpPr>
          <p:nvPr/>
        </p:nvSpPr>
        <p:spPr bwMode="auto">
          <a:xfrm>
            <a:off x="3000022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2" name="Oval 1158"/>
          <p:cNvSpPr>
            <a:spLocks noChangeArrowheads="1"/>
          </p:cNvSpPr>
          <p:nvPr/>
        </p:nvSpPr>
        <p:spPr bwMode="auto">
          <a:xfrm>
            <a:off x="3043767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3" name="Oval 1159"/>
          <p:cNvSpPr>
            <a:spLocks noChangeArrowheads="1"/>
          </p:cNvSpPr>
          <p:nvPr/>
        </p:nvSpPr>
        <p:spPr bwMode="auto">
          <a:xfrm>
            <a:off x="3074811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4" name="Oval 1160"/>
          <p:cNvSpPr>
            <a:spLocks noChangeArrowheads="1"/>
          </p:cNvSpPr>
          <p:nvPr/>
        </p:nvSpPr>
        <p:spPr bwMode="auto">
          <a:xfrm>
            <a:off x="3118556" y="251897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5" name="Oval 1161"/>
          <p:cNvSpPr>
            <a:spLocks noChangeArrowheads="1"/>
          </p:cNvSpPr>
          <p:nvPr/>
        </p:nvSpPr>
        <p:spPr bwMode="auto">
          <a:xfrm>
            <a:off x="31496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6" name="Oval 1162"/>
          <p:cNvSpPr>
            <a:spLocks noChangeArrowheads="1"/>
          </p:cNvSpPr>
          <p:nvPr/>
        </p:nvSpPr>
        <p:spPr bwMode="auto">
          <a:xfrm>
            <a:off x="3193345" y="25427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7" name="Oval 1163"/>
          <p:cNvSpPr>
            <a:spLocks noChangeArrowheads="1"/>
          </p:cNvSpPr>
          <p:nvPr/>
        </p:nvSpPr>
        <p:spPr bwMode="auto">
          <a:xfrm>
            <a:off x="3224389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8" name="Oval 1164"/>
          <p:cNvSpPr>
            <a:spLocks noChangeArrowheads="1"/>
          </p:cNvSpPr>
          <p:nvPr/>
        </p:nvSpPr>
        <p:spPr bwMode="auto">
          <a:xfrm>
            <a:off x="3268134" y="2507864"/>
            <a:ext cx="52211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69" name="Oval 1165"/>
          <p:cNvSpPr>
            <a:spLocks noChangeArrowheads="1"/>
          </p:cNvSpPr>
          <p:nvPr/>
        </p:nvSpPr>
        <p:spPr bwMode="auto">
          <a:xfrm>
            <a:off x="3299178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0" name="Oval 1166"/>
          <p:cNvSpPr>
            <a:spLocks noChangeArrowheads="1"/>
          </p:cNvSpPr>
          <p:nvPr/>
        </p:nvSpPr>
        <p:spPr bwMode="auto">
          <a:xfrm>
            <a:off x="3342922" y="24586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1" name="Oval 1167"/>
          <p:cNvSpPr>
            <a:spLocks noChangeArrowheads="1"/>
          </p:cNvSpPr>
          <p:nvPr/>
        </p:nvSpPr>
        <p:spPr bwMode="auto">
          <a:xfrm>
            <a:off x="3373967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2" name="Oval 1168"/>
          <p:cNvSpPr>
            <a:spLocks noChangeArrowheads="1"/>
          </p:cNvSpPr>
          <p:nvPr/>
        </p:nvSpPr>
        <p:spPr bwMode="auto">
          <a:xfrm>
            <a:off x="3417711" y="243483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3" name="Oval 1169"/>
          <p:cNvSpPr>
            <a:spLocks noChangeArrowheads="1"/>
          </p:cNvSpPr>
          <p:nvPr/>
        </p:nvSpPr>
        <p:spPr bwMode="auto">
          <a:xfrm>
            <a:off x="3448756" y="235070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4" name="Oval 1170"/>
          <p:cNvSpPr>
            <a:spLocks noChangeArrowheads="1"/>
          </p:cNvSpPr>
          <p:nvPr/>
        </p:nvSpPr>
        <p:spPr bwMode="auto">
          <a:xfrm>
            <a:off x="3492500" y="2242751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5" name="Oval 1171"/>
          <p:cNvSpPr>
            <a:spLocks noChangeArrowheads="1"/>
          </p:cNvSpPr>
          <p:nvPr/>
        </p:nvSpPr>
        <p:spPr bwMode="auto">
          <a:xfrm>
            <a:off x="3523545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6" name="Oval 1172"/>
          <p:cNvSpPr>
            <a:spLocks noChangeArrowheads="1"/>
          </p:cNvSpPr>
          <p:nvPr/>
        </p:nvSpPr>
        <p:spPr bwMode="auto">
          <a:xfrm>
            <a:off x="3567289" y="2195126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7" name="Oval 1173"/>
          <p:cNvSpPr>
            <a:spLocks noChangeArrowheads="1"/>
          </p:cNvSpPr>
          <p:nvPr/>
        </p:nvSpPr>
        <p:spPr bwMode="auto">
          <a:xfrm>
            <a:off x="3598334" y="18950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8" name="Oval 1174"/>
          <p:cNvSpPr>
            <a:spLocks noChangeArrowheads="1"/>
          </p:cNvSpPr>
          <p:nvPr/>
        </p:nvSpPr>
        <p:spPr bwMode="auto">
          <a:xfrm>
            <a:off x="3640667" y="1510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79" name="Oval 1175"/>
          <p:cNvSpPr>
            <a:spLocks noChangeArrowheads="1"/>
          </p:cNvSpPr>
          <p:nvPr/>
        </p:nvSpPr>
        <p:spPr bwMode="auto">
          <a:xfrm>
            <a:off x="3673122" y="1317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0" name="Oval 1176"/>
          <p:cNvSpPr>
            <a:spLocks noChangeArrowheads="1"/>
          </p:cNvSpPr>
          <p:nvPr/>
        </p:nvSpPr>
        <p:spPr bwMode="auto">
          <a:xfrm>
            <a:off x="3715456" y="11140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1" name="Oval 1177"/>
          <p:cNvSpPr>
            <a:spLocks noChangeArrowheads="1"/>
          </p:cNvSpPr>
          <p:nvPr/>
        </p:nvSpPr>
        <p:spPr bwMode="auto">
          <a:xfrm>
            <a:off x="3747911" y="10775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2" name="Oval 1178"/>
          <p:cNvSpPr>
            <a:spLocks noChangeArrowheads="1"/>
          </p:cNvSpPr>
          <p:nvPr/>
        </p:nvSpPr>
        <p:spPr bwMode="auto">
          <a:xfrm>
            <a:off x="3790245" y="13426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3" name="Oval 1179"/>
          <p:cNvSpPr>
            <a:spLocks noChangeArrowheads="1"/>
          </p:cNvSpPr>
          <p:nvPr/>
        </p:nvSpPr>
        <p:spPr bwMode="auto">
          <a:xfrm>
            <a:off x="3822700" y="19427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4" name="Oval 1180"/>
          <p:cNvSpPr>
            <a:spLocks noChangeArrowheads="1"/>
          </p:cNvSpPr>
          <p:nvPr/>
        </p:nvSpPr>
        <p:spPr bwMode="auto">
          <a:xfrm>
            <a:off x="3865034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5" name="Oval 1181"/>
          <p:cNvSpPr>
            <a:spLocks noChangeArrowheads="1"/>
          </p:cNvSpPr>
          <p:nvPr/>
        </p:nvSpPr>
        <p:spPr bwMode="auto">
          <a:xfrm>
            <a:off x="3897489" y="22062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6" name="Oval 1182"/>
          <p:cNvSpPr>
            <a:spLocks noChangeArrowheads="1"/>
          </p:cNvSpPr>
          <p:nvPr/>
        </p:nvSpPr>
        <p:spPr bwMode="auto">
          <a:xfrm>
            <a:off x="3939822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7" name="Oval 1183"/>
          <p:cNvSpPr>
            <a:spLocks noChangeArrowheads="1"/>
          </p:cNvSpPr>
          <p:nvPr/>
        </p:nvSpPr>
        <p:spPr bwMode="auto">
          <a:xfrm>
            <a:off x="3972278" y="23872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8" name="Oval 1184"/>
          <p:cNvSpPr>
            <a:spLocks noChangeArrowheads="1"/>
          </p:cNvSpPr>
          <p:nvPr/>
        </p:nvSpPr>
        <p:spPr bwMode="auto">
          <a:xfrm>
            <a:off x="40146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89" name="Oval 1185"/>
          <p:cNvSpPr>
            <a:spLocks noChangeArrowheads="1"/>
          </p:cNvSpPr>
          <p:nvPr/>
        </p:nvSpPr>
        <p:spPr bwMode="auto">
          <a:xfrm>
            <a:off x="40470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0" name="Oval 1186"/>
          <p:cNvSpPr>
            <a:spLocks noChangeArrowheads="1"/>
          </p:cNvSpPr>
          <p:nvPr/>
        </p:nvSpPr>
        <p:spPr bwMode="auto">
          <a:xfrm>
            <a:off x="4089400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1" name="Oval 1187"/>
          <p:cNvSpPr>
            <a:spLocks noChangeArrowheads="1"/>
          </p:cNvSpPr>
          <p:nvPr/>
        </p:nvSpPr>
        <p:spPr bwMode="auto">
          <a:xfrm>
            <a:off x="4121856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2" name="Oval 1188"/>
          <p:cNvSpPr>
            <a:spLocks noChangeArrowheads="1"/>
          </p:cNvSpPr>
          <p:nvPr/>
        </p:nvSpPr>
        <p:spPr bwMode="auto">
          <a:xfrm>
            <a:off x="4164189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3" name="Oval 1189"/>
          <p:cNvSpPr>
            <a:spLocks noChangeArrowheads="1"/>
          </p:cNvSpPr>
          <p:nvPr/>
        </p:nvSpPr>
        <p:spPr bwMode="auto">
          <a:xfrm>
            <a:off x="41966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4" name="Oval 1190"/>
          <p:cNvSpPr>
            <a:spLocks noChangeArrowheads="1"/>
          </p:cNvSpPr>
          <p:nvPr/>
        </p:nvSpPr>
        <p:spPr bwMode="auto">
          <a:xfrm>
            <a:off x="42389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5" name="Oval 1191"/>
          <p:cNvSpPr>
            <a:spLocks noChangeArrowheads="1"/>
          </p:cNvSpPr>
          <p:nvPr/>
        </p:nvSpPr>
        <p:spPr bwMode="auto">
          <a:xfrm>
            <a:off x="4271434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6" name="Oval 1192"/>
          <p:cNvSpPr>
            <a:spLocks noChangeArrowheads="1"/>
          </p:cNvSpPr>
          <p:nvPr/>
        </p:nvSpPr>
        <p:spPr bwMode="auto">
          <a:xfrm>
            <a:off x="4313767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7" name="Oval 1193"/>
          <p:cNvSpPr>
            <a:spLocks noChangeArrowheads="1"/>
          </p:cNvSpPr>
          <p:nvPr/>
        </p:nvSpPr>
        <p:spPr bwMode="auto">
          <a:xfrm>
            <a:off x="4357511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8" name="Oval 1194"/>
          <p:cNvSpPr>
            <a:spLocks noChangeArrowheads="1"/>
          </p:cNvSpPr>
          <p:nvPr/>
        </p:nvSpPr>
        <p:spPr bwMode="auto">
          <a:xfrm>
            <a:off x="4388556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299" name="Oval 1195"/>
          <p:cNvSpPr>
            <a:spLocks noChangeArrowheads="1"/>
          </p:cNvSpPr>
          <p:nvPr/>
        </p:nvSpPr>
        <p:spPr bwMode="auto">
          <a:xfrm>
            <a:off x="4432300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0" name="Oval 1196"/>
          <p:cNvSpPr>
            <a:spLocks noChangeArrowheads="1"/>
          </p:cNvSpPr>
          <p:nvPr/>
        </p:nvSpPr>
        <p:spPr bwMode="auto">
          <a:xfrm>
            <a:off x="4463345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1" name="Oval 1197"/>
          <p:cNvSpPr>
            <a:spLocks noChangeArrowheads="1"/>
          </p:cNvSpPr>
          <p:nvPr/>
        </p:nvSpPr>
        <p:spPr bwMode="auto">
          <a:xfrm>
            <a:off x="4507089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2" name="Oval 1198"/>
          <p:cNvSpPr>
            <a:spLocks noChangeArrowheads="1"/>
          </p:cNvSpPr>
          <p:nvPr/>
        </p:nvSpPr>
        <p:spPr bwMode="auto">
          <a:xfrm>
            <a:off x="45381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3" name="Oval 1199"/>
          <p:cNvSpPr>
            <a:spLocks noChangeArrowheads="1"/>
          </p:cNvSpPr>
          <p:nvPr/>
        </p:nvSpPr>
        <p:spPr bwMode="auto">
          <a:xfrm>
            <a:off x="4581878" y="2555489"/>
            <a:ext cx="52211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4" name="Oval 1200"/>
          <p:cNvSpPr>
            <a:spLocks noChangeArrowheads="1"/>
          </p:cNvSpPr>
          <p:nvPr/>
        </p:nvSpPr>
        <p:spPr bwMode="auto">
          <a:xfrm>
            <a:off x="4612922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5" name="Oval 1201"/>
          <p:cNvSpPr>
            <a:spLocks noChangeArrowheads="1"/>
          </p:cNvSpPr>
          <p:nvPr/>
        </p:nvSpPr>
        <p:spPr bwMode="auto">
          <a:xfrm>
            <a:off x="4655256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6" name="Oval 1202"/>
          <p:cNvSpPr>
            <a:spLocks noChangeArrowheads="1"/>
          </p:cNvSpPr>
          <p:nvPr/>
        </p:nvSpPr>
        <p:spPr bwMode="auto">
          <a:xfrm>
            <a:off x="4687711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7" name="Oval 1203"/>
          <p:cNvSpPr>
            <a:spLocks noChangeArrowheads="1"/>
          </p:cNvSpPr>
          <p:nvPr/>
        </p:nvSpPr>
        <p:spPr bwMode="auto">
          <a:xfrm>
            <a:off x="4730045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8" name="Oval 1204"/>
          <p:cNvSpPr>
            <a:spLocks noChangeArrowheads="1"/>
          </p:cNvSpPr>
          <p:nvPr/>
        </p:nvSpPr>
        <p:spPr bwMode="auto">
          <a:xfrm>
            <a:off x="4762500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09" name="Oval 1205"/>
          <p:cNvSpPr>
            <a:spLocks noChangeArrowheads="1"/>
          </p:cNvSpPr>
          <p:nvPr/>
        </p:nvSpPr>
        <p:spPr bwMode="auto">
          <a:xfrm>
            <a:off x="4804833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0" name="Oval 1206"/>
          <p:cNvSpPr>
            <a:spLocks noChangeArrowheads="1"/>
          </p:cNvSpPr>
          <p:nvPr/>
        </p:nvSpPr>
        <p:spPr bwMode="auto">
          <a:xfrm>
            <a:off x="4837289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1" name="Oval 1207"/>
          <p:cNvSpPr>
            <a:spLocks noChangeArrowheads="1"/>
          </p:cNvSpPr>
          <p:nvPr/>
        </p:nvSpPr>
        <p:spPr bwMode="auto">
          <a:xfrm>
            <a:off x="4879622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2" name="Oval 1208"/>
          <p:cNvSpPr>
            <a:spLocks noChangeArrowheads="1"/>
          </p:cNvSpPr>
          <p:nvPr/>
        </p:nvSpPr>
        <p:spPr bwMode="auto">
          <a:xfrm>
            <a:off x="4912078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3" name="Oval 1209"/>
          <p:cNvSpPr>
            <a:spLocks noChangeArrowheads="1"/>
          </p:cNvSpPr>
          <p:nvPr/>
        </p:nvSpPr>
        <p:spPr bwMode="auto">
          <a:xfrm>
            <a:off x="4954411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4" name="Oval 1210"/>
          <p:cNvSpPr>
            <a:spLocks noChangeArrowheads="1"/>
          </p:cNvSpPr>
          <p:nvPr/>
        </p:nvSpPr>
        <p:spPr bwMode="auto">
          <a:xfrm>
            <a:off x="4986867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5" name="Oval 1211"/>
          <p:cNvSpPr>
            <a:spLocks noChangeArrowheads="1"/>
          </p:cNvSpPr>
          <p:nvPr/>
        </p:nvSpPr>
        <p:spPr bwMode="auto">
          <a:xfrm>
            <a:off x="5029200" y="24348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6" name="Oval 1212"/>
          <p:cNvSpPr>
            <a:spLocks noChangeArrowheads="1"/>
          </p:cNvSpPr>
          <p:nvPr/>
        </p:nvSpPr>
        <p:spPr bwMode="auto">
          <a:xfrm>
            <a:off x="50616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7" name="Oval 1213"/>
          <p:cNvSpPr>
            <a:spLocks noChangeArrowheads="1"/>
          </p:cNvSpPr>
          <p:nvPr/>
        </p:nvSpPr>
        <p:spPr bwMode="auto">
          <a:xfrm>
            <a:off x="5103989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8" name="Oval 1214"/>
          <p:cNvSpPr>
            <a:spLocks noChangeArrowheads="1"/>
          </p:cNvSpPr>
          <p:nvPr/>
        </p:nvSpPr>
        <p:spPr bwMode="auto">
          <a:xfrm>
            <a:off x="5136445" y="250786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19" name="Oval 1215"/>
          <p:cNvSpPr>
            <a:spLocks noChangeArrowheads="1"/>
          </p:cNvSpPr>
          <p:nvPr/>
        </p:nvSpPr>
        <p:spPr bwMode="auto">
          <a:xfrm>
            <a:off x="5178778" y="25316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0" name="Oval 1216"/>
          <p:cNvSpPr>
            <a:spLocks noChangeArrowheads="1"/>
          </p:cNvSpPr>
          <p:nvPr/>
        </p:nvSpPr>
        <p:spPr bwMode="auto">
          <a:xfrm>
            <a:off x="5211233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1" name="Oval 1217"/>
          <p:cNvSpPr>
            <a:spLocks noChangeArrowheads="1"/>
          </p:cNvSpPr>
          <p:nvPr/>
        </p:nvSpPr>
        <p:spPr bwMode="auto">
          <a:xfrm>
            <a:off x="5253567" y="24951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2" name="Oval 1218"/>
          <p:cNvSpPr>
            <a:spLocks noChangeArrowheads="1"/>
          </p:cNvSpPr>
          <p:nvPr/>
        </p:nvSpPr>
        <p:spPr bwMode="auto">
          <a:xfrm>
            <a:off x="5286022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3" name="Oval 1219"/>
          <p:cNvSpPr>
            <a:spLocks noChangeArrowheads="1"/>
          </p:cNvSpPr>
          <p:nvPr/>
        </p:nvSpPr>
        <p:spPr bwMode="auto">
          <a:xfrm>
            <a:off x="53283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4" name="Oval 1220"/>
          <p:cNvSpPr>
            <a:spLocks noChangeArrowheads="1"/>
          </p:cNvSpPr>
          <p:nvPr/>
        </p:nvSpPr>
        <p:spPr bwMode="auto">
          <a:xfrm>
            <a:off x="5360811" y="24475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5" name="Oval 1221"/>
          <p:cNvSpPr>
            <a:spLocks noChangeArrowheads="1"/>
          </p:cNvSpPr>
          <p:nvPr/>
        </p:nvSpPr>
        <p:spPr bwMode="auto">
          <a:xfrm>
            <a:off x="5403145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6" name="Oval 1222"/>
          <p:cNvSpPr>
            <a:spLocks noChangeArrowheads="1"/>
          </p:cNvSpPr>
          <p:nvPr/>
        </p:nvSpPr>
        <p:spPr bwMode="auto">
          <a:xfrm>
            <a:off x="5435600" y="2399914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7" name="Oval 1223"/>
          <p:cNvSpPr>
            <a:spLocks noChangeArrowheads="1"/>
          </p:cNvSpPr>
          <p:nvPr/>
        </p:nvSpPr>
        <p:spPr bwMode="auto">
          <a:xfrm>
            <a:off x="5477933" y="22665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8" name="Oval 1224"/>
          <p:cNvSpPr>
            <a:spLocks noChangeArrowheads="1"/>
          </p:cNvSpPr>
          <p:nvPr/>
        </p:nvSpPr>
        <p:spPr bwMode="auto">
          <a:xfrm>
            <a:off x="5510389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29" name="Oval 1225"/>
          <p:cNvSpPr>
            <a:spLocks noChangeArrowheads="1"/>
          </p:cNvSpPr>
          <p:nvPr/>
        </p:nvSpPr>
        <p:spPr bwMode="auto">
          <a:xfrm>
            <a:off x="5552722" y="20871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0" name="Oval 1226"/>
          <p:cNvSpPr>
            <a:spLocks noChangeArrowheads="1"/>
          </p:cNvSpPr>
          <p:nvPr/>
        </p:nvSpPr>
        <p:spPr bwMode="auto">
          <a:xfrm>
            <a:off x="5585178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1" name="Oval 1227"/>
          <p:cNvSpPr>
            <a:spLocks noChangeArrowheads="1"/>
          </p:cNvSpPr>
          <p:nvPr/>
        </p:nvSpPr>
        <p:spPr bwMode="auto">
          <a:xfrm>
            <a:off x="5627511" y="17141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2" name="Oval 1228"/>
          <p:cNvSpPr>
            <a:spLocks noChangeArrowheads="1"/>
          </p:cNvSpPr>
          <p:nvPr/>
        </p:nvSpPr>
        <p:spPr bwMode="auto">
          <a:xfrm>
            <a:off x="5659967" y="176173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3" name="Oval 1229"/>
          <p:cNvSpPr>
            <a:spLocks noChangeArrowheads="1"/>
          </p:cNvSpPr>
          <p:nvPr/>
        </p:nvSpPr>
        <p:spPr bwMode="auto">
          <a:xfrm>
            <a:off x="5702300" y="17982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4" name="Oval 1230"/>
          <p:cNvSpPr>
            <a:spLocks noChangeArrowheads="1"/>
          </p:cNvSpPr>
          <p:nvPr/>
        </p:nvSpPr>
        <p:spPr bwMode="auto">
          <a:xfrm>
            <a:off x="5734756" y="1787139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5" name="Oval 1231"/>
          <p:cNvSpPr>
            <a:spLocks noChangeArrowheads="1"/>
          </p:cNvSpPr>
          <p:nvPr/>
        </p:nvSpPr>
        <p:spPr bwMode="auto">
          <a:xfrm>
            <a:off x="5777089" y="18585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6" name="Oval 1232"/>
          <p:cNvSpPr>
            <a:spLocks noChangeArrowheads="1"/>
          </p:cNvSpPr>
          <p:nvPr/>
        </p:nvSpPr>
        <p:spPr bwMode="auto">
          <a:xfrm>
            <a:off x="5809545" y="2147501"/>
            <a:ext cx="53622" cy="587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7" name="Oval 1233"/>
          <p:cNvSpPr>
            <a:spLocks noChangeArrowheads="1"/>
          </p:cNvSpPr>
          <p:nvPr/>
        </p:nvSpPr>
        <p:spPr bwMode="auto">
          <a:xfrm>
            <a:off x="5851878" y="215861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8" name="Oval 1234"/>
          <p:cNvSpPr>
            <a:spLocks noChangeArrowheads="1"/>
          </p:cNvSpPr>
          <p:nvPr/>
        </p:nvSpPr>
        <p:spPr bwMode="auto">
          <a:xfrm>
            <a:off x="5884333" y="21951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39" name="Oval 1235"/>
          <p:cNvSpPr>
            <a:spLocks noChangeArrowheads="1"/>
          </p:cNvSpPr>
          <p:nvPr/>
        </p:nvSpPr>
        <p:spPr bwMode="auto">
          <a:xfrm>
            <a:off x="5926667" y="22903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0" name="Oval 1236"/>
          <p:cNvSpPr>
            <a:spLocks noChangeArrowheads="1"/>
          </p:cNvSpPr>
          <p:nvPr/>
        </p:nvSpPr>
        <p:spPr bwMode="auto">
          <a:xfrm>
            <a:off x="5959122" y="241102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1" name="Oval 1237"/>
          <p:cNvSpPr>
            <a:spLocks noChangeArrowheads="1"/>
          </p:cNvSpPr>
          <p:nvPr/>
        </p:nvSpPr>
        <p:spPr bwMode="auto">
          <a:xfrm>
            <a:off x="6001456" y="2471351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2" name="Oval 1238"/>
          <p:cNvSpPr>
            <a:spLocks noChangeArrowheads="1"/>
          </p:cNvSpPr>
          <p:nvPr/>
        </p:nvSpPr>
        <p:spPr bwMode="auto">
          <a:xfrm>
            <a:off x="6033911" y="2482464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3" name="Oval 1239"/>
          <p:cNvSpPr>
            <a:spLocks noChangeArrowheads="1"/>
          </p:cNvSpPr>
          <p:nvPr/>
        </p:nvSpPr>
        <p:spPr bwMode="auto">
          <a:xfrm>
            <a:off x="6076245" y="2518976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4" name="Oval 1240"/>
          <p:cNvSpPr>
            <a:spLocks noChangeArrowheads="1"/>
          </p:cNvSpPr>
          <p:nvPr/>
        </p:nvSpPr>
        <p:spPr bwMode="auto">
          <a:xfrm>
            <a:off x="6108700" y="25427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5" name="Oval 1241"/>
          <p:cNvSpPr>
            <a:spLocks noChangeArrowheads="1"/>
          </p:cNvSpPr>
          <p:nvPr/>
        </p:nvSpPr>
        <p:spPr bwMode="auto">
          <a:xfrm>
            <a:off x="6151033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6" name="Oval 1242"/>
          <p:cNvSpPr>
            <a:spLocks noChangeArrowheads="1"/>
          </p:cNvSpPr>
          <p:nvPr/>
        </p:nvSpPr>
        <p:spPr bwMode="auto">
          <a:xfrm>
            <a:off x="6183489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7" name="Oval 1243"/>
          <p:cNvSpPr>
            <a:spLocks noChangeArrowheads="1"/>
          </p:cNvSpPr>
          <p:nvPr/>
        </p:nvSpPr>
        <p:spPr bwMode="auto">
          <a:xfrm>
            <a:off x="6225822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8" name="Oval 1244"/>
          <p:cNvSpPr>
            <a:spLocks noChangeArrowheads="1"/>
          </p:cNvSpPr>
          <p:nvPr/>
        </p:nvSpPr>
        <p:spPr bwMode="auto">
          <a:xfrm>
            <a:off x="6258278" y="2555489"/>
            <a:ext cx="53622" cy="603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49" name="Line 1245"/>
          <p:cNvSpPr>
            <a:spLocks noChangeShapeType="1"/>
          </p:cNvSpPr>
          <p:nvPr/>
        </p:nvSpPr>
        <p:spPr bwMode="auto">
          <a:xfrm>
            <a:off x="2359378" y="2663439"/>
            <a:ext cx="374932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0" name="Line 1246"/>
          <p:cNvSpPr>
            <a:spLocks noChangeShapeType="1"/>
          </p:cNvSpPr>
          <p:nvPr/>
        </p:nvSpPr>
        <p:spPr bwMode="auto">
          <a:xfrm>
            <a:off x="2359378" y="2663439"/>
            <a:ext cx="2822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1" name="Line 1247"/>
          <p:cNvSpPr>
            <a:spLocks noChangeShapeType="1"/>
          </p:cNvSpPr>
          <p:nvPr/>
        </p:nvSpPr>
        <p:spPr bwMode="auto">
          <a:xfrm>
            <a:off x="3107267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2" name="Line 1248"/>
          <p:cNvSpPr>
            <a:spLocks noChangeShapeType="1"/>
          </p:cNvSpPr>
          <p:nvPr/>
        </p:nvSpPr>
        <p:spPr bwMode="auto">
          <a:xfrm>
            <a:off x="3855156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3" name="Line 1249"/>
          <p:cNvSpPr>
            <a:spLocks noChangeShapeType="1"/>
          </p:cNvSpPr>
          <p:nvPr/>
        </p:nvSpPr>
        <p:spPr bwMode="auto">
          <a:xfrm>
            <a:off x="4612922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4" name="Line 1250"/>
          <p:cNvSpPr>
            <a:spLocks noChangeShapeType="1"/>
          </p:cNvSpPr>
          <p:nvPr/>
        </p:nvSpPr>
        <p:spPr bwMode="auto">
          <a:xfrm>
            <a:off x="5360811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5" name="Line 1251"/>
          <p:cNvSpPr>
            <a:spLocks noChangeShapeType="1"/>
          </p:cNvSpPr>
          <p:nvPr/>
        </p:nvSpPr>
        <p:spPr bwMode="auto">
          <a:xfrm>
            <a:off x="6108700" y="2663439"/>
            <a:ext cx="1411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56" name="Rectangle 1252"/>
          <p:cNvSpPr>
            <a:spLocks noChangeArrowheads="1"/>
          </p:cNvSpPr>
          <p:nvPr/>
        </p:nvSpPr>
        <p:spPr bwMode="auto">
          <a:xfrm>
            <a:off x="2103967" y="2931726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Oct 53</a:t>
            </a:r>
            <a:endParaRPr lang="en-US" sz="1600"/>
          </a:p>
        </p:txBody>
      </p:sp>
      <p:sp>
        <p:nvSpPr>
          <p:cNvPr id="560357" name="Rectangle 1253"/>
          <p:cNvSpPr>
            <a:spLocks noChangeArrowheads="1"/>
          </p:cNvSpPr>
          <p:nvPr/>
        </p:nvSpPr>
        <p:spPr bwMode="auto">
          <a:xfrm>
            <a:off x="2816578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54</a:t>
            </a:r>
            <a:endParaRPr lang="en-US" sz="1600"/>
          </a:p>
        </p:txBody>
      </p:sp>
      <p:sp>
        <p:nvSpPr>
          <p:cNvPr id="560358" name="Rectangle 1254"/>
          <p:cNvSpPr>
            <a:spLocks noChangeArrowheads="1"/>
          </p:cNvSpPr>
          <p:nvPr/>
        </p:nvSpPr>
        <p:spPr bwMode="auto">
          <a:xfrm>
            <a:off x="3592689" y="2915851"/>
            <a:ext cx="52916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Apr 55</a:t>
            </a:r>
            <a:endParaRPr lang="en-US" sz="1600"/>
          </a:p>
        </p:txBody>
      </p:sp>
      <p:sp>
        <p:nvSpPr>
          <p:cNvPr id="560359" name="Rectangle 1255"/>
          <p:cNvSpPr>
            <a:spLocks noChangeArrowheads="1"/>
          </p:cNvSpPr>
          <p:nvPr/>
        </p:nvSpPr>
        <p:spPr bwMode="auto">
          <a:xfrm>
            <a:off x="4408311" y="2915851"/>
            <a:ext cx="53904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Jan 56</a:t>
            </a:r>
            <a:endParaRPr lang="en-US" sz="1600"/>
          </a:p>
        </p:txBody>
      </p:sp>
      <p:sp>
        <p:nvSpPr>
          <p:cNvPr id="560360" name="Rectangle 1256"/>
          <p:cNvSpPr>
            <a:spLocks noChangeArrowheads="1"/>
          </p:cNvSpPr>
          <p:nvPr/>
        </p:nvSpPr>
        <p:spPr bwMode="auto">
          <a:xfrm>
            <a:off x="5156200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Nov 56</a:t>
            </a:r>
            <a:endParaRPr lang="en-US" sz="1600"/>
          </a:p>
        </p:txBody>
      </p:sp>
      <p:sp>
        <p:nvSpPr>
          <p:cNvPr id="560361" name="Rectangle 1257"/>
          <p:cNvSpPr>
            <a:spLocks noChangeArrowheads="1"/>
          </p:cNvSpPr>
          <p:nvPr/>
        </p:nvSpPr>
        <p:spPr bwMode="auto">
          <a:xfrm>
            <a:off x="5932311" y="2915851"/>
            <a:ext cx="5686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Aug 57</a:t>
            </a:r>
            <a:endParaRPr lang="en-US" sz="1600"/>
          </a:p>
        </p:txBody>
      </p:sp>
      <p:sp>
        <p:nvSpPr>
          <p:cNvPr id="560362" name="Line 1258"/>
          <p:cNvSpPr>
            <a:spLocks noChangeShapeType="1"/>
          </p:cNvSpPr>
          <p:nvPr/>
        </p:nvSpPr>
        <p:spPr bwMode="auto">
          <a:xfrm flipV="1">
            <a:off x="2242256" y="1101339"/>
            <a:ext cx="1411" cy="150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3" name="Line 1259"/>
          <p:cNvSpPr>
            <a:spLocks noChangeShapeType="1"/>
          </p:cNvSpPr>
          <p:nvPr/>
        </p:nvSpPr>
        <p:spPr bwMode="auto">
          <a:xfrm flipH="1">
            <a:off x="2146300" y="26031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4" name="Line 1260"/>
          <p:cNvSpPr>
            <a:spLocks noChangeShapeType="1"/>
          </p:cNvSpPr>
          <p:nvPr/>
        </p:nvSpPr>
        <p:spPr bwMode="auto">
          <a:xfrm flipH="1">
            <a:off x="2146300" y="23872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5" name="Line 1261"/>
          <p:cNvSpPr>
            <a:spLocks noChangeShapeType="1"/>
          </p:cNvSpPr>
          <p:nvPr/>
        </p:nvSpPr>
        <p:spPr bwMode="auto">
          <a:xfrm flipH="1">
            <a:off x="2146300" y="21713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6" name="Line 1262"/>
          <p:cNvSpPr>
            <a:spLocks noChangeShapeType="1"/>
          </p:cNvSpPr>
          <p:nvPr/>
        </p:nvSpPr>
        <p:spPr bwMode="auto">
          <a:xfrm flipH="1">
            <a:off x="2146300" y="1955414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7" name="Line 1263"/>
          <p:cNvSpPr>
            <a:spLocks noChangeShapeType="1"/>
          </p:cNvSpPr>
          <p:nvPr/>
        </p:nvSpPr>
        <p:spPr bwMode="auto">
          <a:xfrm flipH="1">
            <a:off x="2146300" y="1737926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8" name="Line 1264"/>
          <p:cNvSpPr>
            <a:spLocks noChangeShapeType="1"/>
          </p:cNvSpPr>
          <p:nvPr/>
        </p:nvSpPr>
        <p:spPr bwMode="auto">
          <a:xfrm flipH="1">
            <a:off x="2146300" y="1522026"/>
            <a:ext cx="95956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69" name="Line 1265"/>
          <p:cNvSpPr>
            <a:spLocks noChangeShapeType="1"/>
          </p:cNvSpPr>
          <p:nvPr/>
        </p:nvSpPr>
        <p:spPr bwMode="auto">
          <a:xfrm flipH="1">
            <a:off x="2146300" y="13172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0" name="Line 1266"/>
          <p:cNvSpPr>
            <a:spLocks noChangeShapeType="1"/>
          </p:cNvSpPr>
          <p:nvPr/>
        </p:nvSpPr>
        <p:spPr bwMode="auto">
          <a:xfrm flipH="1">
            <a:off x="2146300" y="1101339"/>
            <a:ext cx="95956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1" name="Rectangle 1267"/>
          <p:cNvSpPr>
            <a:spLocks noChangeArrowheads="1"/>
          </p:cNvSpPr>
          <p:nvPr/>
        </p:nvSpPr>
        <p:spPr bwMode="auto">
          <a:xfrm>
            <a:off x="1923345" y="2536439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0</a:t>
            </a:r>
            <a:endParaRPr lang="en-US" sz="1600"/>
          </a:p>
        </p:txBody>
      </p:sp>
      <p:sp>
        <p:nvSpPr>
          <p:cNvPr id="560372" name="Rectangle 1268"/>
          <p:cNvSpPr>
            <a:spLocks noChangeArrowheads="1"/>
          </p:cNvSpPr>
          <p:nvPr/>
        </p:nvSpPr>
        <p:spPr bwMode="auto">
          <a:xfrm>
            <a:off x="1923345" y="21030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4</a:t>
            </a:r>
            <a:endParaRPr lang="en-US" sz="1600"/>
          </a:p>
        </p:txBody>
      </p:sp>
      <p:sp>
        <p:nvSpPr>
          <p:cNvPr id="560373" name="Rectangle 1269"/>
          <p:cNvSpPr>
            <a:spLocks noChangeArrowheads="1"/>
          </p:cNvSpPr>
          <p:nvPr/>
        </p:nvSpPr>
        <p:spPr bwMode="auto">
          <a:xfrm>
            <a:off x="1923345" y="1671251"/>
            <a:ext cx="10018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8</a:t>
            </a:r>
            <a:endParaRPr lang="en-US" sz="1600"/>
          </a:p>
        </p:txBody>
      </p:sp>
      <p:sp>
        <p:nvSpPr>
          <p:cNvPr id="560374" name="Rectangle 1270"/>
          <p:cNvSpPr>
            <a:spLocks noChangeArrowheads="1"/>
          </p:cNvSpPr>
          <p:nvPr/>
        </p:nvSpPr>
        <p:spPr bwMode="auto">
          <a:xfrm>
            <a:off x="1879600" y="1256914"/>
            <a:ext cx="20037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latin typeface="Arial" pitchFamily="-104" charset="0"/>
              </a:rPr>
              <a:t>12</a:t>
            </a:r>
            <a:endParaRPr lang="en-US" sz="1600"/>
          </a:p>
        </p:txBody>
      </p:sp>
      <p:sp>
        <p:nvSpPr>
          <p:cNvPr id="560375" name="Rectangle 1271"/>
          <p:cNvSpPr>
            <a:spLocks noChangeArrowheads="1"/>
          </p:cNvSpPr>
          <p:nvPr/>
        </p:nvSpPr>
        <p:spPr bwMode="auto">
          <a:xfrm>
            <a:off x="2242256" y="1053714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76" name="Rectangle 1272"/>
          <p:cNvSpPr>
            <a:spLocks noChangeArrowheads="1"/>
          </p:cNvSpPr>
          <p:nvPr/>
        </p:nvSpPr>
        <p:spPr bwMode="auto">
          <a:xfrm rot="16200000">
            <a:off x="1021292" y="1707676"/>
            <a:ext cx="1047750" cy="4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latin typeface="Arial" pitchFamily="-104" charset="0"/>
              </a:rPr>
              <a:t>Infected </a:t>
            </a:r>
          </a:p>
          <a:p>
            <a:pPr algn="ctr" eaLnBrk="1" hangingPunct="1"/>
            <a:r>
              <a:rPr lang="en-US" sz="1400">
                <a:latin typeface="Arial" pitchFamily="-104" charset="0"/>
              </a:rPr>
              <a:t>(in thousand)</a:t>
            </a:r>
            <a:endParaRPr lang="en-US" sz="1600"/>
          </a:p>
        </p:txBody>
      </p:sp>
      <p:sp>
        <p:nvSpPr>
          <p:cNvPr id="560377" name="Line 1273"/>
          <p:cNvSpPr>
            <a:spLocks noChangeShapeType="1"/>
          </p:cNvSpPr>
          <p:nvPr/>
        </p:nvSpPr>
        <p:spPr bwMode="auto">
          <a:xfrm>
            <a:off x="6461478" y="2655501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78" name="Line 1274"/>
          <p:cNvSpPr>
            <a:spLocks noChangeShapeType="1"/>
          </p:cNvSpPr>
          <p:nvPr/>
        </p:nvSpPr>
        <p:spPr bwMode="auto">
          <a:xfrm>
            <a:off x="6461478" y="2450714"/>
            <a:ext cx="95956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79" name="Line 1275"/>
          <p:cNvSpPr>
            <a:spLocks noChangeShapeType="1"/>
          </p:cNvSpPr>
          <p:nvPr/>
        </p:nvSpPr>
        <p:spPr bwMode="auto">
          <a:xfrm>
            <a:off x="6461478" y="2247514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0" name="Line 1276"/>
          <p:cNvSpPr>
            <a:spLocks noChangeShapeType="1"/>
          </p:cNvSpPr>
          <p:nvPr/>
        </p:nvSpPr>
        <p:spPr bwMode="auto">
          <a:xfrm>
            <a:off x="6461478" y="2042726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1" name="Line 1277"/>
          <p:cNvSpPr>
            <a:spLocks noChangeShapeType="1"/>
          </p:cNvSpPr>
          <p:nvPr/>
        </p:nvSpPr>
        <p:spPr bwMode="auto">
          <a:xfrm>
            <a:off x="6461478" y="1826826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2" name="Line 1278"/>
          <p:cNvSpPr>
            <a:spLocks noChangeShapeType="1"/>
          </p:cNvSpPr>
          <p:nvPr/>
        </p:nvSpPr>
        <p:spPr bwMode="auto">
          <a:xfrm>
            <a:off x="6461478" y="1622039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3" name="Line 1279"/>
          <p:cNvSpPr>
            <a:spLocks noChangeShapeType="1"/>
          </p:cNvSpPr>
          <p:nvPr/>
        </p:nvSpPr>
        <p:spPr bwMode="auto">
          <a:xfrm>
            <a:off x="6461478" y="1418839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4" name="Line 1280"/>
          <p:cNvSpPr>
            <a:spLocks noChangeShapeType="1"/>
          </p:cNvSpPr>
          <p:nvPr/>
        </p:nvSpPr>
        <p:spPr bwMode="auto">
          <a:xfrm>
            <a:off x="6461478" y="1214051"/>
            <a:ext cx="95956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60385" name="Rectangle 1281"/>
          <p:cNvSpPr>
            <a:spLocks noChangeArrowheads="1"/>
          </p:cNvSpPr>
          <p:nvPr/>
        </p:nvSpPr>
        <p:spPr bwMode="auto">
          <a:xfrm>
            <a:off x="6578600" y="2350701"/>
            <a:ext cx="2864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110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6" name="Rectangle 1282"/>
          <p:cNvSpPr>
            <a:spLocks noChangeArrowheads="1"/>
          </p:cNvSpPr>
          <p:nvPr/>
        </p:nvSpPr>
        <p:spPr bwMode="auto">
          <a:xfrm>
            <a:off x="6578600" y="1737926"/>
            <a:ext cx="2991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125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7" name="Rectangle 1283"/>
          <p:cNvSpPr>
            <a:spLocks noChangeArrowheads="1"/>
          </p:cNvSpPr>
          <p:nvPr/>
        </p:nvSpPr>
        <p:spPr bwMode="auto">
          <a:xfrm>
            <a:off x="6578600" y="1114039"/>
            <a:ext cx="29915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FF0000"/>
                </a:solidFill>
                <a:latin typeface="Arial" pitchFamily="-104" charset="0"/>
              </a:rPr>
              <a:t>140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60388" name="Rectangle 1284"/>
          <p:cNvSpPr>
            <a:spLocks noChangeArrowheads="1"/>
          </p:cNvSpPr>
          <p:nvPr/>
        </p:nvSpPr>
        <p:spPr bwMode="auto">
          <a:xfrm>
            <a:off x="2242256" y="1058476"/>
            <a:ext cx="4207933" cy="16097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389" name="Rectangle 1285"/>
          <p:cNvSpPr>
            <a:spLocks noChangeArrowheads="1"/>
          </p:cNvSpPr>
          <p:nvPr/>
        </p:nvSpPr>
        <p:spPr bwMode="auto">
          <a:xfrm rot="5400000">
            <a:off x="6602236" y="1663226"/>
            <a:ext cx="1047750" cy="4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FF0000"/>
                </a:solidFill>
                <a:latin typeface="Arial" pitchFamily="-104" charset="0"/>
              </a:rPr>
              <a:t>Susceptible</a:t>
            </a:r>
          </a:p>
          <a:p>
            <a:pPr algn="ctr" eaLnBrk="1" hangingPunct="1"/>
            <a:r>
              <a:rPr lang="en-US" sz="1400" dirty="0">
                <a:solidFill>
                  <a:srgbClr val="FF0000"/>
                </a:solidFill>
                <a:latin typeface="Arial" pitchFamily="-104" charset="0"/>
              </a:rPr>
              <a:t>(in thousand)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0560" name="Line 1456"/>
          <p:cNvSpPr>
            <a:spLocks noChangeShapeType="1"/>
          </p:cNvSpPr>
          <p:nvPr/>
        </p:nvSpPr>
        <p:spPr bwMode="auto">
          <a:xfrm>
            <a:off x="7217592" y="5662612"/>
            <a:ext cx="33867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1" name="Line 1457"/>
          <p:cNvSpPr>
            <a:spLocks noChangeShapeType="1"/>
          </p:cNvSpPr>
          <p:nvPr/>
        </p:nvSpPr>
        <p:spPr bwMode="auto">
          <a:xfrm flipV="1">
            <a:off x="7276858" y="5634037"/>
            <a:ext cx="42333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2" name="Line 1458"/>
          <p:cNvSpPr>
            <a:spLocks noChangeShapeType="1"/>
          </p:cNvSpPr>
          <p:nvPr/>
        </p:nvSpPr>
        <p:spPr bwMode="auto">
          <a:xfrm flipV="1">
            <a:off x="7480058" y="5376862"/>
            <a:ext cx="16933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3" name="Line 1459"/>
          <p:cNvSpPr>
            <a:spLocks noChangeShapeType="1"/>
          </p:cNvSpPr>
          <p:nvPr/>
        </p:nvSpPr>
        <p:spPr bwMode="auto">
          <a:xfrm flipV="1">
            <a:off x="7928792" y="4995863"/>
            <a:ext cx="141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4" name="Line 1460"/>
          <p:cNvSpPr>
            <a:spLocks noChangeShapeType="1"/>
          </p:cNvSpPr>
          <p:nvPr/>
        </p:nvSpPr>
        <p:spPr bwMode="auto">
          <a:xfrm flipV="1">
            <a:off x="8021925" y="4786313"/>
            <a:ext cx="846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5" name="Line 1461"/>
          <p:cNvSpPr>
            <a:spLocks noChangeShapeType="1"/>
          </p:cNvSpPr>
          <p:nvPr/>
        </p:nvSpPr>
        <p:spPr bwMode="auto">
          <a:xfrm flipV="1">
            <a:off x="8292858" y="4824413"/>
            <a:ext cx="8467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6" name="Line 1462"/>
          <p:cNvSpPr>
            <a:spLocks noChangeShapeType="1"/>
          </p:cNvSpPr>
          <p:nvPr/>
        </p:nvSpPr>
        <p:spPr bwMode="auto">
          <a:xfrm flipH="1" flipV="1">
            <a:off x="8174325" y="3919538"/>
            <a:ext cx="5080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7" name="Line 1463"/>
          <p:cNvSpPr>
            <a:spLocks noChangeShapeType="1"/>
          </p:cNvSpPr>
          <p:nvPr/>
        </p:nvSpPr>
        <p:spPr bwMode="auto">
          <a:xfrm flipH="1" flipV="1">
            <a:off x="7920325" y="3729038"/>
            <a:ext cx="135467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8" name="Line 1464"/>
          <p:cNvSpPr>
            <a:spLocks noChangeShapeType="1"/>
          </p:cNvSpPr>
          <p:nvPr/>
        </p:nvSpPr>
        <p:spPr bwMode="auto">
          <a:xfrm flipH="1" flipV="1">
            <a:off x="7590125" y="3643313"/>
            <a:ext cx="186267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69" name="Line 1465"/>
          <p:cNvSpPr>
            <a:spLocks noChangeShapeType="1"/>
          </p:cNvSpPr>
          <p:nvPr/>
        </p:nvSpPr>
        <p:spPr bwMode="auto">
          <a:xfrm flipH="1" flipV="1">
            <a:off x="7158325" y="3576638"/>
            <a:ext cx="2794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0" name="Line 1466"/>
          <p:cNvSpPr>
            <a:spLocks noChangeShapeType="1"/>
          </p:cNvSpPr>
          <p:nvPr/>
        </p:nvSpPr>
        <p:spPr bwMode="auto">
          <a:xfrm flipH="1">
            <a:off x="6692658" y="3567113"/>
            <a:ext cx="31326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1" name="Line 1467"/>
          <p:cNvSpPr>
            <a:spLocks noChangeShapeType="1"/>
          </p:cNvSpPr>
          <p:nvPr/>
        </p:nvSpPr>
        <p:spPr bwMode="auto">
          <a:xfrm flipH="1">
            <a:off x="6303192" y="3576638"/>
            <a:ext cx="237067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2" name="Line 1468"/>
          <p:cNvSpPr>
            <a:spLocks noChangeShapeType="1"/>
          </p:cNvSpPr>
          <p:nvPr/>
        </p:nvSpPr>
        <p:spPr bwMode="auto">
          <a:xfrm flipH="1">
            <a:off x="6108458" y="3700463"/>
            <a:ext cx="76200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3" name="Line 1469"/>
          <p:cNvSpPr>
            <a:spLocks noChangeShapeType="1"/>
          </p:cNvSpPr>
          <p:nvPr/>
        </p:nvSpPr>
        <p:spPr bwMode="auto">
          <a:xfrm flipH="1">
            <a:off x="6015325" y="3948113"/>
            <a:ext cx="8467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4" name="Line 1470"/>
          <p:cNvSpPr>
            <a:spLocks noChangeShapeType="1"/>
          </p:cNvSpPr>
          <p:nvPr/>
        </p:nvSpPr>
        <p:spPr bwMode="auto">
          <a:xfrm>
            <a:off x="5871392" y="4233863"/>
            <a:ext cx="1411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5" name="Line 1471"/>
          <p:cNvSpPr>
            <a:spLocks noChangeShapeType="1"/>
          </p:cNvSpPr>
          <p:nvPr/>
        </p:nvSpPr>
        <p:spPr bwMode="auto">
          <a:xfrm>
            <a:off x="5913725" y="4519613"/>
            <a:ext cx="8467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6" name="Line 1472"/>
          <p:cNvSpPr>
            <a:spLocks noChangeShapeType="1"/>
          </p:cNvSpPr>
          <p:nvPr/>
        </p:nvSpPr>
        <p:spPr bwMode="auto">
          <a:xfrm>
            <a:off x="6023792" y="4862513"/>
            <a:ext cx="141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7" name="Line 1473"/>
          <p:cNvSpPr>
            <a:spLocks noChangeShapeType="1"/>
          </p:cNvSpPr>
          <p:nvPr/>
        </p:nvSpPr>
        <p:spPr bwMode="auto">
          <a:xfrm>
            <a:off x="6083058" y="5033963"/>
            <a:ext cx="8467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8" name="Line 1474"/>
          <p:cNvSpPr>
            <a:spLocks noChangeShapeType="1"/>
          </p:cNvSpPr>
          <p:nvPr/>
        </p:nvSpPr>
        <p:spPr bwMode="auto">
          <a:xfrm>
            <a:off x="6142325" y="5224462"/>
            <a:ext cx="25400" cy="9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79" name="Line 1475"/>
          <p:cNvSpPr>
            <a:spLocks noChangeShapeType="1"/>
          </p:cNvSpPr>
          <p:nvPr/>
        </p:nvSpPr>
        <p:spPr bwMode="auto">
          <a:xfrm>
            <a:off x="6557192" y="5443537"/>
            <a:ext cx="141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0" name="Line 1476"/>
          <p:cNvSpPr>
            <a:spLocks noChangeShapeType="1"/>
          </p:cNvSpPr>
          <p:nvPr/>
        </p:nvSpPr>
        <p:spPr bwMode="auto">
          <a:xfrm flipV="1">
            <a:off x="6819658" y="5300662"/>
            <a:ext cx="16933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1" name="Line 1477"/>
          <p:cNvSpPr>
            <a:spLocks noChangeShapeType="1"/>
          </p:cNvSpPr>
          <p:nvPr/>
        </p:nvSpPr>
        <p:spPr bwMode="auto">
          <a:xfrm flipV="1">
            <a:off x="7226058" y="4729163"/>
            <a:ext cx="16933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2" name="Line 1478"/>
          <p:cNvSpPr>
            <a:spLocks noChangeShapeType="1"/>
          </p:cNvSpPr>
          <p:nvPr/>
        </p:nvSpPr>
        <p:spPr bwMode="auto">
          <a:xfrm flipV="1">
            <a:off x="7725592" y="4224338"/>
            <a:ext cx="1411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3" name="Line 1479"/>
          <p:cNvSpPr>
            <a:spLocks noChangeShapeType="1"/>
          </p:cNvSpPr>
          <p:nvPr/>
        </p:nvSpPr>
        <p:spPr bwMode="auto">
          <a:xfrm flipH="1" flipV="1">
            <a:off x="7623992" y="4052888"/>
            <a:ext cx="16933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4" name="Line 1480"/>
          <p:cNvSpPr>
            <a:spLocks noChangeShapeType="1"/>
          </p:cNvSpPr>
          <p:nvPr/>
        </p:nvSpPr>
        <p:spPr bwMode="auto">
          <a:xfrm flipH="1" flipV="1">
            <a:off x="7480058" y="3881438"/>
            <a:ext cx="50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5" name="Line 1481"/>
          <p:cNvSpPr>
            <a:spLocks noChangeShapeType="1"/>
          </p:cNvSpPr>
          <p:nvPr/>
        </p:nvSpPr>
        <p:spPr bwMode="auto">
          <a:xfrm flipH="1" flipV="1">
            <a:off x="7268392" y="3786188"/>
            <a:ext cx="76200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6" name="Line 1482"/>
          <p:cNvSpPr>
            <a:spLocks noChangeShapeType="1"/>
          </p:cNvSpPr>
          <p:nvPr/>
        </p:nvSpPr>
        <p:spPr bwMode="auto">
          <a:xfrm flipH="1">
            <a:off x="7065192" y="3776663"/>
            <a:ext cx="5926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7" name="Line 1483"/>
          <p:cNvSpPr>
            <a:spLocks noChangeShapeType="1"/>
          </p:cNvSpPr>
          <p:nvPr/>
        </p:nvSpPr>
        <p:spPr bwMode="auto">
          <a:xfrm flipH="1">
            <a:off x="6861992" y="3795713"/>
            <a:ext cx="508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8" name="Line 1484"/>
          <p:cNvSpPr>
            <a:spLocks noChangeShapeType="1"/>
          </p:cNvSpPr>
          <p:nvPr/>
        </p:nvSpPr>
        <p:spPr bwMode="auto">
          <a:xfrm flipH="1">
            <a:off x="6650325" y="3795713"/>
            <a:ext cx="5926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89" name="Line 1485"/>
          <p:cNvSpPr>
            <a:spLocks noChangeShapeType="1"/>
          </p:cNvSpPr>
          <p:nvPr/>
        </p:nvSpPr>
        <p:spPr bwMode="auto">
          <a:xfrm flipH="1">
            <a:off x="6455592" y="3814763"/>
            <a:ext cx="4233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0" name="Line 1486"/>
          <p:cNvSpPr>
            <a:spLocks noChangeShapeType="1"/>
          </p:cNvSpPr>
          <p:nvPr/>
        </p:nvSpPr>
        <p:spPr bwMode="auto">
          <a:xfrm flipH="1">
            <a:off x="6328592" y="3910013"/>
            <a:ext cx="16933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1" name="Line 1487"/>
          <p:cNvSpPr>
            <a:spLocks noChangeShapeType="1"/>
          </p:cNvSpPr>
          <p:nvPr/>
        </p:nvSpPr>
        <p:spPr bwMode="auto">
          <a:xfrm>
            <a:off x="6125392" y="4262438"/>
            <a:ext cx="1411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2" name="Line 1488"/>
          <p:cNvSpPr>
            <a:spLocks noChangeShapeType="1"/>
          </p:cNvSpPr>
          <p:nvPr/>
        </p:nvSpPr>
        <p:spPr bwMode="auto">
          <a:xfrm>
            <a:off x="6150792" y="4462463"/>
            <a:ext cx="141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3" name="Line 1489"/>
          <p:cNvSpPr>
            <a:spLocks noChangeShapeType="1"/>
          </p:cNvSpPr>
          <p:nvPr/>
        </p:nvSpPr>
        <p:spPr bwMode="auto">
          <a:xfrm>
            <a:off x="6243925" y="4719638"/>
            <a:ext cx="141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4" name="Line 1490"/>
          <p:cNvSpPr>
            <a:spLocks noChangeShapeType="1"/>
          </p:cNvSpPr>
          <p:nvPr/>
        </p:nvSpPr>
        <p:spPr bwMode="auto">
          <a:xfrm>
            <a:off x="6294725" y="4891088"/>
            <a:ext cx="25400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5" name="Line 1491"/>
          <p:cNvSpPr>
            <a:spLocks noChangeShapeType="1"/>
          </p:cNvSpPr>
          <p:nvPr/>
        </p:nvSpPr>
        <p:spPr bwMode="auto">
          <a:xfrm>
            <a:off x="6362458" y="5157787"/>
            <a:ext cx="25400" cy="9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6" name="Oval 1492"/>
          <p:cNvSpPr>
            <a:spLocks noChangeArrowheads="1"/>
          </p:cNvSpPr>
          <p:nvPr/>
        </p:nvSpPr>
        <p:spPr bwMode="auto">
          <a:xfrm>
            <a:off x="6980525" y="54054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7" name="Oval 1493"/>
          <p:cNvSpPr>
            <a:spLocks noChangeArrowheads="1"/>
          </p:cNvSpPr>
          <p:nvPr/>
        </p:nvSpPr>
        <p:spPr bwMode="auto">
          <a:xfrm>
            <a:off x="7039792" y="54340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8" name="Oval 1494"/>
          <p:cNvSpPr>
            <a:spLocks noChangeArrowheads="1"/>
          </p:cNvSpPr>
          <p:nvPr/>
        </p:nvSpPr>
        <p:spPr bwMode="auto">
          <a:xfrm>
            <a:off x="7107525" y="55102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599" name="Oval 1495"/>
          <p:cNvSpPr>
            <a:spLocks noChangeArrowheads="1"/>
          </p:cNvSpPr>
          <p:nvPr/>
        </p:nvSpPr>
        <p:spPr bwMode="auto">
          <a:xfrm>
            <a:off x="7175258" y="55483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0" name="Oval 1496"/>
          <p:cNvSpPr>
            <a:spLocks noChangeArrowheads="1"/>
          </p:cNvSpPr>
          <p:nvPr/>
        </p:nvSpPr>
        <p:spPr bwMode="auto">
          <a:xfrm>
            <a:off x="7242992" y="59388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1" name="Oval 1497"/>
          <p:cNvSpPr>
            <a:spLocks noChangeArrowheads="1"/>
          </p:cNvSpPr>
          <p:nvPr/>
        </p:nvSpPr>
        <p:spPr bwMode="auto">
          <a:xfrm>
            <a:off x="7302258" y="55197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2" name="Oval 1498"/>
          <p:cNvSpPr>
            <a:spLocks noChangeArrowheads="1"/>
          </p:cNvSpPr>
          <p:nvPr/>
        </p:nvSpPr>
        <p:spPr bwMode="auto">
          <a:xfrm>
            <a:off x="7369992" y="56340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3" name="Oval 1499"/>
          <p:cNvSpPr>
            <a:spLocks noChangeArrowheads="1"/>
          </p:cNvSpPr>
          <p:nvPr/>
        </p:nvSpPr>
        <p:spPr bwMode="auto">
          <a:xfrm>
            <a:off x="7429258" y="54816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4" name="Oval 1500"/>
          <p:cNvSpPr>
            <a:spLocks noChangeArrowheads="1"/>
          </p:cNvSpPr>
          <p:nvPr/>
        </p:nvSpPr>
        <p:spPr bwMode="auto">
          <a:xfrm>
            <a:off x="7488525" y="527208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5" name="Oval 1501"/>
          <p:cNvSpPr>
            <a:spLocks noChangeArrowheads="1"/>
          </p:cNvSpPr>
          <p:nvPr/>
        </p:nvSpPr>
        <p:spPr bwMode="auto">
          <a:xfrm>
            <a:off x="7547792" y="52054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6" name="Oval 1502"/>
          <p:cNvSpPr>
            <a:spLocks noChangeArrowheads="1"/>
          </p:cNvSpPr>
          <p:nvPr/>
        </p:nvSpPr>
        <p:spPr bwMode="auto">
          <a:xfrm>
            <a:off x="7607058" y="51387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7" name="Oval 1503"/>
          <p:cNvSpPr>
            <a:spLocks noChangeArrowheads="1"/>
          </p:cNvSpPr>
          <p:nvPr/>
        </p:nvSpPr>
        <p:spPr bwMode="auto">
          <a:xfrm>
            <a:off x="7666325" y="50530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8" name="Oval 1504"/>
          <p:cNvSpPr>
            <a:spLocks noChangeArrowheads="1"/>
          </p:cNvSpPr>
          <p:nvPr/>
        </p:nvSpPr>
        <p:spPr bwMode="auto">
          <a:xfrm>
            <a:off x="7717125" y="49196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09" name="Oval 1505"/>
          <p:cNvSpPr>
            <a:spLocks noChangeArrowheads="1"/>
          </p:cNvSpPr>
          <p:nvPr/>
        </p:nvSpPr>
        <p:spPr bwMode="auto">
          <a:xfrm>
            <a:off x="7767925" y="49672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0" name="Oval 1506"/>
          <p:cNvSpPr>
            <a:spLocks noChangeArrowheads="1"/>
          </p:cNvSpPr>
          <p:nvPr/>
        </p:nvSpPr>
        <p:spPr bwMode="auto">
          <a:xfrm>
            <a:off x="7827192" y="50339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1" name="Oval 1507"/>
          <p:cNvSpPr>
            <a:spLocks noChangeArrowheads="1"/>
          </p:cNvSpPr>
          <p:nvPr/>
        </p:nvSpPr>
        <p:spPr bwMode="auto">
          <a:xfrm>
            <a:off x="7877992" y="50625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2" name="Oval 1508"/>
          <p:cNvSpPr>
            <a:spLocks noChangeArrowheads="1"/>
          </p:cNvSpPr>
          <p:nvPr/>
        </p:nvSpPr>
        <p:spPr bwMode="auto">
          <a:xfrm>
            <a:off x="7928792" y="48910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3" name="Oval 1509"/>
          <p:cNvSpPr>
            <a:spLocks noChangeArrowheads="1"/>
          </p:cNvSpPr>
          <p:nvPr/>
        </p:nvSpPr>
        <p:spPr bwMode="auto">
          <a:xfrm>
            <a:off x="7979592" y="48910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4" name="Oval 1510"/>
          <p:cNvSpPr>
            <a:spLocks noChangeArrowheads="1"/>
          </p:cNvSpPr>
          <p:nvPr/>
        </p:nvSpPr>
        <p:spPr bwMode="auto">
          <a:xfrm>
            <a:off x="8021925" y="46815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5" name="Oval 1511"/>
          <p:cNvSpPr>
            <a:spLocks noChangeArrowheads="1"/>
          </p:cNvSpPr>
          <p:nvPr/>
        </p:nvSpPr>
        <p:spPr bwMode="auto">
          <a:xfrm>
            <a:off x="8064258" y="46720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6" name="Oval 1512"/>
          <p:cNvSpPr>
            <a:spLocks noChangeArrowheads="1"/>
          </p:cNvSpPr>
          <p:nvPr/>
        </p:nvSpPr>
        <p:spPr bwMode="auto">
          <a:xfrm>
            <a:off x="8106592" y="47577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7" name="Oval 1513"/>
          <p:cNvSpPr>
            <a:spLocks noChangeArrowheads="1"/>
          </p:cNvSpPr>
          <p:nvPr/>
        </p:nvSpPr>
        <p:spPr bwMode="auto">
          <a:xfrm>
            <a:off x="8148925" y="48720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8" name="Oval 1514"/>
          <p:cNvSpPr>
            <a:spLocks noChangeArrowheads="1"/>
          </p:cNvSpPr>
          <p:nvPr/>
        </p:nvSpPr>
        <p:spPr bwMode="auto">
          <a:xfrm>
            <a:off x="8208192" y="50244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19" name="Oval 1515"/>
          <p:cNvSpPr>
            <a:spLocks noChangeArrowheads="1"/>
          </p:cNvSpPr>
          <p:nvPr/>
        </p:nvSpPr>
        <p:spPr bwMode="auto">
          <a:xfrm>
            <a:off x="8250525" y="49101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0" name="Oval 1516"/>
          <p:cNvSpPr>
            <a:spLocks noChangeArrowheads="1"/>
          </p:cNvSpPr>
          <p:nvPr/>
        </p:nvSpPr>
        <p:spPr bwMode="auto">
          <a:xfrm>
            <a:off x="8292858" y="47101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1" name="Oval 1517"/>
          <p:cNvSpPr>
            <a:spLocks noChangeArrowheads="1"/>
          </p:cNvSpPr>
          <p:nvPr/>
        </p:nvSpPr>
        <p:spPr bwMode="auto">
          <a:xfrm>
            <a:off x="8326725" y="45958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2" name="Oval 1518"/>
          <p:cNvSpPr>
            <a:spLocks noChangeArrowheads="1"/>
          </p:cNvSpPr>
          <p:nvPr/>
        </p:nvSpPr>
        <p:spPr bwMode="auto">
          <a:xfrm>
            <a:off x="8352125" y="44815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3" name="Oval 1519"/>
          <p:cNvSpPr>
            <a:spLocks noChangeArrowheads="1"/>
          </p:cNvSpPr>
          <p:nvPr/>
        </p:nvSpPr>
        <p:spPr bwMode="auto">
          <a:xfrm>
            <a:off x="8385992" y="45291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4" name="Oval 1520"/>
          <p:cNvSpPr>
            <a:spLocks noChangeArrowheads="1"/>
          </p:cNvSpPr>
          <p:nvPr/>
        </p:nvSpPr>
        <p:spPr bwMode="auto">
          <a:xfrm>
            <a:off x="8402925" y="44053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5" name="Oval 1521"/>
          <p:cNvSpPr>
            <a:spLocks noChangeArrowheads="1"/>
          </p:cNvSpPr>
          <p:nvPr/>
        </p:nvSpPr>
        <p:spPr bwMode="auto">
          <a:xfrm>
            <a:off x="8394458" y="42433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6" name="Oval 1522"/>
          <p:cNvSpPr>
            <a:spLocks noChangeArrowheads="1"/>
          </p:cNvSpPr>
          <p:nvPr/>
        </p:nvSpPr>
        <p:spPr bwMode="auto">
          <a:xfrm>
            <a:off x="8360592" y="41005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7" name="Oval 1523"/>
          <p:cNvSpPr>
            <a:spLocks noChangeArrowheads="1"/>
          </p:cNvSpPr>
          <p:nvPr/>
        </p:nvSpPr>
        <p:spPr bwMode="auto">
          <a:xfrm>
            <a:off x="8301325" y="40433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8" name="Oval 1524"/>
          <p:cNvSpPr>
            <a:spLocks noChangeArrowheads="1"/>
          </p:cNvSpPr>
          <p:nvPr/>
        </p:nvSpPr>
        <p:spPr bwMode="auto">
          <a:xfrm>
            <a:off x="8250525" y="40433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29" name="Oval 1525"/>
          <p:cNvSpPr>
            <a:spLocks noChangeArrowheads="1"/>
          </p:cNvSpPr>
          <p:nvPr/>
        </p:nvSpPr>
        <p:spPr bwMode="auto">
          <a:xfrm>
            <a:off x="8098125" y="38242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0" name="Oval 1526"/>
          <p:cNvSpPr>
            <a:spLocks noChangeArrowheads="1"/>
          </p:cNvSpPr>
          <p:nvPr/>
        </p:nvSpPr>
        <p:spPr bwMode="auto">
          <a:xfrm>
            <a:off x="7827192" y="36623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1" name="Oval 1527"/>
          <p:cNvSpPr>
            <a:spLocks noChangeArrowheads="1"/>
          </p:cNvSpPr>
          <p:nvPr/>
        </p:nvSpPr>
        <p:spPr bwMode="auto">
          <a:xfrm>
            <a:off x="7488525" y="35956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2" name="Oval 1528"/>
          <p:cNvSpPr>
            <a:spLocks noChangeArrowheads="1"/>
          </p:cNvSpPr>
          <p:nvPr/>
        </p:nvSpPr>
        <p:spPr bwMode="auto">
          <a:xfrm>
            <a:off x="7056725" y="35385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3" name="Oval 1529"/>
          <p:cNvSpPr>
            <a:spLocks noChangeArrowheads="1"/>
          </p:cNvSpPr>
          <p:nvPr/>
        </p:nvSpPr>
        <p:spPr bwMode="auto">
          <a:xfrm>
            <a:off x="6591058" y="35290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4" name="Oval 1530"/>
          <p:cNvSpPr>
            <a:spLocks noChangeArrowheads="1"/>
          </p:cNvSpPr>
          <p:nvPr/>
        </p:nvSpPr>
        <p:spPr bwMode="auto">
          <a:xfrm>
            <a:off x="6210058" y="36052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5" name="Oval 1531"/>
          <p:cNvSpPr>
            <a:spLocks noChangeArrowheads="1"/>
          </p:cNvSpPr>
          <p:nvPr/>
        </p:nvSpPr>
        <p:spPr bwMode="auto">
          <a:xfrm>
            <a:off x="6040725" y="38528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6" name="Oval 1532"/>
          <p:cNvSpPr>
            <a:spLocks noChangeArrowheads="1"/>
          </p:cNvSpPr>
          <p:nvPr/>
        </p:nvSpPr>
        <p:spPr bwMode="auto">
          <a:xfrm>
            <a:off x="5947592" y="39957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7" name="Oval 1533"/>
          <p:cNvSpPr>
            <a:spLocks noChangeArrowheads="1"/>
          </p:cNvSpPr>
          <p:nvPr/>
        </p:nvSpPr>
        <p:spPr bwMode="auto">
          <a:xfrm>
            <a:off x="5879858" y="40528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8" name="Oval 1534"/>
          <p:cNvSpPr>
            <a:spLocks noChangeArrowheads="1"/>
          </p:cNvSpPr>
          <p:nvPr/>
        </p:nvSpPr>
        <p:spPr bwMode="auto">
          <a:xfrm>
            <a:off x="5837525" y="41195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39" name="Oval 1535"/>
          <p:cNvSpPr>
            <a:spLocks noChangeArrowheads="1"/>
          </p:cNvSpPr>
          <p:nvPr/>
        </p:nvSpPr>
        <p:spPr bwMode="auto">
          <a:xfrm>
            <a:off x="5845992" y="43100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0" name="Oval 1536"/>
          <p:cNvSpPr>
            <a:spLocks noChangeArrowheads="1"/>
          </p:cNvSpPr>
          <p:nvPr/>
        </p:nvSpPr>
        <p:spPr bwMode="auto">
          <a:xfrm>
            <a:off x="5871392" y="44053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1" name="Oval 1537"/>
          <p:cNvSpPr>
            <a:spLocks noChangeArrowheads="1"/>
          </p:cNvSpPr>
          <p:nvPr/>
        </p:nvSpPr>
        <p:spPr bwMode="auto">
          <a:xfrm>
            <a:off x="5913725" y="46243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2" name="Oval 1538"/>
          <p:cNvSpPr>
            <a:spLocks noChangeArrowheads="1"/>
          </p:cNvSpPr>
          <p:nvPr/>
        </p:nvSpPr>
        <p:spPr bwMode="auto">
          <a:xfrm>
            <a:off x="5964525" y="47577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3" name="Oval 1539"/>
          <p:cNvSpPr>
            <a:spLocks noChangeArrowheads="1"/>
          </p:cNvSpPr>
          <p:nvPr/>
        </p:nvSpPr>
        <p:spPr bwMode="auto">
          <a:xfrm>
            <a:off x="6032258" y="49291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4" name="Oval 1540"/>
          <p:cNvSpPr>
            <a:spLocks noChangeArrowheads="1"/>
          </p:cNvSpPr>
          <p:nvPr/>
        </p:nvSpPr>
        <p:spPr bwMode="auto">
          <a:xfrm>
            <a:off x="6099992" y="51101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5" name="Oval 1541"/>
          <p:cNvSpPr>
            <a:spLocks noChangeArrowheads="1"/>
          </p:cNvSpPr>
          <p:nvPr/>
        </p:nvSpPr>
        <p:spPr bwMode="auto">
          <a:xfrm>
            <a:off x="6167725" y="53768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6" name="Oval 1542"/>
          <p:cNvSpPr>
            <a:spLocks noChangeArrowheads="1"/>
          </p:cNvSpPr>
          <p:nvPr/>
        </p:nvSpPr>
        <p:spPr bwMode="auto">
          <a:xfrm>
            <a:off x="6235458" y="527208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7" name="Oval 1543"/>
          <p:cNvSpPr>
            <a:spLocks noChangeArrowheads="1"/>
          </p:cNvSpPr>
          <p:nvPr/>
        </p:nvSpPr>
        <p:spPr bwMode="auto">
          <a:xfrm>
            <a:off x="6303192" y="52054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8" name="Oval 1544"/>
          <p:cNvSpPr>
            <a:spLocks noChangeArrowheads="1"/>
          </p:cNvSpPr>
          <p:nvPr/>
        </p:nvSpPr>
        <p:spPr bwMode="auto">
          <a:xfrm>
            <a:off x="6370925" y="527208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49" name="Oval 1545"/>
          <p:cNvSpPr>
            <a:spLocks noChangeArrowheads="1"/>
          </p:cNvSpPr>
          <p:nvPr/>
        </p:nvSpPr>
        <p:spPr bwMode="auto">
          <a:xfrm>
            <a:off x="6430192" y="524351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0" name="Oval 1546"/>
          <p:cNvSpPr>
            <a:spLocks noChangeArrowheads="1"/>
          </p:cNvSpPr>
          <p:nvPr/>
        </p:nvSpPr>
        <p:spPr bwMode="auto">
          <a:xfrm>
            <a:off x="6497925" y="53387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1" name="Oval 1547"/>
          <p:cNvSpPr>
            <a:spLocks noChangeArrowheads="1"/>
          </p:cNvSpPr>
          <p:nvPr/>
        </p:nvSpPr>
        <p:spPr bwMode="auto">
          <a:xfrm>
            <a:off x="6565658" y="550068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2" name="Oval 1548"/>
          <p:cNvSpPr>
            <a:spLocks noChangeArrowheads="1"/>
          </p:cNvSpPr>
          <p:nvPr/>
        </p:nvSpPr>
        <p:spPr bwMode="auto">
          <a:xfrm>
            <a:off x="6633392" y="54530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3" name="Oval 1549"/>
          <p:cNvSpPr>
            <a:spLocks noChangeArrowheads="1"/>
          </p:cNvSpPr>
          <p:nvPr/>
        </p:nvSpPr>
        <p:spPr bwMode="auto">
          <a:xfrm>
            <a:off x="6701125" y="53292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4" name="Oval 1550"/>
          <p:cNvSpPr>
            <a:spLocks noChangeArrowheads="1"/>
          </p:cNvSpPr>
          <p:nvPr/>
        </p:nvSpPr>
        <p:spPr bwMode="auto">
          <a:xfrm>
            <a:off x="6768858" y="54149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5" name="Oval 1551"/>
          <p:cNvSpPr>
            <a:spLocks noChangeArrowheads="1"/>
          </p:cNvSpPr>
          <p:nvPr/>
        </p:nvSpPr>
        <p:spPr bwMode="auto">
          <a:xfrm>
            <a:off x="6836592" y="51863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6" name="Oval 1552"/>
          <p:cNvSpPr>
            <a:spLocks noChangeArrowheads="1"/>
          </p:cNvSpPr>
          <p:nvPr/>
        </p:nvSpPr>
        <p:spPr bwMode="auto">
          <a:xfrm>
            <a:off x="6895858" y="50625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7" name="Oval 1553"/>
          <p:cNvSpPr>
            <a:spLocks noChangeArrowheads="1"/>
          </p:cNvSpPr>
          <p:nvPr/>
        </p:nvSpPr>
        <p:spPr bwMode="auto">
          <a:xfrm>
            <a:off x="6955125" y="49958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8" name="Oval 1554"/>
          <p:cNvSpPr>
            <a:spLocks noChangeArrowheads="1"/>
          </p:cNvSpPr>
          <p:nvPr/>
        </p:nvSpPr>
        <p:spPr bwMode="auto">
          <a:xfrm>
            <a:off x="7014392" y="50244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59" name="Oval 1555"/>
          <p:cNvSpPr>
            <a:spLocks noChangeArrowheads="1"/>
          </p:cNvSpPr>
          <p:nvPr/>
        </p:nvSpPr>
        <p:spPr bwMode="auto">
          <a:xfrm>
            <a:off x="7073658" y="49482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0" name="Oval 1556"/>
          <p:cNvSpPr>
            <a:spLocks noChangeArrowheads="1"/>
          </p:cNvSpPr>
          <p:nvPr/>
        </p:nvSpPr>
        <p:spPr bwMode="auto">
          <a:xfrm>
            <a:off x="7132925" y="48434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1" name="Oval 1557"/>
          <p:cNvSpPr>
            <a:spLocks noChangeArrowheads="1"/>
          </p:cNvSpPr>
          <p:nvPr/>
        </p:nvSpPr>
        <p:spPr bwMode="auto">
          <a:xfrm>
            <a:off x="7183725" y="48910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2" name="Oval 1558"/>
          <p:cNvSpPr>
            <a:spLocks noChangeArrowheads="1"/>
          </p:cNvSpPr>
          <p:nvPr/>
        </p:nvSpPr>
        <p:spPr bwMode="auto">
          <a:xfrm>
            <a:off x="7226058" y="46148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3" name="Oval 1559"/>
          <p:cNvSpPr>
            <a:spLocks noChangeArrowheads="1"/>
          </p:cNvSpPr>
          <p:nvPr/>
        </p:nvSpPr>
        <p:spPr bwMode="auto">
          <a:xfrm>
            <a:off x="7251458" y="44624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4" name="Oval 1560"/>
          <p:cNvSpPr>
            <a:spLocks noChangeArrowheads="1"/>
          </p:cNvSpPr>
          <p:nvPr/>
        </p:nvSpPr>
        <p:spPr bwMode="auto">
          <a:xfrm>
            <a:off x="7276858" y="44434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5" name="Oval 1561"/>
          <p:cNvSpPr>
            <a:spLocks noChangeArrowheads="1"/>
          </p:cNvSpPr>
          <p:nvPr/>
        </p:nvSpPr>
        <p:spPr bwMode="auto">
          <a:xfrm>
            <a:off x="7302258" y="44053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6" name="Oval 1562"/>
          <p:cNvSpPr>
            <a:spLocks noChangeArrowheads="1"/>
          </p:cNvSpPr>
          <p:nvPr/>
        </p:nvSpPr>
        <p:spPr bwMode="auto">
          <a:xfrm>
            <a:off x="7319192" y="44243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7" name="Oval 1563"/>
          <p:cNvSpPr>
            <a:spLocks noChangeArrowheads="1"/>
          </p:cNvSpPr>
          <p:nvPr/>
        </p:nvSpPr>
        <p:spPr bwMode="auto">
          <a:xfrm>
            <a:off x="7344592" y="44148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8" name="Oval 1564"/>
          <p:cNvSpPr>
            <a:spLocks noChangeArrowheads="1"/>
          </p:cNvSpPr>
          <p:nvPr/>
        </p:nvSpPr>
        <p:spPr bwMode="auto">
          <a:xfrm>
            <a:off x="7378458" y="45196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69" name="Oval 1565"/>
          <p:cNvSpPr>
            <a:spLocks noChangeArrowheads="1"/>
          </p:cNvSpPr>
          <p:nvPr/>
        </p:nvSpPr>
        <p:spPr bwMode="auto">
          <a:xfrm>
            <a:off x="7412325" y="45577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0" name="Oval 1566"/>
          <p:cNvSpPr>
            <a:spLocks noChangeArrowheads="1"/>
          </p:cNvSpPr>
          <p:nvPr/>
        </p:nvSpPr>
        <p:spPr bwMode="auto">
          <a:xfrm>
            <a:off x="7454658" y="47196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1" name="Oval 1567"/>
          <p:cNvSpPr>
            <a:spLocks noChangeArrowheads="1"/>
          </p:cNvSpPr>
          <p:nvPr/>
        </p:nvSpPr>
        <p:spPr bwMode="auto">
          <a:xfrm>
            <a:off x="7513925" y="48720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2" name="Oval 1568"/>
          <p:cNvSpPr>
            <a:spLocks noChangeArrowheads="1"/>
          </p:cNvSpPr>
          <p:nvPr/>
        </p:nvSpPr>
        <p:spPr bwMode="auto">
          <a:xfrm>
            <a:off x="7556258" y="47767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3" name="Oval 1569"/>
          <p:cNvSpPr>
            <a:spLocks noChangeArrowheads="1"/>
          </p:cNvSpPr>
          <p:nvPr/>
        </p:nvSpPr>
        <p:spPr bwMode="auto">
          <a:xfrm>
            <a:off x="7598592" y="46529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4" name="Oval 1570"/>
          <p:cNvSpPr>
            <a:spLocks noChangeArrowheads="1"/>
          </p:cNvSpPr>
          <p:nvPr/>
        </p:nvSpPr>
        <p:spPr bwMode="auto">
          <a:xfrm>
            <a:off x="7640925" y="45958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5" name="Oval 1571"/>
          <p:cNvSpPr>
            <a:spLocks noChangeArrowheads="1"/>
          </p:cNvSpPr>
          <p:nvPr/>
        </p:nvSpPr>
        <p:spPr bwMode="auto">
          <a:xfrm>
            <a:off x="7674792" y="45386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6" name="Oval 1572"/>
          <p:cNvSpPr>
            <a:spLocks noChangeArrowheads="1"/>
          </p:cNvSpPr>
          <p:nvPr/>
        </p:nvSpPr>
        <p:spPr bwMode="auto">
          <a:xfrm>
            <a:off x="7700192" y="44529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7" name="Oval 1573"/>
          <p:cNvSpPr>
            <a:spLocks noChangeArrowheads="1"/>
          </p:cNvSpPr>
          <p:nvPr/>
        </p:nvSpPr>
        <p:spPr bwMode="auto">
          <a:xfrm>
            <a:off x="7708658" y="43386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8" name="Oval 1574"/>
          <p:cNvSpPr>
            <a:spLocks noChangeArrowheads="1"/>
          </p:cNvSpPr>
          <p:nvPr/>
        </p:nvSpPr>
        <p:spPr bwMode="auto">
          <a:xfrm>
            <a:off x="7717125" y="43195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79" name="Oval 1575"/>
          <p:cNvSpPr>
            <a:spLocks noChangeArrowheads="1"/>
          </p:cNvSpPr>
          <p:nvPr/>
        </p:nvSpPr>
        <p:spPr bwMode="auto">
          <a:xfrm>
            <a:off x="7683258" y="41100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0" name="Oval 1576"/>
          <p:cNvSpPr>
            <a:spLocks noChangeArrowheads="1"/>
          </p:cNvSpPr>
          <p:nvPr/>
        </p:nvSpPr>
        <p:spPr bwMode="auto">
          <a:xfrm>
            <a:off x="7657858" y="41386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1" name="Oval 1577"/>
          <p:cNvSpPr>
            <a:spLocks noChangeArrowheads="1"/>
          </p:cNvSpPr>
          <p:nvPr/>
        </p:nvSpPr>
        <p:spPr bwMode="auto">
          <a:xfrm>
            <a:off x="7564725" y="39481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2" name="Oval 1578"/>
          <p:cNvSpPr>
            <a:spLocks noChangeArrowheads="1"/>
          </p:cNvSpPr>
          <p:nvPr/>
        </p:nvSpPr>
        <p:spPr bwMode="auto">
          <a:xfrm>
            <a:off x="7395392" y="38052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3" name="Oval 1579"/>
          <p:cNvSpPr>
            <a:spLocks noChangeArrowheads="1"/>
          </p:cNvSpPr>
          <p:nvPr/>
        </p:nvSpPr>
        <p:spPr bwMode="auto">
          <a:xfrm>
            <a:off x="7175258" y="37385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4" name="Oval 1580"/>
          <p:cNvSpPr>
            <a:spLocks noChangeArrowheads="1"/>
          </p:cNvSpPr>
          <p:nvPr/>
        </p:nvSpPr>
        <p:spPr bwMode="auto">
          <a:xfrm>
            <a:off x="6963592" y="37576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5" name="Oval 1581"/>
          <p:cNvSpPr>
            <a:spLocks noChangeArrowheads="1"/>
          </p:cNvSpPr>
          <p:nvPr/>
        </p:nvSpPr>
        <p:spPr bwMode="auto">
          <a:xfrm>
            <a:off x="6760392" y="37766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6" name="Oval 1582"/>
          <p:cNvSpPr>
            <a:spLocks noChangeArrowheads="1"/>
          </p:cNvSpPr>
          <p:nvPr/>
        </p:nvSpPr>
        <p:spPr bwMode="auto">
          <a:xfrm>
            <a:off x="6548725" y="37671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7" name="Oval 1583"/>
          <p:cNvSpPr>
            <a:spLocks noChangeArrowheads="1"/>
          </p:cNvSpPr>
          <p:nvPr/>
        </p:nvSpPr>
        <p:spPr bwMode="auto">
          <a:xfrm>
            <a:off x="6353992" y="38052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8" name="Oval 1584"/>
          <p:cNvSpPr>
            <a:spLocks noChangeArrowheads="1"/>
          </p:cNvSpPr>
          <p:nvPr/>
        </p:nvSpPr>
        <p:spPr bwMode="auto">
          <a:xfrm>
            <a:off x="6269325" y="39957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89" name="Oval 1585"/>
          <p:cNvSpPr>
            <a:spLocks noChangeArrowheads="1"/>
          </p:cNvSpPr>
          <p:nvPr/>
        </p:nvSpPr>
        <p:spPr bwMode="auto">
          <a:xfrm>
            <a:off x="6193125" y="40052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0" name="Oval 1586"/>
          <p:cNvSpPr>
            <a:spLocks noChangeArrowheads="1"/>
          </p:cNvSpPr>
          <p:nvPr/>
        </p:nvSpPr>
        <p:spPr bwMode="auto">
          <a:xfrm>
            <a:off x="6125392" y="40338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1" name="Oval 1587"/>
          <p:cNvSpPr>
            <a:spLocks noChangeArrowheads="1"/>
          </p:cNvSpPr>
          <p:nvPr/>
        </p:nvSpPr>
        <p:spPr bwMode="auto">
          <a:xfrm>
            <a:off x="6091525" y="41481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2" name="Oval 1588"/>
          <p:cNvSpPr>
            <a:spLocks noChangeArrowheads="1"/>
          </p:cNvSpPr>
          <p:nvPr/>
        </p:nvSpPr>
        <p:spPr bwMode="auto">
          <a:xfrm>
            <a:off x="6108458" y="434816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3" name="Oval 1589"/>
          <p:cNvSpPr>
            <a:spLocks noChangeArrowheads="1"/>
          </p:cNvSpPr>
          <p:nvPr/>
        </p:nvSpPr>
        <p:spPr bwMode="auto">
          <a:xfrm>
            <a:off x="6142325" y="45291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4" name="Oval 1590"/>
          <p:cNvSpPr>
            <a:spLocks noChangeArrowheads="1"/>
          </p:cNvSpPr>
          <p:nvPr/>
        </p:nvSpPr>
        <p:spPr bwMode="auto">
          <a:xfrm>
            <a:off x="6193125" y="460533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5" name="Oval 1591"/>
          <p:cNvSpPr>
            <a:spLocks noChangeArrowheads="1"/>
          </p:cNvSpPr>
          <p:nvPr/>
        </p:nvSpPr>
        <p:spPr bwMode="auto">
          <a:xfrm>
            <a:off x="6243925" y="4776788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6" name="Oval 1592"/>
          <p:cNvSpPr>
            <a:spLocks noChangeArrowheads="1"/>
          </p:cNvSpPr>
          <p:nvPr/>
        </p:nvSpPr>
        <p:spPr bwMode="auto">
          <a:xfrm>
            <a:off x="6311658" y="5053013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7" name="Oval 1593"/>
          <p:cNvSpPr>
            <a:spLocks noChangeArrowheads="1"/>
          </p:cNvSpPr>
          <p:nvPr/>
        </p:nvSpPr>
        <p:spPr bwMode="auto">
          <a:xfrm>
            <a:off x="6379392" y="531018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8" name="Oval 1594"/>
          <p:cNvSpPr>
            <a:spLocks noChangeArrowheads="1"/>
          </p:cNvSpPr>
          <p:nvPr/>
        </p:nvSpPr>
        <p:spPr bwMode="auto">
          <a:xfrm>
            <a:off x="6455592" y="5405437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699" name="Oval 1595"/>
          <p:cNvSpPr>
            <a:spLocks noChangeArrowheads="1"/>
          </p:cNvSpPr>
          <p:nvPr/>
        </p:nvSpPr>
        <p:spPr bwMode="auto">
          <a:xfrm>
            <a:off x="6523325" y="53387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0" name="Oval 1596"/>
          <p:cNvSpPr>
            <a:spLocks noChangeArrowheads="1"/>
          </p:cNvSpPr>
          <p:nvPr/>
        </p:nvSpPr>
        <p:spPr bwMode="auto">
          <a:xfrm>
            <a:off x="6591058" y="5376862"/>
            <a:ext cx="42333" cy="47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1" name="Line 1597"/>
          <p:cNvSpPr>
            <a:spLocks noChangeShapeType="1"/>
          </p:cNvSpPr>
          <p:nvPr/>
        </p:nvSpPr>
        <p:spPr bwMode="auto">
          <a:xfrm>
            <a:off x="6167725" y="6062662"/>
            <a:ext cx="211666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2" name="Line 1598"/>
          <p:cNvSpPr>
            <a:spLocks noChangeShapeType="1"/>
          </p:cNvSpPr>
          <p:nvPr/>
        </p:nvSpPr>
        <p:spPr bwMode="auto">
          <a:xfrm>
            <a:off x="6167725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3" name="Line 1599"/>
          <p:cNvSpPr>
            <a:spLocks noChangeShapeType="1"/>
          </p:cNvSpPr>
          <p:nvPr/>
        </p:nvSpPr>
        <p:spPr bwMode="auto">
          <a:xfrm>
            <a:off x="6557192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4" name="Line 1600"/>
          <p:cNvSpPr>
            <a:spLocks noChangeShapeType="1"/>
          </p:cNvSpPr>
          <p:nvPr/>
        </p:nvSpPr>
        <p:spPr bwMode="auto">
          <a:xfrm>
            <a:off x="6929725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5" name="Line 1601"/>
          <p:cNvSpPr>
            <a:spLocks noChangeShapeType="1"/>
          </p:cNvSpPr>
          <p:nvPr/>
        </p:nvSpPr>
        <p:spPr bwMode="auto">
          <a:xfrm>
            <a:off x="7293792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6" name="Line 1602"/>
          <p:cNvSpPr>
            <a:spLocks noChangeShapeType="1"/>
          </p:cNvSpPr>
          <p:nvPr/>
        </p:nvSpPr>
        <p:spPr bwMode="auto">
          <a:xfrm>
            <a:off x="7632458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7" name="Line 1603"/>
          <p:cNvSpPr>
            <a:spLocks noChangeShapeType="1"/>
          </p:cNvSpPr>
          <p:nvPr/>
        </p:nvSpPr>
        <p:spPr bwMode="auto">
          <a:xfrm>
            <a:off x="7971125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8" name="Line 1604"/>
          <p:cNvSpPr>
            <a:spLocks noChangeShapeType="1"/>
          </p:cNvSpPr>
          <p:nvPr/>
        </p:nvSpPr>
        <p:spPr bwMode="auto">
          <a:xfrm>
            <a:off x="8284392" y="6062662"/>
            <a:ext cx="1411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09" name="Rectangle 1605"/>
          <p:cNvSpPr>
            <a:spLocks noChangeArrowheads="1"/>
          </p:cNvSpPr>
          <p:nvPr/>
        </p:nvSpPr>
        <p:spPr bwMode="auto">
          <a:xfrm>
            <a:off x="5913725" y="6262687"/>
            <a:ext cx="502356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110000</a:t>
            </a:r>
            <a:endParaRPr lang="en-US" sz="1400"/>
          </a:p>
        </p:txBody>
      </p:sp>
      <p:sp>
        <p:nvSpPr>
          <p:cNvPr id="560710" name="Rectangle 1606"/>
          <p:cNvSpPr>
            <a:spLocks noChangeArrowheads="1"/>
          </p:cNvSpPr>
          <p:nvPr/>
        </p:nvSpPr>
        <p:spPr bwMode="auto">
          <a:xfrm>
            <a:off x="6675725" y="6262687"/>
            <a:ext cx="51364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120000</a:t>
            </a:r>
            <a:endParaRPr lang="en-US" sz="1400"/>
          </a:p>
        </p:txBody>
      </p:sp>
      <p:sp>
        <p:nvSpPr>
          <p:cNvPr id="560711" name="Rectangle 1607"/>
          <p:cNvSpPr>
            <a:spLocks noChangeArrowheads="1"/>
          </p:cNvSpPr>
          <p:nvPr/>
        </p:nvSpPr>
        <p:spPr bwMode="auto">
          <a:xfrm>
            <a:off x="7378458" y="6262687"/>
            <a:ext cx="51364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130000</a:t>
            </a:r>
            <a:endParaRPr lang="en-US" sz="1400"/>
          </a:p>
        </p:txBody>
      </p:sp>
      <p:sp>
        <p:nvSpPr>
          <p:cNvPr id="560712" name="Rectangle 1608"/>
          <p:cNvSpPr>
            <a:spLocks noChangeArrowheads="1"/>
          </p:cNvSpPr>
          <p:nvPr/>
        </p:nvSpPr>
        <p:spPr bwMode="auto">
          <a:xfrm>
            <a:off x="8030392" y="6262687"/>
            <a:ext cx="51364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140000</a:t>
            </a:r>
            <a:endParaRPr lang="en-US" sz="1400"/>
          </a:p>
        </p:txBody>
      </p:sp>
      <p:sp>
        <p:nvSpPr>
          <p:cNvPr id="560713" name="Line 1609"/>
          <p:cNvSpPr>
            <a:spLocks noChangeShapeType="1"/>
          </p:cNvSpPr>
          <p:nvPr/>
        </p:nvSpPr>
        <p:spPr bwMode="auto">
          <a:xfrm flipV="1">
            <a:off x="5761325" y="3681413"/>
            <a:ext cx="1411" cy="22669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4" name="Line 1610"/>
          <p:cNvSpPr>
            <a:spLocks noChangeShapeType="1"/>
          </p:cNvSpPr>
          <p:nvPr/>
        </p:nvSpPr>
        <p:spPr bwMode="auto">
          <a:xfrm flipH="1">
            <a:off x="5685125" y="5948362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5" name="Line 1611"/>
          <p:cNvSpPr>
            <a:spLocks noChangeShapeType="1"/>
          </p:cNvSpPr>
          <p:nvPr/>
        </p:nvSpPr>
        <p:spPr bwMode="auto">
          <a:xfrm flipH="1">
            <a:off x="5685125" y="5614987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6" name="Line 1612"/>
          <p:cNvSpPr>
            <a:spLocks noChangeShapeType="1"/>
          </p:cNvSpPr>
          <p:nvPr/>
        </p:nvSpPr>
        <p:spPr bwMode="auto">
          <a:xfrm flipH="1">
            <a:off x="5685125" y="5357812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7" name="Line 1613"/>
          <p:cNvSpPr>
            <a:spLocks noChangeShapeType="1"/>
          </p:cNvSpPr>
          <p:nvPr/>
        </p:nvSpPr>
        <p:spPr bwMode="auto">
          <a:xfrm flipH="1">
            <a:off x="5685125" y="5110163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8" name="Line 1614"/>
          <p:cNvSpPr>
            <a:spLocks noChangeShapeType="1"/>
          </p:cNvSpPr>
          <p:nvPr/>
        </p:nvSpPr>
        <p:spPr bwMode="auto">
          <a:xfrm flipH="1">
            <a:off x="5685125" y="4776788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19" name="Line 1615"/>
          <p:cNvSpPr>
            <a:spLocks noChangeShapeType="1"/>
          </p:cNvSpPr>
          <p:nvPr/>
        </p:nvSpPr>
        <p:spPr bwMode="auto">
          <a:xfrm flipH="1">
            <a:off x="5685125" y="4519613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20" name="Line 1616"/>
          <p:cNvSpPr>
            <a:spLocks noChangeShapeType="1"/>
          </p:cNvSpPr>
          <p:nvPr/>
        </p:nvSpPr>
        <p:spPr bwMode="auto">
          <a:xfrm flipH="1">
            <a:off x="5685125" y="4271963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21" name="Line 1617"/>
          <p:cNvSpPr>
            <a:spLocks noChangeShapeType="1"/>
          </p:cNvSpPr>
          <p:nvPr/>
        </p:nvSpPr>
        <p:spPr bwMode="auto">
          <a:xfrm flipH="1">
            <a:off x="5685125" y="3929063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22" name="Line 1618"/>
          <p:cNvSpPr>
            <a:spLocks noChangeShapeType="1"/>
          </p:cNvSpPr>
          <p:nvPr/>
        </p:nvSpPr>
        <p:spPr bwMode="auto">
          <a:xfrm flipH="1">
            <a:off x="5685125" y="3681413"/>
            <a:ext cx="76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23" name="Rectangle 1619"/>
          <p:cNvSpPr>
            <a:spLocks noChangeArrowheads="1"/>
          </p:cNvSpPr>
          <p:nvPr/>
        </p:nvSpPr>
        <p:spPr bwMode="auto">
          <a:xfrm rot="16200000">
            <a:off x="5475222" y="5886891"/>
            <a:ext cx="171450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20</a:t>
            </a:r>
            <a:endParaRPr lang="en-US" sz="1400"/>
          </a:p>
        </p:txBody>
      </p:sp>
      <p:sp>
        <p:nvSpPr>
          <p:cNvPr id="560724" name="Rectangle 1620"/>
          <p:cNvSpPr>
            <a:spLocks noChangeArrowheads="1"/>
          </p:cNvSpPr>
          <p:nvPr/>
        </p:nvSpPr>
        <p:spPr bwMode="auto">
          <a:xfrm rot="16200000">
            <a:off x="5475222" y="5553516"/>
            <a:ext cx="171450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50</a:t>
            </a:r>
            <a:endParaRPr lang="en-US" sz="1400"/>
          </a:p>
        </p:txBody>
      </p:sp>
      <p:sp>
        <p:nvSpPr>
          <p:cNvPr id="560725" name="Rectangle 1621"/>
          <p:cNvSpPr>
            <a:spLocks noChangeArrowheads="1"/>
          </p:cNvSpPr>
          <p:nvPr/>
        </p:nvSpPr>
        <p:spPr bwMode="auto">
          <a:xfrm rot="16200000">
            <a:off x="5432360" y="5045516"/>
            <a:ext cx="257175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200</a:t>
            </a:r>
            <a:endParaRPr lang="en-US" sz="1400"/>
          </a:p>
        </p:txBody>
      </p:sp>
      <p:sp>
        <p:nvSpPr>
          <p:cNvPr id="560726" name="Rectangle 1622"/>
          <p:cNvSpPr>
            <a:spLocks noChangeArrowheads="1"/>
          </p:cNvSpPr>
          <p:nvPr/>
        </p:nvSpPr>
        <p:spPr bwMode="auto">
          <a:xfrm rot="16200000">
            <a:off x="5389497" y="4454966"/>
            <a:ext cx="342900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1000</a:t>
            </a:r>
            <a:endParaRPr lang="en-US" sz="1400"/>
          </a:p>
        </p:txBody>
      </p:sp>
      <p:sp>
        <p:nvSpPr>
          <p:cNvPr id="560727" name="Rectangle 1623"/>
          <p:cNvSpPr>
            <a:spLocks noChangeArrowheads="1"/>
          </p:cNvSpPr>
          <p:nvPr/>
        </p:nvSpPr>
        <p:spPr bwMode="auto">
          <a:xfrm rot="16200000">
            <a:off x="5389497" y="3864416"/>
            <a:ext cx="342900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5000</a:t>
            </a:r>
            <a:endParaRPr lang="en-US" sz="1400"/>
          </a:p>
        </p:txBody>
      </p:sp>
      <p:sp>
        <p:nvSpPr>
          <p:cNvPr id="560728" name="Rectangle 1624"/>
          <p:cNvSpPr>
            <a:spLocks noChangeArrowheads="1"/>
          </p:cNvSpPr>
          <p:nvPr/>
        </p:nvSpPr>
        <p:spPr bwMode="auto">
          <a:xfrm>
            <a:off x="5761325" y="3462338"/>
            <a:ext cx="2768600" cy="2600324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729" name="Rectangle 1625"/>
          <p:cNvSpPr>
            <a:spLocks noChangeArrowheads="1"/>
          </p:cNvSpPr>
          <p:nvPr/>
        </p:nvSpPr>
        <p:spPr bwMode="auto">
          <a:xfrm>
            <a:off x="6409218" y="6605587"/>
            <a:ext cx="87206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Susceptibles</a:t>
            </a:r>
            <a:endParaRPr lang="en-US" sz="1400"/>
          </a:p>
        </p:txBody>
      </p:sp>
      <p:sp>
        <p:nvSpPr>
          <p:cNvPr id="560730" name="Rectangle 1626"/>
          <p:cNvSpPr>
            <a:spLocks noChangeArrowheads="1"/>
          </p:cNvSpPr>
          <p:nvPr/>
        </p:nvSpPr>
        <p:spPr bwMode="auto">
          <a:xfrm rot="16200000">
            <a:off x="4973131" y="4696266"/>
            <a:ext cx="547687" cy="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latin typeface="Arial" pitchFamily="-104" charset="0"/>
              </a:rPr>
              <a:t>Infected</a:t>
            </a:r>
            <a:endParaRPr lang="en-US" sz="1400"/>
          </a:p>
        </p:txBody>
      </p:sp>
      <p:sp>
        <p:nvSpPr>
          <p:cNvPr id="560733" name="Text Box 1629"/>
          <p:cNvSpPr txBox="1">
            <a:spLocks noChangeArrowheads="1"/>
          </p:cNvSpPr>
          <p:nvPr/>
        </p:nvSpPr>
        <p:spPr bwMode="auto">
          <a:xfrm>
            <a:off x="389442" y="3374202"/>
            <a:ext cx="47258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Reccurent</a:t>
            </a:r>
            <a:r>
              <a:rPr lang="en-US" sz="2000" dirty="0"/>
              <a:t> epidemics are the results of predator/prey-like cycles</a:t>
            </a:r>
          </a:p>
          <a:p>
            <a:endParaRPr lang="en-US" sz="2000" dirty="0"/>
          </a:p>
          <a:p>
            <a:r>
              <a:rPr lang="en-US" sz="2000" dirty="0"/>
              <a:t>Births fuel epidemics through providing new </a:t>
            </a:r>
            <a:r>
              <a:rPr lang="en-US" sz="2000" dirty="0" err="1"/>
              <a:t>susceptibles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Transmission depletes the susceptible pool</a:t>
            </a:r>
          </a:p>
          <a:p>
            <a:endParaRPr lang="en-US" sz="2000" dirty="0"/>
          </a:p>
          <a:p>
            <a:r>
              <a:rPr lang="en-US" sz="2000" dirty="0"/>
              <a:t>Post-epidemics troughs are deep with little transmission</a:t>
            </a:r>
          </a:p>
        </p:txBody>
      </p:sp>
      <p:sp>
        <p:nvSpPr>
          <p:cNvPr id="435" name="Text Box 1631"/>
          <p:cNvSpPr txBox="1">
            <a:spLocks noChangeArrowheads="1"/>
          </p:cNvSpPr>
          <p:nvPr/>
        </p:nvSpPr>
        <p:spPr bwMode="auto">
          <a:xfrm>
            <a:off x="2116560" y="351905"/>
            <a:ext cx="4443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London ‘55 and ‘57 epidemics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8" y="1012025"/>
            <a:ext cx="2953324" cy="4272104"/>
          </a:xfrm>
          <a:prstGeom prst="rect">
            <a:avLst/>
          </a:prstGeom>
        </p:spPr>
      </p:pic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380014" y="1247225"/>
            <a:ext cx="43304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Times New Roman" charset="0"/>
              </a:rPr>
              <a:t> After 3-6mos maternal immunity, children become </a:t>
            </a:r>
            <a:r>
              <a:rPr lang="en-GB" sz="2000" b="1" dirty="0">
                <a:latin typeface="Times New Roman" charset="0"/>
              </a:rPr>
              <a:t>susceptible </a:t>
            </a:r>
            <a:endParaRPr lang="en-GB" sz="2000" dirty="0">
              <a:latin typeface="Times New Roman" charset="0"/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4380014" y="2304946"/>
            <a:ext cx="4791052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Times New Roman" charset="0"/>
              </a:rPr>
              <a:t> </a:t>
            </a:r>
            <a:r>
              <a:rPr lang="en-GB" sz="2000" dirty="0" err="1">
                <a:latin typeface="Times New Roman" charset="0"/>
              </a:rPr>
              <a:t>Susceptibles</a:t>
            </a:r>
            <a:r>
              <a:rPr lang="en-GB" sz="2000" dirty="0">
                <a:latin typeface="Times New Roman" charset="0"/>
              </a:rPr>
              <a:t> become </a:t>
            </a:r>
            <a:r>
              <a:rPr lang="en-GB" sz="2000" b="1" dirty="0">
                <a:latin typeface="Times New Roman" charset="0"/>
              </a:rPr>
              <a:t>infected</a:t>
            </a:r>
            <a:r>
              <a:rPr lang="en-GB" sz="2000" dirty="0">
                <a:latin typeface="Times New Roman" charset="0"/>
              </a:rPr>
              <a:t> through aerosol contact with infectious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4380014" y="3357297"/>
            <a:ext cx="4114099" cy="7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Times New Roman" charset="0"/>
              </a:rPr>
              <a:t> After a short period (latent + infectious = 2 weeks) individuals </a:t>
            </a:r>
            <a:r>
              <a:rPr lang="en-GB" sz="2000" b="1" dirty="0">
                <a:latin typeface="Times New Roman" charset="0"/>
              </a:rPr>
              <a:t>Recover</a:t>
            </a:r>
            <a:r>
              <a:rPr lang="en-GB" sz="2000" dirty="0">
                <a:latin typeface="Times New Roman" charset="0"/>
              </a:rPr>
              <a:t> (or die)</a:t>
            </a: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4380015" y="4530076"/>
            <a:ext cx="4114098" cy="7540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Times New Roman" charset="0"/>
              </a:rPr>
              <a:t>Recovered individuals are immune for life with “bullet-proof” sterilizing immunity</a:t>
            </a: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409849" y="5830025"/>
            <a:ext cx="5929828" cy="6924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Times New Roman" charset="0"/>
              </a:rPr>
              <a:t>Vaccine provides “bullet-proof” sterilizing immunity –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Times New Roman" charset="0"/>
              </a:rPr>
              <a:t>“short-circuits”  chain-of-transmission</a:t>
            </a: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774525" y="265698"/>
            <a:ext cx="4665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S-E-I-R flow for Measles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01025" y="2681264"/>
            <a:ext cx="5314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Seasonality in </a:t>
            </a:r>
            <a:r>
              <a:rPr kumimoji="0" lang="en-GB" sz="24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transmisssion</a:t>
            </a:r>
            <a:r>
              <a:rPr kumimoji="0" lang="en-GB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	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Ressonance</a:t>
            </a:r>
            <a:r>
              <a:rPr lang="en-GB" sz="2400" kern="0" dirty="0">
                <a:solidFill>
                  <a:sysClr val="windowText" lastClr="000000"/>
                </a:solidFill>
              </a:rPr>
              <a:t> &amp; Dissonance</a:t>
            </a:r>
            <a:endParaRPr kumimoji="0" lang="en-GB" sz="2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60400"/>
            <a:ext cx="253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Rubella (</a:t>
            </a:r>
            <a:r>
              <a:rPr lang="en-US" sz="2400" dirty="0" err="1"/>
              <a:t>Togavirus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1" y="1978304"/>
            <a:ext cx="6832240" cy="4383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7739" y="1758018"/>
            <a:ext cx="198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 Africa </a:t>
            </a:r>
          </a:p>
          <a:p>
            <a:r>
              <a:rPr lang="en-US" dirty="0"/>
              <a:t>(Annual epidemics)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7424" y="120335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Childhood diseases: 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Bacterial or viral etiology  characterized by attacks restricted towards children and teens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Usually exhibit ‘recurrent epidemics’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186277"/>
            <a:ext cx="8457285" cy="4970081"/>
          </a:xfrm>
          <a:prstGeom prst="rect">
            <a:avLst/>
          </a:prstGeom>
        </p:spPr>
      </p:pic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467555" y="446088"/>
            <a:ext cx="63514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Comic Sans MS" charset="0"/>
              </a:rPr>
              <a:t>The typical biennial cycle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449069" y="4374694"/>
            <a:ext cx="517363" cy="156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394263" y="4390374"/>
            <a:ext cx="302277" cy="112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76745" y="4417334"/>
            <a:ext cx="302277" cy="112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286372">
            <a:off x="1214033" y="3904296"/>
            <a:ext cx="6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Xmas</a:t>
            </a:r>
          </a:p>
        </p:txBody>
      </p:sp>
      <p:sp>
        <p:nvSpPr>
          <p:cNvPr id="11" name="TextBox 10"/>
          <p:cNvSpPr txBox="1"/>
          <p:nvPr/>
        </p:nvSpPr>
        <p:spPr>
          <a:xfrm rot="19286372">
            <a:off x="2302347" y="3868536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Easter</a:t>
            </a:r>
          </a:p>
        </p:txBody>
      </p:sp>
      <p:sp>
        <p:nvSpPr>
          <p:cNvPr id="12" name="TextBox 11"/>
          <p:cNvSpPr txBox="1"/>
          <p:nvPr/>
        </p:nvSpPr>
        <p:spPr>
          <a:xfrm rot="19286372">
            <a:off x="3445132" y="3785736"/>
            <a:ext cx="97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4723" y="547228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29019" y="2723894"/>
            <a:ext cx="517363" cy="156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74213" y="2739574"/>
            <a:ext cx="302277" cy="112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56695" y="2766534"/>
            <a:ext cx="302277" cy="112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286372">
            <a:off x="4893983" y="2253496"/>
            <a:ext cx="6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Xmas</a:t>
            </a:r>
          </a:p>
        </p:txBody>
      </p:sp>
      <p:sp>
        <p:nvSpPr>
          <p:cNvPr id="21" name="TextBox 20"/>
          <p:cNvSpPr txBox="1"/>
          <p:nvPr/>
        </p:nvSpPr>
        <p:spPr>
          <a:xfrm rot="19286372">
            <a:off x="5982297" y="2217736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Easter</a:t>
            </a:r>
          </a:p>
        </p:txBody>
      </p:sp>
      <p:sp>
        <p:nvSpPr>
          <p:cNvPr id="22" name="TextBox 21"/>
          <p:cNvSpPr txBox="1"/>
          <p:nvPr/>
        </p:nvSpPr>
        <p:spPr>
          <a:xfrm rot="19286372">
            <a:off x="7125082" y="2134936"/>
            <a:ext cx="97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/>
          <p:cNvGrpSpPr/>
          <p:nvPr/>
        </p:nvGrpSpPr>
        <p:grpSpPr>
          <a:xfrm>
            <a:off x="1291385" y="454433"/>
            <a:ext cx="6011333" cy="2093912"/>
            <a:chOff x="1329972" y="1053714"/>
            <a:chExt cx="6011333" cy="2093912"/>
          </a:xfrm>
        </p:grpSpPr>
        <p:grpSp>
          <p:nvGrpSpPr>
            <p:cNvPr id="2" name="Group 1026"/>
            <p:cNvGrpSpPr>
              <a:grpSpLocks/>
            </p:cNvGrpSpPr>
            <p:nvPr/>
          </p:nvGrpSpPr>
          <p:grpSpPr bwMode="auto">
            <a:xfrm>
              <a:off x="2370667" y="1082289"/>
              <a:ext cx="3941233" cy="1549400"/>
              <a:chOff x="1158" y="3012"/>
              <a:chExt cx="2214" cy="774"/>
            </a:xfrm>
          </p:grpSpPr>
          <p:sp>
            <p:nvSpPr>
              <p:cNvPr id="560131" name="Line 1027"/>
              <p:cNvSpPr>
                <a:spLocks noChangeShapeType="1"/>
              </p:cNvSpPr>
              <p:nvPr/>
            </p:nvSpPr>
            <p:spPr bwMode="auto">
              <a:xfrm>
                <a:off x="1920" y="3372"/>
                <a:ext cx="1" cy="2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2" name="Line 1028"/>
              <p:cNvSpPr>
                <a:spLocks noChangeShapeType="1"/>
              </p:cNvSpPr>
              <p:nvPr/>
            </p:nvSpPr>
            <p:spPr bwMode="auto">
              <a:xfrm>
                <a:off x="1938" y="3498"/>
                <a:ext cx="6" cy="2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3" name="Oval 1029"/>
              <p:cNvSpPr>
                <a:spLocks noChangeArrowheads="1"/>
              </p:cNvSpPr>
              <p:nvPr/>
            </p:nvSpPr>
            <p:spPr bwMode="auto">
              <a:xfrm>
                <a:off x="1158" y="345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4" name="Oval 1030"/>
              <p:cNvSpPr>
                <a:spLocks noChangeArrowheads="1"/>
              </p:cNvSpPr>
              <p:nvPr/>
            </p:nvSpPr>
            <p:spPr bwMode="auto">
              <a:xfrm>
                <a:off x="1176" y="343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5" name="Oval 1031"/>
              <p:cNvSpPr>
                <a:spLocks noChangeArrowheads="1"/>
              </p:cNvSpPr>
              <p:nvPr/>
            </p:nvSpPr>
            <p:spPr bwMode="auto">
              <a:xfrm>
                <a:off x="1200" y="341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6" name="Oval 1032"/>
              <p:cNvSpPr>
                <a:spLocks noChangeArrowheads="1"/>
              </p:cNvSpPr>
              <p:nvPr/>
            </p:nvSpPr>
            <p:spPr bwMode="auto">
              <a:xfrm>
                <a:off x="1218" y="339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7" name="Oval 1033"/>
              <p:cNvSpPr>
                <a:spLocks noChangeArrowheads="1"/>
              </p:cNvSpPr>
              <p:nvPr/>
            </p:nvSpPr>
            <p:spPr bwMode="auto">
              <a:xfrm>
                <a:off x="1242" y="337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8" name="Oval 1034"/>
              <p:cNvSpPr>
                <a:spLocks noChangeArrowheads="1"/>
              </p:cNvSpPr>
              <p:nvPr/>
            </p:nvSpPr>
            <p:spPr bwMode="auto">
              <a:xfrm>
                <a:off x="1260" y="335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39" name="Oval 1035"/>
              <p:cNvSpPr>
                <a:spLocks noChangeArrowheads="1"/>
              </p:cNvSpPr>
              <p:nvPr/>
            </p:nvSpPr>
            <p:spPr bwMode="auto">
              <a:xfrm>
                <a:off x="1284" y="333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0" name="Oval 1036"/>
              <p:cNvSpPr>
                <a:spLocks noChangeArrowheads="1"/>
              </p:cNvSpPr>
              <p:nvPr/>
            </p:nvSpPr>
            <p:spPr bwMode="auto">
              <a:xfrm>
                <a:off x="1302" y="331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1" name="Oval 1037"/>
              <p:cNvSpPr>
                <a:spLocks noChangeArrowheads="1"/>
              </p:cNvSpPr>
              <p:nvPr/>
            </p:nvSpPr>
            <p:spPr bwMode="auto">
              <a:xfrm>
                <a:off x="1326" y="330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2" name="Oval 1038"/>
              <p:cNvSpPr>
                <a:spLocks noChangeArrowheads="1"/>
              </p:cNvSpPr>
              <p:nvPr/>
            </p:nvSpPr>
            <p:spPr bwMode="auto">
              <a:xfrm>
                <a:off x="1344" y="328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3" name="Oval 1039"/>
              <p:cNvSpPr>
                <a:spLocks noChangeArrowheads="1"/>
              </p:cNvSpPr>
              <p:nvPr/>
            </p:nvSpPr>
            <p:spPr bwMode="auto">
              <a:xfrm>
                <a:off x="1368" y="326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4" name="Oval 1040"/>
              <p:cNvSpPr>
                <a:spLocks noChangeArrowheads="1"/>
              </p:cNvSpPr>
              <p:nvPr/>
            </p:nvSpPr>
            <p:spPr bwMode="auto">
              <a:xfrm>
                <a:off x="1386" y="324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5" name="Oval 1041"/>
              <p:cNvSpPr>
                <a:spLocks noChangeArrowheads="1"/>
              </p:cNvSpPr>
              <p:nvPr/>
            </p:nvSpPr>
            <p:spPr bwMode="auto">
              <a:xfrm>
                <a:off x="1410" y="323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6" name="Oval 1042"/>
              <p:cNvSpPr>
                <a:spLocks noChangeArrowheads="1"/>
              </p:cNvSpPr>
              <p:nvPr/>
            </p:nvSpPr>
            <p:spPr bwMode="auto">
              <a:xfrm>
                <a:off x="1428" y="321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7" name="Oval 1043"/>
              <p:cNvSpPr>
                <a:spLocks noChangeArrowheads="1"/>
              </p:cNvSpPr>
              <p:nvPr/>
            </p:nvSpPr>
            <p:spPr bwMode="auto">
              <a:xfrm>
                <a:off x="1452" y="319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8" name="Oval 1044"/>
              <p:cNvSpPr>
                <a:spLocks noChangeArrowheads="1"/>
              </p:cNvSpPr>
              <p:nvPr/>
            </p:nvSpPr>
            <p:spPr bwMode="auto">
              <a:xfrm>
                <a:off x="1470" y="318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49" name="Oval 1045"/>
              <p:cNvSpPr>
                <a:spLocks noChangeArrowheads="1"/>
              </p:cNvSpPr>
              <p:nvPr/>
            </p:nvSpPr>
            <p:spPr bwMode="auto">
              <a:xfrm>
                <a:off x="1494" y="316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0" name="Oval 1046"/>
              <p:cNvSpPr>
                <a:spLocks noChangeArrowheads="1"/>
              </p:cNvSpPr>
              <p:nvPr/>
            </p:nvSpPr>
            <p:spPr bwMode="auto">
              <a:xfrm>
                <a:off x="1512" y="315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1" name="Oval 1047"/>
              <p:cNvSpPr>
                <a:spLocks noChangeArrowheads="1"/>
              </p:cNvSpPr>
              <p:nvPr/>
            </p:nvSpPr>
            <p:spPr bwMode="auto">
              <a:xfrm>
                <a:off x="1536" y="313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2" name="Oval 1048"/>
              <p:cNvSpPr>
                <a:spLocks noChangeArrowheads="1"/>
              </p:cNvSpPr>
              <p:nvPr/>
            </p:nvSpPr>
            <p:spPr bwMode="auto">
              <a:xfrm>
                <a:off x="1554" y="312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3" name="Oval 1049"/>
              <p:cNvSpPr>
                <a:spLocks noChangeArrowheads="1"/>
              </p:cNvSpPr>
              <p:nvPr/>
            </p:nvSpPr>
            <p:spPr bwMode="auto">
              <a:xfrm>
                <a:off x="1578" y="310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4" name="Oval 1050"/>
              <p:cNvSpPr>
                <a:spLocks noChangeArrowheads="1"/>
              </p:cNvSpPr>
              <p:nvPr/>
            </p:nvSpPr>
            <p:spPr bwMode="auto">
              <a:xfrm>
                <a:off x="1596" y="309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5" name="Oval 1051"/>
              <p:cNvSpPr>
                <a:spLocks noChangeArrowheads="1"/>
              </p:cNvSpPr>
              <p:nvPr/>
            </p:nvSpPr>
            <p:spPr bwMode="auto">
              <a:xfrm>
                <a:off x="1620" y="307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6" name="Oval 1052"/>
              <p:cNvSpPr>
                <a:spLocks noChangeArrowheads="1"/>
              </p:cNvSpPr>
              <p:nvPr/>
            </p:nvSpPr>
            <p:spPr bwMode="auto">
              <a:xfrm>
                <a:off x="1638" y="306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7" name="Oval 1053"/>
              <p:cNvSpPr>
                <a:spLocks noChangeArrowheads="1"/>
              </p:cNvSpPr>
              <p:nvPr/>
            </p:nvSpPr>
            <p:spPr bwMode="auto">
              <a:xfrm>
                <a:off x="1662" y="304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8" name="Oval 1054"/>
              <p:cNvSpPr>
                <a:spLocks noChangeArrowheads="1"/>
              </p:cNvSpPr>
              <p:nvPr/>
            </p:nvSpPr>
            <p:spPr bwMode="auto">
              <a:xfrm>
                <a:off x="1680" y="303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59" name="Oval 1055"/>
              <p:cNvSpPr>
                <a:spLocks noChangeArrowheads="1"/>
              </p:cNvSpPr>
              <p:nvPr/>
            </p:nvSpPr>
            <p:spPr bwMode="auto">
              <a:xfrm>
                <a:off x="1704" y="303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0" name="Oval 1056"/>
              <p:cNvSpPr>
                <a:spLocks noChangeArrowheads="1"/>
              </p:cNvSpPr>
              <p:nvPr/>
            </p:nvSpPr>
            <p:spPr bwMode="auto">
              <a:xfrm>
                <a:off x="1722" y="301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1" name="Oval 1057"/>
              <p:cNvSpPr>
                <a:spLocks noChangeArrowheads="1"/>
              </p:cNvSpPr>
              <p:nvPr/>
            </p:nvSpPr>
            <p:spPr bwMode="auto">
              <a:xfrm>
                <a:off x="1746" y="301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2" name="Oval 1058"/>
              <p:cNvSpPr>
                <a:spLocks noChangeArrowheads="1"/>
              </p:cNvSpPr>
              <p:nvPr/>
            </p:nvSpPr>
            <p:spPr bwMode="auto">
              <a:xfrm>
                <a:off x="1764" y="301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3" name="Oval 1059"/>
              <p:cNvSpPr>
                <a:spLocks noChangeArrowheads="1"/>
              </p:cNvSpPr>
              <p:nvPr/>
            </p:nvSpPr>
            <p:spPr bwMode="auto">
              <a:xfrm>
                <a:off x="1788" y="303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4" name="Oval 1060"/>
              <p:cNvSpPr>
                <a:spLocks noChangeArrowheads="1"/>
              </p:cNvSpPr>
              <p:nvPr/>
            </p:nvSpPr>
            <p:spPr bwMode="auto">
              <a:xfrm>
                <a:off x="1806" y="304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5" name="Oval 1061"/>
              <p:cNvSpPr>
                <a:spLocks noChangeArrowheads="1"/>
              </p:cNvSpPr>
              <p:nvPr/>
            </p:nvSpPr>
            <p:spPr bwMode="auto">
              <a:xfrm>
                <a:off x="1830" y="306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6" name="Oval 1062"/>
              <p:cNvSpPr>
                <a:spLocks noChangeArrowheads="1"/>
              </p:cNvSpPr>
              <p:nvPr/>
            </p:nvSpPr>
            <p:spPr bwMode="auto">
              <a:xfrm>
                <a:off x="1848" y="311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7" name="Oval 1063"/>
              <p:cNvSpPr>
                <a:spLocks noChangeArrowheads="1"/>
              </p:cNvSpPr>
              <p:nvPr/>
            </p:nvSpPr>
            <p:spPr bwMode="auto">
              <a:xfrm>
                <a:off x="1872" y="319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8" name="Oval 1064"/>
              <p:cNvSpPr>
                <a:spLocks noChangeArrowheads="1"/>
              </p:cNvSpPr>
              <p:nvPr/>
            </p:nvSpPr>
            <p:spPr bwMode="auto">
              <a:xfrm>
                <a:off x="1890" y="330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69" name="Oval 1065"/>
              <p:cNvSpPr>
                <a:spLocks noChangeArrowheads="1"/>
              </p:cNvSpPr>
              <p:nvPr/>
            </p:nvSpPr>
            <p:spPr bwMode="auto">
              <a:xfrm>
                <a:off x="1914" y="343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0" name="Oval 1066"/>
              <p:cNvSpPr>
                <a:spLocks noChangeArrowheads="1"/>
              </p:cNvSpPr>
              <p:nvPr/>
            </p:nvSpPr>
            <p:spPr bwMode="auto">
              <a:xfrm>
                <a:off x="1932" y="355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1" name="Oval 1067"/>
              <p:cNvSpPr>
                <a:spLocks noChangeArrowheads="1"/>
              </p:cNvSpPr>
              <p:nvPr/>
            </p:nvSpPr>
            <p:spPr bwMode="auto">
              <a:xfrm>
                <a:off x="1956" y="366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2" name="Oval 1068"/>
              <p:cNvSpPr>
                <a:spLocks noChangeArrowheads="1"/>
              </p:cNvSpPr>
              <p:nvPr/>
            </p:nvSpPr>
            <p:spPr bwMode="auto">
              <a:xfrm>
                <a:off x="1974" y="370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3" name="Oval 1069"/>
              <p:cNvSpPr>
                <a:spLocks noChangeArrowheads="1"/>
              </p:cNvSpPr>
              <p:nvPr/>
            </p:nvSpPr>
            <p:spPr bwMode="auto">
              <a:xfrm>
                <a:off x="1998" y="372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4" name="Oval 1070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5" name="Oval 1071"/>
              <p:cNvSpPr>
                <a:spLocks noChangeArrowheads="1"/>
              </p:cNvSpPr>
              <p:nvPr/>
            </p:nvSpPr>
            <p:spPr bwMode="auto">
              <a:xfrm>
                <a:off x="2040" y="375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6" name="Oval 1072"/>
              <p:cNvSpPr>
                <a:spLocks noChangeArrowheads="1"/>
              </p:cNvSpPr>
              <p:nvPr/>
            </p:nvSpPr>
            <p:spPr bwMode="auto">
              <a:xfrm>
                <a:off x="2058" y="375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7" name="Oval 1073"/>
              <p:cNvSpPr>
                <a:spLocks noChangeArrowheads="1"/>
              </p:cNvSpPr>
              <p:nvPr/>
            </p:nvSpPr>
            <p:spPr bwMode="auto">
              <a:xfrm>
                <a:off x="2082" y="375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8" name="Oval 1074"/>
              <p:cNvSpPr>
                <a:spLocks noChangeArrowheads="1"/>
              </p:cNvSpPr>
              <p:nvPr/>
            </p:nvSpPr>
            <p:spPr bwMode="auto">
              <a:xfrm>
                <a:off x="2100" y="373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79" name="Oval 1075"/>
              <p:cNvSpPr>
                <a:spLocks noChangeArrowheads="1"/>
              </p:cNvSpPr>
              <p:nvPr/>
            </p:nvSpPr>
            <p:spPr bwMode="auto">
              <a:xfrm>
                <a:off x="2124" y="372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0" name="Oval 1076"/>
              <p:cNvSpPr>
                <a:spLocks noChangeArrowheads="1"/>
              </p:cNvSpPr>
              <p:nvPr/>
            </p:nvSpPr>
            <p:spPr bwMode="auto">
              <a:xfrm>
                <a:off x="2142" y="370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1" name="Oval 1077"/>
              <p:cNvSpPr>
                <a:spLocks noChangeArrowheads="1"/>
              </p:cNvSpPr>
              <p:nvPr/>
            </p:nvSpPr>
            <p:spPr bwMode="auto">
              <a:xfrm>
                <a:off x="2166" y="369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2" name="Oval 1078"/>
              <p:cNvSpPr>
                <a:spLocks noChangeArrowheads="1"/>
              </p:cNvSpPr>
              <p:nvPr/>
            </p:nvSpPr>
            <p:spPr bwMode="auto">
              <a:xfrm>
                <a:off x="2184" y="367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3" name="Oval 1079"/>
              <p:cNvSpPr>
                <a:spLocks noChangeArrowheads="1"/>
              </p:cNvSpPr>
              <p:nvPr/>
            </p:nvSpPr>
            <p:spPr bwMode="auto">
              <a:xfrm>
                <a:off x="2208" y="365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4" name="Oval 1080"/>
              <p:cNvSpPr>
                <a:spLocks noChangeArrowheads="1"/>
              </p:cNvSpPr>
              <p:nvPr/>
            </p:nvSpPr>
            <p:spPr bwMode="auto">
              <a:xfrm>
                <a:off x="2226" y="363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5" name="Oval 1081"/>
              <p:cNvSpPr>
                <a:spLocks noChangeArrowheads="1"/>
              </p:cNvSpPr>
              <p:nvPr/>
            </p:nvSpPr>
            <p:spPr bwMode="auto">
              <a:xfrm>
                <a:off x="2250" y="361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6" name="Oval 1082"/>
              <p:cNvSpPr>
                <a:spLocks noChangeArrowheads="1"/>
              </p:cNvSpPr>
              <p:nvPr/>
            </p:nvSpPr>
            <p:spPr bwMode="auto">
              <a:xfrm>
                <a:off x="2274" y="360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7" name="Oval 1083"/>
              <p:cNvSpPr>
                <a:spLocks noChangeArrowheads="1"/>
              </p:cNvSpPr>
              <p:nvPr/>
            </p:nvSpPr>
            <p:spPr bwMode="auto">
              <a:xfrm>
                <a:off x="2292" y="358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8" name="Oval 1084"/>
              <p:cNvSpPr>
                <a:spLocks noChangeArrowheads="1"/>
              </p:cNvSpPr>
              <p:nvPr/>
            </p:nvSpPr>
            <p:spPr bwMode="auto">
              <a:xfrm>
                <a:off x="2316" y="356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89" name="Oval 1085"/>
              <p:cNvSpPr>
                <a:spLocks noChangeArrowheads="1"/>
              </p:cNvSpPr>
              <p:nvPr/>
            </p:nvSpPr>
            <p:spPr bwMode="auto">
              <a:xfrm>
                <a:off x="2334" y="354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0" name="Oval 1086"/>
              <p:cNvSpPr>
                <a:spLocks noChangeArrowheads="1"/>
              </p:cNvSpPr>
              <p:nvPr/>
            </p:nvSpPr>
            <p:spPr bwMode="auto">
              <a:xfrm>
                <a:off x="2358" y="352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1" name="Oval 1087"/>
              <p:cNvSpPr>
                <a:spLocks noChangeArrowheads="1"/>
              </p:cNvSpPr>
              <p:nvPr/>
            </p:nvSpPr>
            <p:spPr bwMode="auto">
              <a:xfrm>
                <a:off x="2376" y="351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2" name="Oval 1088"/>
              <p:cNvSpPr>
                <a:spLocks noChangeArrowheads="1"/>
              </p:cNvSpPr>
              <p:nvPr/>
            </p:nvSpPr>
            <p:spPr bwMode="auto">
              <a:xfrm>
                <a:off x="2400" y="349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3" name="Oval 1089"/>
              <p:cNvSpPr>
                <a:spLocks noChangeArrowheads="1"/>
              </p:cNvSpPr>
              <p:nvPr/>
            </p:nvSpPr>
            <p:spPr bwMode="auto">
              <a:xfrm>
                <a:off x="2418" y="347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4" name="Oval 1090"/>
              <p:cNvSpPr>
                <a:spLocks noChangeArrowheads="1"/>
              </p:cNvSpPr>
              <p:nvPr/>
            </p:nvSpPr>
            <p:spPr bwMode="auto">
              <a:xfrm>
                <a:off x="2442" y="345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5" name="Oval 1091"/>
              <p:cNvSpPr>
                <a:spLocks noChangeArrowheads="1"/>
              </p:cNvSpPr>
              <p:nvPr/>
            </p:nvSpPr>
            <p:spPr bwMode="auto">
              <a:xfrm>
                <a:off x="2460" y="343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6" name="Oval 1092"/>
              <p:cNvSpPr>
                <a:spLocks noChangeArrowheads="1"/>
              </p:cNvSpPr>
              <p:nvPr/>
            </p:nvSpPr>
            <p:spPr bwMode="auto">
              <a:xfrm>
                <a:off x="2484" y="342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7" name="Oval 1093"/>
              <p:cNvSpPr>
                <a:spLocks noChangeArrowheads="1"/>
              </p:cNvSpPr>
              <p:nvPr/>
            </p:nvSpPr>
            <p:spPr bwMode="auto">
              <a:xfrm>
                <a:off x="2502" y="340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8" name="Oval 1094"/>
              <p:cNvSpPr>
                <a:spLocks noChangeArrowheads="1"/>
              </p:cNvSpPr>
              <p:nvPr/>
            </p:nvSpPr>
            <p:spPr bwMode="auto">
              <a:xfrm>
                <a:off x="2526" y="339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199" name="Oval 1095"/>
              <p:cNvSpPr>
                <a:spLocks noChangeArrowheads="1"/>
              </p:cNvSpPr>
              <p:nvPr/>
            </p:nvSpPr>
            <p:spPr bwMode="auto">
              <a:xfrm>
                <a:off x="2544" y="337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0" name="Oval 1096"/>
              <p:cNvSpPr>
                <a:spLocks noChangeArrowheads="1"/>
              </p:cNvSpPr>
              <p:nvPr/>
            </p:nvSpPr>
            <p:spPr bwMode="auto">
              <a:xfrm>
                <a:off x="2568" y="337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1" name="Oval 1097"/>
              <p:cNvSpPr>
                <a:spLocks noChangeArrowheads="1"/>
              </p:cNvSpPr>
              <p:nvPr/>
            </p:nvSpPr>
            <p:spPr bwMode="auto">
              <a:xfrm>
                <a:off x="2586" y="336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2" name="Oval 1098"/>
              <p:cNvSpPr>
                <a:spLocks noChangeArrowheads="1"/>
              </p:cNvSpPr>
              <p:nvPr/>
            </p:nvSpPr>
            <p:spPr bwMode="auto">
              <a:xfrm>
                <a:off x="2610" y="336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3" name="Oval 1099"/>
              <p:cNvSpPr>
                <a:spLocks noChangeArrowheads="1"/>
              </p:cNvSpPr>
              <p:nvPr/>
            </p:nvSpPr>
            <p:spPr bwMode="auto">
              <a:xfrm>
                <a:off x="2628" y="335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4" name="Oval 1100"/>
              <p:cNvSpPr>
                <a:spLocks noChangeArrowheads="1"/>
              </p:cNvSpPr>
              <p:nvPr/>
            </p:nvSpPr>
            <p:spPr bwMode="auto">
              <a:xfrm>
                <a:off x="2652" y="334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5" name="Oval 1101"/>
              <p:cNvSpPr>
                <a:spLocks noChangeArrowheads="1"/>
              </p:cNvSpPr>
              <p:nvPr/>
            </p:nvSpPr>
            <p:spPr bwMode="auto">
              <a:xfrm>
                <a:off x="2670" y="333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6" name="Oval 1102"/>
              <p:cNvSpPr>
                <a:spLocks noChangeArrowheads="1"/>
              </p:cNvSpPr>
              <p:nvPr/>
            </p:nvSpPr>
            <p:spPr bwMode="auto">
              <a:xfrm>
                <a:off x="2694" y="332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7" name="Oval 1103"/>
              <p:cNvSpPr>
                <a:spLocks noChangeArrowheads="1"/>
              </p:cNvSpPr>
              <p:nvPr/>
            </p:nvSpPr>
            <p:spPr bwMode="auto">
              <a:xfrm>
                <a:off x="2712" y="331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8" name="Oval 1104"/>
              <p:cNvSpPr>
                <a:spLocks noChangeArrowheads="1"/>
              </p:cNvSpPr>
              <p:nvPr/>
            </p:nvSpPr>
            <p:spPr bwMode="auto">
              <a:xfrm>
                <a:off x="2736" y="329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09" name="Oval 1105"/>
              <p:cNvSpPr>
                <a:spLocks noChangeArrowheads="1"/>
              </p:cNvSpPr>
              <p:nvPr/>
            </p:nvSpPr>
            <p:spPr bwMode="auto">
              <a:xfrm>
                <a:off x="2754" y="328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0" name="Oval 1106"/>
              <p:cNvSpPr>
                <a:spLocks noChangeArrowheads="1"/>
              </p:cNvSpPr>
              <p:nvPr/>
            </p:nvSpPr>
            <p:spPr bwMode="auto">
              <a:xfrm>
                <a:off x="2778" y="327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1" name="Oval 1107"/>
              <p:cNvSpPr>
                <a:spLocks noChangeArrowheads="1"/>
              </p:cNvSpPr>
              <p:nvPr/>
            </p:nvSpPr>
            <p:spPr bwMode="auto">
              <a:xfrm>
                <a:off x="2796" y="325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2" name="Oval 1108"/>
              <p:cNvSpPr>
                <a:spLocks noChangeArrowheads="1"/>
              </p:cNvSpPr>
              <p:nvPr/>
            </p:nvSpPr>
            <p:spPr bwMode="auto">
              <a:xfrm>
                <a:off x="2820" y="324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3" name="Oval 1109"/>
              <p:cNvSpPr>
                <a:spLocks noChangeArrowheads="1"/>
              </p:cNvSpPr>
              <p:nvPr/>
            </p:nvSpPr>
            <p:spPr bwMode="auto">
              <a:xfrm>
                <a:off x="2838" y="324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4" name="Oval 1110"/>
              <p:cNvSpPr>
                <a:spLocks noChangeArrowheads="1"/>
              </p:cNvSpPr>
              <p:nvPr/>
            </p:nvSpPr>
            <p:spPr bwMode="auto">
              <a:xfrm>
                <a:off x="2862" y="323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5" name="Oval 1111"/>
              <p:cNvSpPr>
                <a:spLocks noChangeArrowheads="1"/>
              </p:cNvSpPr>
              <p:nvPr/>
            </p:nvSpPr>
            <p:spPr bwMode="auto">
              <a:xfrm>
                <a:off x="2880" y="323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6" name="Oval 1112"/>
              <p:cNvSpPr>
                <a:spLocks noChangeArrowheads="1"/>
              </p:cNvSpPr>
              <p:nvPr/>
            </p:nvSpPr>
            <p:spPr bwMode="auto">
              <a:xfrm>
                <a:off x="2904" y="324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7" name="Oval 1113"/>
              <p:cNvSpPr>
                <a:spLocks noChangeArrowheads="1"/>
              </p:cNvSpPr>
              <p:nvPr/>
            </p:nvSpPr>
            <p:spPr bwMode="auto">
              <a:xfrm>
                <a:off x="2922" y="325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8" name="Oval 1114"/>
              <p:cNvSpPr>
                <a:spLocks noChangeArrowheads="1"/>
              </p:cNvSpPr>
              <p:nvPr/>
            </p:nvSpPr>
            <p:spPr bwMode="auto">
              <a:xfrm>
                <a:off x="2946" y="328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19" name="Oval 1115"/>
              <p:cNvSpPr>
                <a:spLocks noChangeArrowheads="1"/>
              </p:cNvSpPr>
              <p:nvPr/>
            </p:nvSpPr>
            <p:spPr bwMode="auto">
              <a:xfrm>
                <a:off x="2964" y="333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0" name="Oval 1116"/>
              <p:cNvSpPr>
                <a:spLocks noChangeArrowheads="1"/>
              </p:cNvSpPr>
              <p:nvPr/>
            </p:nvSpPr>
            <p:spPr bwMode="auto">
              <a:xfrm>
                <a:off x="2988" y="339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1" name="Oval 1117"/>
              <p:cNvSpPr>
                <a:spLocks noChangeArrowheads="1"/>
              </p:cNvSpPr>
              <p:nvPr/>
            </p:nvSpPr>
            <p:spPr bwMode="auto">
              <a:xfrm>
                <a:off x="3006" y="345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2" name="Oval 1118"/>
              <p:cNvSpPr>
                <a:spLocks noChangeArrowheads="1"/>
              </p:cNvSpPr>
              <p:nvPr/>
            </p:nvSpPr>
            <p:spPr bwMode="auto">
              <a:xfrm>
                <a:off x="3030" y="351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3" name="Oval 1119"/>
              <p:cNvSpPr>
                <a:spLocks noChangeArrowheads="1"/>
              </p:cNvSpPr>
              <p:nvPr/>
            </p:nvSpPr>
            <p:spPr bwMode="auto">
              <a:xfrm>
                <a:off x="3048" y="357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4" name="Oval 1120"/>
              <p:cNvSpPr>
                <a:spLocks noChangeArrowheads="1"/>
              </p:cNvSpPr>
              <p:nvPr/>
            </p:nvSpPr>
            <p:spPr bwMode="auto">
              <a:xfrm>
                <a:off x="3072" y="362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5" name="Oval 1121"/>
              <p:cNvSpPr>
                <a:spLocks noChangeArrowheads="1"/>
              </p:cNvSpPr>
              <p:nvPr/>
            </p:nvSpPr>
            <p:spPr bwMode="auto">
              <a:xfrm>
                <a:off x="3090" y="3642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6" name="Oval 1122"/>
              <p:cNvSpPr>
                <a:spLocks noChangeArrowheads="1"/>
              </p:cNvSpPr>
              <p:nvPr/>
            </p:nvSpPr>
            <p:spPr bwMode="auto">
              <a:xfrm>
                <a:off x="3114" y="366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7" name="Oval 1123"/>
              <p:cNvSpPr>
                <a:spLocks noChangeArrowheads="1"/>
              </p:cNvSpPr>
              <p:nvPr/>
            </p:nvSpPr>
            <p:spPr bwMode="auto">
              <a:xfrm>
                <a:off x="3132" y="368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8" name="Oval 1124"/>
              <p:cNvSpPr>
                <a:spLocks noChangeArrowheads="1"/>
              </p:cNvSpPr>
              <p:nvPr/>
            </p:nvSpPr>
            <p:spPr bwMode="auto">
              <a:xfrm>
                <a:off x="3156" y="369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29" name="Oval 1125"/>
              <p:cNvSpPr>
                <a:spLocks noChangeArrowheads="1"/>
              </p:cNvSpPr>
              <p:nvPr/>
            </p:nvSpPr>
            <p:spPr bwMode="auto">
              <a:xfrm>
                <a:off x="3174" y="3690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0" name="Oval 1126"/>
              <p:cNvSpPr>
                <a:spLocks noChangeArrowheads="1"/>
              </p:cNvSpPr>
              <p:nvPr/>
            </p:nvSpPr>
            <p:spPr bwMode="auto">
              <a:xfrm>
                <a:off x="3198" y="367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1" name="Oval 1127"/>
              <p:cNvSpPr>
                <a:spLocks noChangeArrowheads="1"/>
              </p:cNvSpPr>
              <p:nvPr/>
            </p:nvSpPr>
            <p:spPr bwMode="auto">
              <a:xfrm>
                <a:off x="3216" y="366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2" name="Oval 1128"/>
              <p:cNvSpPr>
                <a:spLocks noChangeArrowheads="1"/>
              </p:cNvSpPr>
              <p:nvPr/>
            </p:nvSpPr>
            <p:spPr bwMode="auto">
              <a:xfrm>
                <a:off x="3240" y="364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3" name="Oval 1129"/>
              <p:cNvSpPr>
                <a:spLocks noChangeArrowheads="1"/>
              </p:cNvSpPr>
              <p:nvPr/>
            </p:nvSpPr>
            <p:spPr bwMode="auto">
              <a:xfrm>
                <a:off x="3258" y="363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4" name="Oval 1130"/>
              <p:cNvSpPr>
                <a:spLocks noChangeArrowheads="1"/>
              </p:cNvSpPr>
              <p:nvPr/>
            </p:nvSpPr>
            <p:spPr bwMode="auto">
              <a:xfrm>
                <a:off x="3282" y="361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5" name="Oval 1131"/>
              <p:cNvSpPr>
                <a:spLocks noChangeArrowheads="1"/>
              </p:cNvSpPr>
              <p:nvPr/>
            </p:nvSpPr>
            <p:spPr bwMode="auto">
              <a:xfrm>
                <a:off x="3300" y="3594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6" name="Oval 1132"/>
              <p:cNvSpPr>
                <a:spLocks noChangeArrowheads="1"/>
              </p:cNvSpPr>
              <p:nvPr/>
            </p:nvSpPr>
            <p:spPr bwMode="auto">
              <a:xfrm>
                <a:off x="3324" y="3576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237" name="Oval 1133"/>
              <p:cNvSpPr>
                <a:spLocks noChangeArrowheads="1"/>
              </p:cNvSpPr>
              <p:nvPr/>
            </p:nvSpPr>
            <p:spPr bwMode="auto">
              <a:xfrm>
                <a:off x="3342" y="3558"/>
                <a:ext cx="30" cy="3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0238" name="Line 1134"/>
            <p:cNvSpPr>
              <a:spLocks noChangeShapeType="1"/>
            </p:cNvSpPr>
            <p:nvPr/>
          </p:nvSpPr>
          <p:spPr bwMode="auto">
            <a:xfrm flipV="1">
              <a:off x="3609622" y="2039551"/>
              <a:ext cx="9878" cy="82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39" name="Line 1135"/>
            <p:cNvSpPr>
              <a:spLocks noChangeShapeType="1"/>
            </p:cNvSpPr>
            <p:nvPr/>
          </p:nvSpPr>
          <p:spPr bwMode="auto">
            <a:xfrm flipV="1">
              <a:off x="3640667" y="1653789"/>
              <a:ext cx="22578" cy="168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0" name="Line 1136"/>
            <p:cNvSpPr>
              <a:spLocks noChangeShapeType="1"/>
            </p:cNvSpPr>
            <p:nvPr/>
          </p:nvSpPr>
          <p:spPr bwMode="auto">
            <a:xfrm>
              <a:off x="3801534" y="1221989"/>
              <a:ext cx="11289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1" name="Line 1137"/>
            <p:cNvSpPr>
              <a:spLocks noChangeShapeType="1"/>
            </p:cNvSpPr>
            <p:nvPr/>
          </p:nvSpPr>
          <p:spPr bwMode="auto">
            <a:xfrm>
              <a:off x="3833989" y="1485514"/>
              <a:ext cx="21167" cy="385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2" name="Line 1138"/>
            <p:cNvSpPr>
              <a:spLocks noChangeShapeType="1"/>
            </p:cNvSpPr>
            <p:nvPr/>
          </p:nvSpPr>
          <p:spPr bwMode="auto">
            <a:xfrm flipV="1">
              <a:off x="5595056" y="1990339"/>
              <a:ext cx="2822" cy="23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3" name="Line 1139"/>
            <p:cNvSpPr>
              <a:spLocks noChangeShapeType="1"/>
            </p:cNvSpPr>
            <p:nvPr/>
          </p:nvSpPr>
          <p:spPr bwMode="auto">
            <a:xfrm>
              <a:off x="5819422" y="2003039"/>
              <a:ext cx="11289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4" name="Oval 1140"/>
            <p:cNvSpPr>
              <a:spLocks noChangeArrowheads="1"/>
            </p:cNvSpPr>
            <p:nvPr/>
          </p:nvSpPr>
          <p:spPr bwMode="auto">
            <a:xfrm>
              <a:off x="2370667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5" name="Oval 1141"/>
            <p:cNvSpPr>
              <a:spLocks noChangeArrowheads="1"/>
            </p:cNvSpPr>
            <p:nvPr/>
          </p:nvSpPr>
          <p:spPr bwMode="auto">
            <a:xfrm>
              <a:off x="2403122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6" name="Oval 1142"/>
            <p:cNvSpPr>
              <a:spLocks noChangeArrowheads="1"/>
            </p:cNvSpPr>
            <p:nvPr/>
          </p:nvSpPr>
          <p:spPr bwMode="auto">
            <a:xfrm>
              <a:off x="2445456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7" name="Oval 1143"/>
            <p:cNvSpPr>
              <a:spLocks noChangeArrowheads="1"/>
            </p:cNvSpPr>
            <p:nvPr/>
          </p:nvSpPr>
          <p:spPr bwMode="auto">
            <a:xfrm>
              <a:off x="2477911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8" name="Oval 1144"/>
            <p:cNvSpPr>
              <a:spLocks noChangeArrowheads="1"/>
            </p:cNvSpPr>
            <p:nvPr/>
          </p:nvSpPr>
          <p:spPr bwMode="auto">
            <a:xfrm>
              <a:off x="2520245" y="256660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49" name="Oval 1145"/>
            <p:cNvSpPr>
              <a:spLocks noChangeArrowheads="1"/>
            </p:cNvSpPr>
            <p:nvPr/>
          </p:nvSpPr>
          <p:spPr bwMode="auto">
            <a:xfrm>
              <a:off x="2552700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0" name="Oval 1146"/>
            <p:cNvSpPr>
              <a:spLocks noChangeArrowheads="1"/>
            </p:cNvSpPr>
            <p:nvPr/>
          </p:nvSpPr>
          <p:spPr bwMode="auto">
            <a:xfrm>
              <a:off x="2595034" y="256660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1" name="Oval 1147"/>
            <p:cNvSpPr>
              <a:spLocks noChangeArrowheads="1"/>
            </p:cNvSpPr>
            <p:nvPr/>
          </p:nvSpPr>
          <p:spPr bwMode="auto">
            <a:xfrm>
              <a:off x="2626078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2" name="Oval 1148"/>
            <p:cNvSpPr>
              <a:spLocks noChangeArrowheads="1"/>
            </p:cNvSpPr>
            <p:nvPr/>
          </p:nvSpPr>
          <p:spPr bwMode="auto">
            <a:xfrm>
              <a:off x="2669822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3" name="Oval 1149"/>
            <p:cNvSpPr>
              <a:spLocks noChangeArrowheads="1"/>
            </p:cNvSpPr>
            <p:nvPr/>
          </p:nvSpPr>
          <p:spPr bwMode="auto">
            <a:xfrm>
              <a:off x="2700867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4" name="Oval 1150"/>
            <p:cNvSpPr>
              <a:spLocks noChangeArrowheads="1"/>
            </p:cNvSpPr>
            <p:nvPr/>
          </p:nvSpPr>
          <p:spPr bwMode="auto">
            <a:xfrm>
              <a:off x="2744611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5" name="Oval 1151"/>
            <p:cNvSpPr>
              <a:spLocks noChangeArrowheads="1"/>
            </p:cNvSpPr>
            <p:nvPr/>
          </p:nvSpPr>
          <p:spPr bwMode="auto">
            <a:xfrm>
              <a:off x="2775656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6" name="Oval 1152"/>
            <p:cNvSpPr>
              <a:spLocks noChangeArrowheads="1"/>
            </p:cNvSpPr>
            <p:nvPr/>
          </p:nvSpPr>
          <p:spPr bwMode="auto">
            <a:xfrm>
              <a:off x="2819400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7" name="Oval 1153"/>
            <p:cNvSpPr>
              <a:spLocks noChangeArrowheads="1"/>
            </p:cNvSpPr>
            <p:nvPr/>
          </p:nvSpPr>
          <p:spPr bwMode="auto">
            <a:xfrm>
              <a:off x="2850445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8" name="Oval 1154"/>
            <p:cNvSpPr>
              <a:spLocks noChangeArrowheads="1"/>
            </p:cNvSpPr>
            <p:nvPr/>
          </p:nvSpPr>
          <p:spPr bwMode="auto">
            <a:xfrm>
              <a:off x="2894189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59" name="Oval 1155"/>
            <p:cNvSpPr>
              <a:spLocks noChangeArrowheads="1"/>
            </p:cNvSpPr>
            <p:nvPr/>
          </p:nvSpPr>
          <p:spPr bwMode="auto">
            <a:xfrm>
              <a:off x="2925234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0" name="Oval 1156"/>
            <p:cNvSpPr>
              <a:spLocks noChangeArrowheads="1"/>
            </p:cNvSpPr>
            <p:nvPr/>
          </p:nvSpPr>
          <p:spPr bwMode="auto">
            <a:xfrm>
              <a:off x="2968978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1" name="Oval 1157"/>
            <p:cNvSpPr>
              <a:spLocks noChangeArrowheads="1"/>
            </p:cNvSpPr>
            <p:nvPr/>
          </p:nvSpPr>
          <p:spPr bwMode="auto">
            <a:xfrm>
              <a:off x="3000022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2" name="Oval 1158"/>
            <p:cNvSpPr>
              <a:spLocks noChangeArrowheads="1"/>
            </p:cNvSpPr>
            <p:nvPr/>
          </p:nvSpPr>
          <p:spPr bwMode="auto">
            <a:xfrm>
              <a:off x="3043767" y="2507864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3" name="Oval 1159"/>
            <p:cNvSpPr>
              <a:spLocks noChangeArrowheads="1"/>
            </p:cNvSpPr>
            <p:nvPr/>
          </p:nvSpPr>
          <p:spPr bwMode="auto">
            <a:xfrm>
              <a:off x="3074811" y="24951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4" name="Oval 1160"/>
            <p:cNvSpPr>
              <a:spLocks noChangeArrowheads="1"/>
            </p:cNvSpPr>
            <p:nvPr/>
          </p:nvSpPr>
          <p:spPr bwMode="auto">
            <a:xfrm>
              <a:off x="3118556" y="2518976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5" name="Oval 1161"/>
            <p:cNvSpPr>
              <a:spLocks noChangeArrowheads="1"/>
            </p:cNvSpPr>
            <p:nvPr/>
          </p:nvSpPr>
          <p:spPr bwMode="auto">
            <a:xfrm>
              <a:off x="3149600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6" name="Oval 1162"/>
            <p:cNvSpPr>
              <a:spLocks noChangeArrowheads="1"/>
            </p:cNvSpPr>
            <p:nvPr/>
          </p:nvSpPr>
          <p:spPr bwMode="auto">
            <a:xfrm>
              <a:off x="3193345" y="25427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7" name="Oval 1163"/>
            <p:cNvSpPr>
              <a:spLocks noChangeArrowheads="1"/>
            </p:cNvSpPr>
            <p:nvPr/>
          </p:nvSpPr>
          <p:spPr bwMode="auto">
            <a:xfrm>
              <a:off x="3224389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8" name="Oval 1164"/>
            <p:cNvSpPr>
              <a:spLocks noChangeArrowheads="1"/>
            </p:cNvSpPr>
            <p:nvPr/>
          </p:nvSpPr>
          <p:spPr bwMode="auto">
            <a:xfrm>
              <a:off x="3268134" y="2507864"/>
              <a:ext cx="52211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69" name="Oval 1165"/>
            <p:cNvSpPr>
              <a:spLocks noChangeArrowheads="1"/>
            </p:cNvSpPr>
            <p:nvPr/>
          </p:nvSpPr>
          <p:spPr bwMode="auto">
            <a:xfrm>
              <a:off x="3299178" y="24824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0" name="Oval 1166"/>
            <p:cNvSpPr>
              <a:spLocks noChangeArrowheads="1"/>
            </p:cNvSpPr>
            <p:nvPr/>
          </p:nvSpPr>
          <p:spPr bwMode="auto">
            <a:xfrm>
              <a:off x="3342922" y="2458651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1" name="Oval 1167"/>
            <p:cNvSpPr>
              <a:spLocks noChangeArrowheads="1"/>
            </p:cNvSpPr>
            <p:nvPr/>
          </p:nvSpPr>
          <p:spPr bwMode="auto">
            <a:xfrm>
              <a:off x="3373967" y="247135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2" name="Oval 1168"/>
            <p:cNvSpPr>
              <a:spLocks noChangeArrowheads="1"/>
            </p:cNvSpPr>
            <p:nvPr/>
          </p:nvSpPr>
          <p:spPr bwMode="auto">
            <a:xfrm>
              <a:off x="3417711" y="243483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3" name="Oval 1169"/>
            <p:cNvSpPr>
              <a:spLocks noChangeArrowheads="1"/>
            </p:cNvSpPr>
            <p:nvPr/>
          </p:nvSpPr>
          <p:spPr bwMode="auto">
            <a:xfrm>
              <a:off x="3448756" y="235070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4" name="Oval 1170"/>
            <p:cNvSpPr>
              <a:spLocks noChangeArrowheads="1"/>
            </p:cNvSpPr>
            <p:nvPr/>
          </p:nvSpPr>
          <p:spPr bwMode="auto">
            <a:xfrm>
              <a:off x="3492500" y="2242751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5" name="Oval 1171"/>
            <p:cNvSpPr>
              <a:spLocks noChangeArrowheads="1"/>
            </p:cNvSpPr>
            <p:nvPr/>
          </p:nvSpPr>
          <p:spPr bwMode="auto">
            <a:xfrm>
              <a:off x="3523545" y="219512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6" name="Oval 1172"/>
            <p:cNvSpPr>
              <a:spLocks noChangeArrowheads="1"/>
            </p:cNvSpPr>
            <p:nvPr/>
          </p:nvSpPr>
          <p:spPr bwMode="auto">
            <a:xfrm>
              <a:off x="3567289" y="2195126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7" name="Oval 1173"/>
            <p:cNvSpPr>
              <a:spLocks noChangeArrowheads="1"/>
            </p:cNvSpPr>
            <p:nvPr/>
          </p:nvSpPr>
          <p:spPr bwMode="auto">
            <a:xfrm>
              <a:off x="3598334" y="18950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8" name="Oval 1174"/>
            <p:cNvSpPr>
              <a:spLocks noChangeArrowheads="1"/>
            </p:cNvSpPr>
            <p:nvPr/>
          </p:nvSpPr>
          <p:spPr bwMode="auto">
            <a:xfrm>
              <a:off x="3640667" y="1510914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79" name="Oval 1175"/>
            <p:cNvSpPr>
              <a:spLocks noChangeArrowheads="1"/>
            </p:cNvSpPr>
            <p:nvPr/>
          </p:nvSpPr>
          <p:spPr bwMode="auto">
            <a:xfrm>
              <a:off x="3673122" y="13172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0" name="Oval 1176"/>
            <p:cNvSpPr>
              <a:spLocks noChangeArrowheads="1"/>
            </p:cNvSpPr>
            <p:nvPr/>
          </p:nvSpPr>
          <p:spPr bwMode="auto">
            <a:xfrm>
              <a:off x="3715456" y="11140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1" name="Oval 1177"/>
            <p:cNvSpPr>
              <a:spLocks noChangeArrowheads="1"/>
            </p:cNvSpPr>
            <p:nvPr/>
          </p:nvSpPr>
          <p:spPr bwMode="auto">
            <a:xfrm>
              <a:off x="3747911" y="107752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2" name="Oval 1178"/>
            <p:cNvSpPr>
              <a:spLocks noChangeArrowheads="1"/>
            </p:cNvSpPr>
            <p:nvPr/>
          </p:nvSpPr>
          <p:spPr bwMode="auto">
            <a:xfrm>
              <a:off x="3790245" y="1342639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3" name="Oval 1179"/>
            <p:cNvSpPr>
              <a:spLocks noChangeArrowheads="1"/>
            </p:cNvSpPr>
            <p:nvPr/>
          </p:nvSpPr>
          <p:spPr bwMode="auto">
            <a:xfrm>
              <a:off x="3822700" y="194271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4" name="Oval 1180"/>
            <p:cNvSpPr>
              <a:spLocks noChangeArrowheads="1"/>
            </p:cNvSpPr>
            <p:nvPr/>
          </p:nvSpPr>
          <p:spPr bwMode="auto">
            <a:xfrm>
              <a:off x="3865034" y="2147501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5" name="Oval 1181"/>
            <p:cNvSpPr>
              <a:spLocks noChangeArrowheads="1"/>
            </p:cNvSpPr>
            <p:nvPr/>
          </p:nvSpPr>
          <p:spPr bwMode="auto">
            <a:xfrm>
              <a:off x="3897489" y="22062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6" name="Oval 1182"/>
            <p:cNvSpPr>
              <a:spLocks noChangeArrowheads="1"/>
            </p:cNvSpPr>
            <p:nvPr/>
          </p:nvSpPr>
          <p:spPr bwMode="auto">
            <a:xfrm>
              <a:off x="3939822" y="22665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7" name="Oval 1183"/>
            <p:cNvSpPr>
              <a:spLocks noChangeArrowheads="1"/>
            </p:cNvSpPr>
            <p:nvPr/>
          </p:nvSpPr>
          <p:spPr bwMode="auto">
            <a:xfrm>
              <a:off x="3972278" y="238721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8" name="Oval 1184"/>
            <p:cNvSpPr>
              <a:spLocks noChangeArrowheads="1"/>
            </p:cNvSpPr>
            <p:nvPr/>
          </p:nvSpPr>
          <p:spPr bwMode="auto">
            <a:xfrm>
              <a:off x="4014611" y="24348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89" name="Oval 1185"/>
            <p:cNvSpPr>
              <a:spLocks noChangeArrowheads="1"/>
            </p:cNvSpPr>
            <p:nvPr/>
          </p:nvSpPr>
          <p:spPr bwMode="auto">
            <a:xfrm>
              <a:off x="4047067" y="24951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0" name="Oval 1186"/>
            <p:cNvSpPr>
              <a:spLocks noChangeArrowheads="1"/>
            </p:cNvSpPr>
            <p:nvPr/>
          </p:nvSpPr>
          <p:spPr bwMode="auto">
            <a:xfrm>
              <a:off x="4089400" y="25189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1" name="Oval 1187"/>
            <p:cNvSpPr>
              <a:spLocks noChangeArrowheads="1"/>
            </p:cNvSpPr>
            <p:nvPr/>
          </p:nvSpPr>
          <p:spPr bwMode="auto">
            <a:xfrm>
              <a:off x="4121856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2" name="Oval 1188"/>
            <p:cNvSpPr>
              <a:spLocks noChangeArrowheads="1"/>
            </p:cNvSpPr>
            <p:nvPr/>
          </p:nvSpPr>
          <p:spPr bwMode="auto">
            <a:xfrm>
              <a:off x="4164189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3" name="Oval 1189"/>
            <p:cNvSpPr>
              <a:spLocks noChangeArrowheads="1"/>
            </p:cNvSpPr>
            <p:nvPr/>
          </p:nvSpPr>
          <p:spPr bwMode="auto">
            <a:xfrm>
              <a:off x="4196645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4" name="Oval 1190"/>
            <p:cNvSpPr>
              <a:spLocks noChangeArrowheads="1"/>
            </p:cNvSpPr>
            <p:nvPr/>
          </p:nvSpPr>
          <p:spPr bwMode="auto">
            <a:xfrm>
              <a:off x="4238978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5" name="Oval 1191"/>
            <p:cNvSpPr>
              <a:spLocks noChangeArrowheads="1"/>
            </p:cNvSpPr>
            <p:nvPr/>
          </p:nvSpPr>
          <p:spPr bwMode="auto">
            <a:xfrm>
              <a:off x="4271434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6" name="Oval 1192"/>
            <p:cNvSpPr>
              <a:spLocks noChangeArrowheads="1"/>
            </p:cNvSpPr>
            <p:nvPr/>
          </p:nvSpPr>
          <p:spPr bwMode="auto">
            <a:xfrm>
              <a:off x="4313767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7" name="Oval 1193"/>
            <p:cNvSpPr>
              <a:spLocks noChangeArrowheads="1"/>
            </p:cNvSpPr>
            <p:nvPr/>
          </p:nvSpPr>
          <p:spPr bwMode="auto">
            <a:xfrm>
              <a:off x="4357511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8" name="Oval 1194"/>
            <p:cNvSpPr>
              <a:spLocks noChangeArrowheads="1"/>
            </p:cNvSpPr>
            <p:nvPr/>
          </p:nvSpPr>
          <p:spPr bwMode="auto">
            <a:xfrm>
              <a:off x="4388556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299" name="Oval 1195"/>
            <p:cNvSpPr>
              <a:spLocks noChangeArrowheads="1"/>
            </p:cNvSpPr>
            <p:nvPr/>
          </p:nvSpPr>
          <p:spPr bwMode="auto">
            <a:xfrm>
              <a:off x="4432300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0" name="Oval 1196"/>
            <p:cNvSpPr>
              <a:spLocks noChangeArrowheads="1"/>
            </p:cNvSpPr>
            <p:nvPr/>
          </p:nvSpPr>
          <p:spPr bwMode="auto">
            <a:xfrm>
              <a:off x="4463345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1" name="Oval 1197"/>
            <p:cNvSpPr>
              <a:spLocks noChangeArrowheads="1"/>
            </p:cNvSpPr>
            <p:nvPr/>
          </p:nvSpPr>
          <p:spPr bwMode="auto">
            <a:xfrm>
              <a:off x="4507089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2" name="Oval 1198"/>
            <p:cNvSpPr>
              <a:spLocks noChangeArrowheads="1"/>
            </p:cNvSpPr>
            <p:nvPr/>
          </p:nvSpPr>
          <p:spPr bwMode="auto">
            <a:xfrm>
              <a:off x="4538133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3" name="Oval 1199"/>
            <p:cNvSpPr>
              <a:spLocks noChangeArrowheads="1"/>
            </p:cNvSpPr>
            <p:nvPr/>
          </p:nvSpPr>
          <p:spPr bwMode="auto">
            <a:xfrm>
              <a:off x="4581878" y="2555489"/>
              <a:ext cx="52211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4" name="Oval 1200"/>
            <p:cNvSpPr>
              <a:spLocks noChangeArrowheads="1"/>
            </p:cNvSpPr>
            <p:nvPr/>
          </p:nvSpPr>
          <p:spPr bwMode="auto">
            <a:xfrm>
              <a:off x="4612922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5" name="Oval 1201"/>
            <p:cNvSpPr>
              <a:spLocks noChangeArrowheads="1"/>
            </p:cNvSpPr>
            <p:nvPr/>
          </p:nvSpPr>
          <p:spPr bwMode="auto">
            <a:xfrm>
              <a:off x="4655256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6" name="Oval 1202"/>
            <p:cNvSpPr>
              <a:spLocks noChangeArrowheads="1"/>
            </p:cNvSpPr>
            <p:nvPr/>
          </p:nvSpPr>
          <p:spPr bwMode="auto">
            <a:xfrm>
              <a:off x="4687711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7" name="Oval 1203"/>
            <p:cNvSpPr>
              <a:spLocks noChangeArrowheads="1"/>
            </p:cNvSpPr>
            <p:nvPr/>
          </p:nvSpPr>
          <p:spPr bwMode="auto">
            <a:xfrm>
              <a:off x="4730045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8" name="Oval 1204"/>
            <p:cNvSpPr>
              <a:spLocks noChangeArrowheads="1"/>
            </p:cNvSpPr>
            <p:nvPr/>
          </p:nvSpPr>
          <p:spPr bwMode="auto">
            <a:xfrm>
              <a:off x="4762500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09" name="Oval 1205"/>
            <p:cNvSpPr>
              <a:spLocks noChangeArrowheads="1"/>
            </p:cNvSpPr>
            <p:nvPr/>
          </p:nvSpPr>
          <p:spPr bwMode="auto">
            <a:xfrm>
              <a:off x="4804833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0" name="Oval 1206"/>
            <p:cNvSpPr>
              <a:spLocks noChangeArrowheads="1"/>
            </p:cNvSpPr>
            <p:nvPr/>
          </p:nvSpPr>
          <p:spPr bwMode="auto">
            <a:xfrm>
              <a:off x="4837289" y="24951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1" name="Oval 1207"/>
            <p:cNvSpPr>
              <a:spLocks noChangeArrowheads="1"/>
            </p:cNvSpPr>
            <p:nvPr/>
          </p:nvSpPr>
          <p:spPr bwMode="auto">
            <a:xfrm>
              <a:off x="4879622" y="24475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2" name="Oval 1208"/>
            <p:cNvSpPr>
              <a:spLocks noChangeArrowheads="1"/>
            </p:cNvSpPr>
            <p:nvPr/>
          </p:nvSpPr>
          <p:spPr bwMode="auto">
            <a:xfrm>
              <a:off x="4912078" y="24475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3" name="Oval 1209"/>
            <p:cNvSpPr>
              <a:spLocks noChangeArrowheads="1"/>
            </p:cNvSpPr>
            <p:nvPr/>
          </p:nvSpPr>
          <p:spPr bwMode="auto">
            <a:xfrm>
              <a:off x="4954411" y="24348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4" name="Oval 1210"/>
            <p:cNvSpPr>
              <a:spLocks noChangeArrowheads="1"/>
            </p:cNvSpPr>
            <p:nvPr/>
          </p:nvSpPr>
          <p:spPr bwMode="auto">
            <a:xfrm>
              <a:off x="4986867" y="24348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5" name="Oval 1211"/>
            <p:cNvSpPr>
              <a:spLocks noChangeArrowheads="1"/>
            </p:cNvSpPr>
            <p:nvPr/>
          </p:nvSpPr>
          <p:spPr bwMode="auto">
            <a:xfrm>
              <a:off x="5029200" y="24348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6" name="Oval 1212"/>
            <p:cNvSpPr>
              <a:spLocks noChangeArrowheads="1"/>
            </p:cNvSpPr>
            <p:nvPr/>
          </p:nvSpPr>
          <p:spPr bwMode="auto">
            <a:xfrm>
              <a:off x="5061656" y="247135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7" name="Oval 1213"/>
            <p:cNvSpPr>
              <a:spLocks noChangeArrowheads="1"/>
            </p:cNvSpPr>
            <p:nvPr/>
          </p:nvSpPr>
          <p:spPr bwMode="auto">
            <a:xfrm>
              <a:off x="5103989" y="24824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8" name="Oval 1214"/>
            <p:cNvSpPr>
              <a:spLocks noChangeArrowheads="1"/>
            </p:cNvSpPr>
            <p:nvPr/>
          </p:nvSpPr>
          <p:spPr bwMode="auto">
            <a:xfrm>
              <a:off x="5136445" y="2507864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19" name="Oval 1215"/>
            <p:cNvSpPr>
              <a:spLocks noChangeArrowheads="1"/>
            </p:cNvSpPr>
            <p:nvPr/>
          </p:nvSpPr>
          <p:spPr bwMode="auto">
            <a:xfrm>
              <a:off x="5178778" y="25316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0" name="Oval 1216"/>
            <p:cNvSpPr>
              <a:spLocks noChangeArrowheads="1"/>
            </p:cNvSpPr>
            <p:nvPr/>
          </p:nvSpPr>
          <p:spPr bwMode="auto">
            <a:xfrm>
              <a:off x="5211233" y="25189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1" name="Oval 1217"/>
            <p:cNvSpPr>
              <a:spLocks noChangeArrowheads="1"/>
            </p:cNvSpPr>
            <p:nvPr/>
          </p:nvSpPr>
          <p:spPr bwMode="auto">
            <a:xfrm>
              <a:off x="5253567" y="24951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2" name="Oval 1218"/>
            <p:cNvSpPr>
              <a:spLocks noChangeArrowheads="1"/>
            </p:cNvSpPr>
            <p:nvPr/>
          </p:nvSpPr>
          <p:spPr bwMode="auto">
            <a:xfrm>
              <a:off x="5286022" y="24824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3" name="Oval 1219"/>
            <p:cNvSpPr>
              <a:spLocks noChangeArrowheads="1"/>
            </p:cNvSpPr>
            <p:nvPr/>
          </p:nvSpPr>
          <p:spPr bwMode="auto">
            <a:xfrm>
              <a:off x="5328356" y="247135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4" name="Oval 1220"/>
            <p:cNvSpPr>
              <a:spLocks noChangeArrowheads="1"/>
            </p:cNvSpPr>
            <p:nvPr/>
          </p:nvSpPr>
          <p:spPr bwMode="auto">
            <a:xfrm>
              <a:off x="5360811" y="24475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5" name="Oval 1221"/>
            <p:cNvSpPr>
              <a:spLocks noChangeArrowheads="1"/>
            </p:cNvSpPr>
            <p:nvPr/>
          </p:nvSpPr>
          <p:spPr bwMode="auto">
            <a:xfrm>
              <a:off x="5403145" y="2399914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6" name="Oval 1222"/>
            <p:cNvSpPr>
              <a:spLocks noChangeArrowheads="1"/>
            </p:cNvSpPr>
            <p:nvPr/>
          </p:nvSpPr>
          <p:spPr bwMode="auto">
            <a:xfrm>
              <a:off x="5435600" y="2399914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7" name="Oval 1223"/>
            <p:cNvSpPr>
              <a:spLocks noChangeArrowheads="1"/>
            </p:cNvSpPr>
            <p:nvPr/>
          </p:nvSpPr>
          <p:spPr bwMode="auto">
            <a:xfrm>
              <a:off x="5477933" y="22665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8" name="Oval 1224"/>
            <p:cNvSpPr>
              <a:spLocks noChangeArrowheads="1"/>
            </p:cNvSpPr>
            <p:nvPr/>
          </p:nvSpPr>
          <p:spPr bwMode="auto">
            <a:xfrm>
              <a:off x="5510389" y="22903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29" name="Oval 1225"/>
            <p:cNvSpPr>
              <a:spLocks noChangeArrowheads="1"/>
            </p:cNvSpPr>
            <p:nvPr/>
          </p:nvSpPr>
          <p:spPr bwMode="auto">
            <a:xfrm>
              <a:off x="5552722" y="20871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0" name="Oval 1226"/>
            <p:cNvSpPr>
              <a:spLocks noChangeArrowheads="1"/>
            </p:cNvSpPr>
            <p:nvPr/>
          </p:nvSpPr>
          <p:spPr bwMode="auto">
            <a:xfrm>
              <a:off x="5585178" y="18585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1" name="Oval 1227"/>
            <p:cNvSpPr>
              <a:spLocks noChangeArrowheads="1"/>
            </p:cNvSpPr>
            <p:nvPr/>
          </p:nvSpPr>
          <p:spPr bwMode="auto">
            <a:xfrm>
              <a:off x="5627511" y="171411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2" name="Oval 1228"/>
            <p:cNvSpPr>
              <a:spLocks noChangeArrowheads="1"/>
            </p:cNvSpPr>
            <p:nvPr/>
          </p:nvSpPr>
          <p:spPr bwMode="auto">
            <a:xfrm>
              <a:off x="5659967" y="176173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3" name="Oval 1229"/>
            <p:cNvSpPr>
              <a:spLocks noChangeArrowheads="1"/>
            </p:cNvSpPr>
            <p:nvPr/>
          </p:nvSpPr>
          <p:spPr bwMode="auto">
            <a:xfrm>
              <a:off x="5702300" y="179825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4" name="Oval 1230"/>
            <p:cNvSpPr>
              <a:spLocks noChangeArrowheads="1"/>
            </p:cNvSpPr>
            <p:nvPr/>
          </p:nvSpPr>
          <p:spPr bwMode="auto">
            <a:xfrm>
              <a:off x="5734756" y="1787139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5" name="Oval 1231"/>
            <p:cNvSpPr>
              <a:spLocks noChangeArrowheads="1"/>
            </p:cNvSpPr>
            <p:nvPr/>
          </p:nvSpPr>
          <p:spPr bwMode="auto">
            <a:xfrm>
              <a:off x="5777089" y="18585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6" name="Oval 1232"/>
            <p:cNvSpPr>
              <a:spLocks noChangeArrowheads="1"/>
            </p:cNvSpPr>
            <p:nvPr/>
          </p:nvSpPr>
          <p:spPr bwMode="auto">
            <a:xfrm>
              <a:off x="5809545" y="2147501"/>
              <a:ext cx="53622" cy="587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7" name="Oval 1233"/>
            <p:cNvSpPr>
              <a:spLocks noChangeArrowheads="1"/>
            </p:cNvSpPr>
            <p:nvPr/>
          </p:nvSpPr>
          <p:spPr bwMode="auto">
            <a:xfrm>
              <a:off x="5851878" y="215861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8" name="Oval 1234"/>
            <p:cNvSpPr>
              <a:spLocks noChangeArrowheads="1"/>
            </p:cNvSpPr>
            <p:nvPr/>
          </p:nvSpPr>
          <p:spPr bwMode="auto">
            <a:xfrm>
              <a:off x="5884333" y="219512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39" name="Oval 1235"/>
            <p:cNvSpPr>
              <a:spLocks noChangeArrowheads="1"/>
            </p:cNvSpPr>
            <p:nvPr/>
          </p:nvSpPr>
          <p:spPr bwMode="auto">
            <a:xfrm>
              <a:off x="5926667" y="22903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0" name="Oval 1236"/>
            <p:cNvSpPr>
              <a:spLocks noChangeArrowheads="1"/>
            </p:cNvSpPr>
            <p:nvPr/>
          </p:nvSpPr>
          <p:spPr bwMode="auto">
            <a:xfrm>
              <a:off x="5959122" y="241102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1" name="Oval 1237"/>
            <p:cNvSpPr>
              <a:spLocks noChangeArrowheads="1"/>
            </p:cNvSpPr>
            <p:nvPr/>
          </p:nvSpPr>
          <p:spPr bwMode="auto">
            <a:xfrm>
              <a:off x="6001456" y="2471351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2" name="Oval 1238"/>
            <p:cNvSpPr>
              <a:spLocks noChangeArrowheads="1"/>
            </p:cNvSpPr>
            <p:nvPr/>
          </p:nvSpPr>
          <p:spPr bwMode="auto">
            <a:xfrm>
              <a:off x="6033911" y="2482464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3" name="Oval 1239"/>
            <p:cNvSpPr>
              <a:spLocks noChangeArrowheads="1"/>
            </p:cNvSpPr>
            <p:nvPr/>
          </p:nvSpPr>
          <p:spPr bwMode="auto">
            <a:xfrm>
              <a:off x="6076245" y="2518976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4" name="Oval 1240"/>
            <p:cNvSpPr>
              <a:spLocks noChangeArrowheads="1"/>
            </p:cNvSpPr>
            <p:nvPr/>
          </p:nvSpPr>
          <p:spPr bwMode="auto">
            <a:xfrm>
              <a:off x="6108700" y="25427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5" name="Oval 1241"/>
            <p:cNvSpPr>
              <a:spLocks noChangeArrowheads="1"/>
            </p:cNvSpPr>
            <p:nvPr/>
          </p:nvSpPr>
          <p:spPr bwMode="auto">
            <a:xfrm>
              <a:off x="6151033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6" name="Oval 1242"/>
            <p:cNvSpPr>
              <a:spLocks noChangeArrowheads="1"/>
            </p:cNvSpPr>
            <p:nvPr/>
          </p:nvSpPr>
          <p:spPr bwMode="auto">
            <a:xfrm>
              <a:off x="6183489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7" name="Oval 1243"/>
            <p:cNvSpPr>
              <a:spLocks noChangeArrowheads="1"/>
            </p:cNvSpPr>
            <p:nvPr/>
          </p:nvSpPr>
          <p:spPr bwMode="auto">
            <a:xfrm>
              <a:off x="6225822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8" name="Oval 1244"/>
            <p:cNvSpPr>
              <a:spLocks noChangeArrowheads="1"/>
            </p:cNvSpPr>
            <p:nvPr/>
          </p:nvSpPr>
          <p:spPr bwMode="auto">
            <a:xfrm>
              <a:off x="6258278" y="2555489"/>
              <a:ext cx="53622" cy="603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49" name="Line 1245"/>
            <p:cNvSpPr>
              <a:spLocks noChangeShapeType="1"/>
            </p:cNvSpPr>
            <p:nvPr/>
          </p:nvSpPr>
          <p:spPr bwMode="auto">
            <a:xfrm>
              <a:off x="2359378" y="2663439"/>
              <a:ext cx="374932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0" name="Line 1246"/>
            <p:cNvSpPr>
              <a:spLocks noChangeShapeType="1"/>
            </p:cNvSpPr>
            <p:nvPr/>
          </p:nvSpPr>
          <p:spPr bwMode="auto">
            <a:xfrm>
              <a:off x="2359378" y="2663439"/>
              <a:ext cx="2822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1" name="Line 1247"/>
            <p:cNvSpPr>
              <a:spLocks noChangeShapeType="1"/>
            </p:cNvSpPr>
            <p:nvPr/>
          </p:nvSpPr>
          <p:spPr bwMode="auto">
            <a:xfrm>
              <a:off x="3107267" y="2663439"/>
              <a:ext cx="1411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2" name="Line 1248"/>
            <p:cNvSpPr>
              <a:spLocks noChangeShapeType="1"/>
            </p:cNvSpPr>
            <p:nvPr/>
          </p:nvSpPr>
          <p:spPr bwMode="auto">
            <a:xfrm>
              <a:off x="3855156" y="2663439"/>
              <a:ext cx="1411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3" name="Line 1249"/>
            <p:cNvSpPr>
              <a:spLocks noChangeShapeType="1"/>
            </p:cNvSpPr>
            <p:nvPr/>
          </p:nvSpPr>
          <p:spPr bwMode="auto">
            <a:xfrm>
              <a:off x="4612922" y="2663439"/>
              <a:ext cx="1411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4" name="Line 1250"/>
            <p:cNvSpPr>
              <a:spLocks noChangeShapeType="1"/>
            </p:cNvSpPr>
            <p:nvPr/>
          </p:nvSpPr>
          <p:spPr bwMode="auto">
            <a:xfrm>
              <a:off x="5360811" y="2663439"/>
              <a:ext cx="1411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5" name="Line 1251"/>
            <p:cNvSpPr>
              <a:spLocks noChangeShapeType="1"/>
            </p:cNvSpPr>
            <p:nvPr/>
          </p:nvSpPr>
          <p:spPr bwMode="auto">
            <a:xfrm>
              <a:off x="6108700" y="2663439"/>
              <a:ext cx="1411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56" name="Rectangle 1252"/>
            <p:cNvSpPr>
              <a:spLocks noChangeArrowheads="1"/>
            </p:cNvSpPr>
            <p:nvPr/>
          </p:nvSpPr>
          <p:spPr bwMode="auto">
            <a:xfrm>
              <a:off x="2103967" y="2931726"/>
              <a:ext cx="5291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Oct 53</a:t>
              </a:r>
              <a:endParaRPr lang="en-US" sz="1600"/>
            </a:p>
          </p:txBody>
        </p:sp>
        <p:sp>
          <p:nvSpPr>
            <p:cNvPr id="560357" name="Rectangle 1253"/>
            <p:cNvSpPr>
              <a:spLocks noChangeArrowheads="1"/>
            </p:cNvSpPr>
            <p:nvPr/>
          </p:nvSpPr>
          <p:spPr bwMode="auto">
            <a:xfrm>
              <a:off x="2816578" y="2915851"/>
              <a:ext cx="56867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Aug 54</a:t>
              </a:r>
              <a:endParaRPr lang="en-US" sz="1600"/>
            </a:p>
          </p:txBody>
        </p:sp>
        <p:sp>
          <p:nvSpPr>
            <p:cNvPr id="560358" name="Rectangle 1254"/>
            <p:cNvSpPr>
              <a:spLocks noChangeArrowheads="1"/>
            </p:cNvSpPr>
            <p:nvPr/>
          </p:nvSpPr>
          <p:spPr bwMode="auto">
            <a:xfrm>
              <a:off x="3592689" y="2915851"/>
              <a:ext cx="5291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Apr 55</a:t>
              </a:r>
              <a:endParaRPr lang="en-US" sz="1600"/>
            </a:p>
          </p:txBody>
        </p:sp>
        <p:sp>
          <p:nvSpPr>
            <p:cNvPr id="560359" name="Rectangle 1255"/>
            <p:cNvSpPr>
              <a:spLocks noChangeArrowheads="1"/>
            </p:cNvSpPr>
            <p:nvPr/>
          </p:nvSpPr>
          <p:spPr bwMode="auto">
            <a:xfrm>
              <a:off x="4408311" y="2915851"/>
              <a:ext cx="53904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Jan 56</a:t>
              </a:r>
              <a:endParaRPr lang="en-US" sz="1600"/>
            </a:p>
          </p:txBody>
        </p:sp>
        <p:sp>
          <p:nvSpPr>
            <p:cNvPr id="560360" name="Rectangle 1256"/>
            <p:cNvSpPr>
              <a:spLocks noChangeArrowheads="1"/>
            </p:cNvSpPr>
            <p:nvPr/>
          </p:nvSpPr>
          <p:spPr bwMode="auto">
            <a:xfrm>
              <a:off x="5156200" y="2915851"/>
              <a:ext cx="56867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Nov 56</a:t>
              </a:r>
              <a:endParaRPr lang="en-US" sz="1600"/>
            </a:p>
          </p:txBody>
        </p:sp>
        <p:sp>
          <p:nvSpPr>
            <p:cNvPr id="560361" name="Rectangle 1257"/>
            <p:cNvSpPr>
              <a:spLocks noChangeArrowheads="1"/>
            </p:cNvSpPr>
            <p:nvPr/>
          </p:nvSpPr>
          <p:spPr bwMode="auto">
            <a:xfrm>
              <a:off x="5932311" y="2915851"/>
              <a:ext cx="56867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Aug 57</a:t>
              </a:r>
              <a:endParaRPr lang="en-US" sz="1600"/>
            </a:p>
          </p:txBody>
        </p:sp>
        <p:sp>
          <p:nvSpPr>
            <p:cNvPr id="560362" name="Line 1258"/>
            <p:cNvSpPr>
              <a:spLocks noChangeShapeType="1"/>
            </p:cNvSpPr>
            <p:nvPr/>
          </p:nvSpPr>
          <p:spPr bwMode="auto">
            <a:xfrm flipV="1">
              <a:off x="2242256" y="1101339"/>
              <a:ext cx="1411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3" name="Line 1259"/>
            <p:cNvSpPr>
              <a:spLocks noChangeShapeType="1"/>
            </p:cNvSpPr>
            <p:nvPr/>
          </p:nvSpPr>
          <p:spPr bwMode="auto">
            <a:xfrm flipH="1">
              <a:off x="2146300" y="2603114"/>
              <a:ext cx="95956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4" name="Line 1260"/>
            <p:cNvSpPr>
              <a:spLocks noChangeShapeType="1"/>
            </p:cNvSpPr>
            <p:nvPr/>
          </p:nvSpPr>
          <p:spPr bwMode="auto">
            <a:xfrm flipH="1">
              <a:off x="2146300" y="2387214"/>
              <a:ext cx="95956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5" name="Line 1261"/>
            <p:cNvSpPr>
              <a:spLocks noChangeShapeType="1"/>
            </p:cNvSpPr>
            <p:nvPr/>
          </p:nvSpPr>
          <p:spPr bwMode="auto">
            <a:xfrm flipH="1">
              <a:off x="2146300" y="2171314"/>
              <a:ext cx="95956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6" name="Line 1262"/>
            <p:cNvSpPr>
              <a:spLocks noChangeShapeType="1"/>
            </p:cNvSpPr>
            <p:nvPr/>
          </p:nvSpPr>
          <p:spPr bwMode="auto">
            <a:xfrm flipH="1">
              <a:off x="2146300" y="1955414"/>
              <a:ext cx="95956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7" name="Line 1263"/>
            <p:cNvSpPr>
              <a:spLocks noChangeShapeType="1"/>
            </p:cNvSpPr>
            <p:nvPr/>
          </p:nvSpPr>
          <p:spPr bwMode="auto">
            <a:xfrm flipH="1">
              <a:off x="2146300" y="1737926"/>
              <a:ext cx="95956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8" name="Line 1264"/>
            <p:cNvSpPr>
              <a:spLocks noChangeShapeType="1"/>
            </p:cNvSpPr>
            <p:nvPr/>
          </p:nvSpPr>
          <p:spPr bwMode="auto">
            <a:xfrm flipH="1">
              <a:off x="2146300" y="1522026"/>
              <a:ext cx="95956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69" name="Line 1265"/>
            <p:cNvSpPr>
              <a:spLocks noChangeShapeType="1"/>
            </p:cNvSpPr>
            <p:nvPr/>
          </p:nvSpPr>
          <p:spPr bwMode="auto">
            <a:xfrm flipH="1">
              <a:off x="2146300" y="1317239"/>
              <a:ext cx="95956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70" name="Line 1266"/>
            <p:cNvSpPr>
              <a:spLocks noChangeShapeType="1"/>
            </p:cNvSpPr>
            <p:nvPr/>
          </p:nvSpPr>
          <p:spPr bwMode="auto">
            <a:xfrm flipH="1">
              <a:off x="2146300" y="1101339"/>
              <a:ext cx="95956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71" name="Rectangle 1267"/>
            <p:cNvSpPr>
              <a:spLocks noChangeArrowheads="1"/>
            </p:cNvSpPr>
            <p:nvPr/>
          </p:nvSpPr>
          <p:spPr bwMode="auto">
            <a:xfrm>
              <a:off x="1923345" y="2536439"/>
              <a:ext cx="100189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0</a:t>
              </a:r>
              <a:endParaRPr lang="en-US" sz="1600"/>
            </a:p>
          </p:txBody>
        </p:sp>
        <p:sp>
          <p:nvSpPr>
            <p:cNvPr id="560372" name="Rectangle 1268"/>
            <p:cNvSpPr>
              <a:spLocks noChangeArrowheads="1"/>
            </p:cNvSpPr>
            <p:nvPr/>
          </p:nvSpPr>
          <p:spPr bwMode="auto">
            <a:xfrm>
              <a:off x="1923345" y="2103051"/>
              <a:ext cx="100189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4</a:t>
              </a:r>
              <a:endParaRPr lang="en-US" sz="1600"/>
            </a:p>
          </p:txBody>
        </p:sp>
        <p:sp>
          <p:nvSpPr>
            <p:cNvPr id="560373" name="Rectangle 1269"/>
            <p:cNvSpPr>
              <a:spLocks noChangeArrowheads="1"/>
            </p:cNvSpPr>
            <p:nvPr/>
          </p:nvSpPr>
          <p:spPr bwMode="auto">
            <a:xfrm>
              <a:off x="1923345" y="1671251"/>
              <a:ext cx="100189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8</a:t>
              </a:r>
              <a:endParaRPr lang="en-US" sz="1600"/>
            </a:p>
          </p:txBody>
        </p:sp>
        <p:sp>
          <p:nvSpPr>
            <p:cNvPr id="560374" name="Rectangle 1270"/>
            <p:cNvSpPr>
              <a:spLocks noChangeArrowheads="1"/>
            </p:cNvSpPr>
            <p:nvPr/>
          </p:nvSpPr>
          <p:spPr bwMode="auto">
            <a:xfrm>
              <a:off x="1879600" y="1256914"/>
              <a:ext cx="20037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104" charset="0"/>
                </a:rPr>
                <a:t>12</a:t>
              </a:r>
              <a:endParaRPr lang="en-US" sz="1600"/>
            </a:p>
          </p:txBody>
        </p:sp>
        <p:sp>
          <p:nvSpPr>
            <p:cNvPr id="560375" name="Rectangle 1271"/>
            <p:cNvSpPr>
              <a:spLocks noChangeArrowheads="1"/>
            </p:cNvSpPr>
            <p:nvPr/>
          </p:nvSpPr>
          <p:spPr bwMode="auto">
            <a:xfrm>
              <a:off x="2242256" y="1053714"/>
              <a:ext cx="4207933" cy="1609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76" name="Rectangle 1272"/>
            <p:cNvSpPr>
              <a:spLocks noChangeArrowheads="1"/>
            </p:cNvSpPr>
            <p:nvPr/>
          </p:nvSpPr>
          <p:spPr bwMode="auto">
            <a:xfrm rot="16200000">
              <a:off x="1021292" y="1707676"/>
              <a:ext cx="1047750" cy="430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latin typeface="Arial" pitchFamily="-104" charset="0"/>
                </a:rPr>
                <a:t>Infected </a:t>
              </a:r>
            </a:p>
            <a:p>
              <a:pPr algn="ctr" eaLnBrk="1" hangingPunct="1"/>
              <a:r>
                <a:rPr lang="en-US" sz="1400">
                  <a:latin typeface="Arial" pitchFamily="-104" charset="0"/>
                </a:rPr>
                <a:t>(in thousand)</a:t>
              </a:r>
              <a:endParaRPr lang="en-US" sz="1600"/>
            </a:p>
          </p:txBody>
        </p:sp>
        <p:sp>
          <p:nvSpPr>
            <p:cNvPr id="560377" name="Line 1273"/>
            <p:cNvSpPr>
              <a:spLocks noChangeShapeType="1"/>
            </p:cNvSpPr>
            <p:nvPr/>
          </p:nvSpPr>
          <p:spPr bwMode="auto">
            <a:xfrm>
              <a:off x="6461478" y="2655501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78" name="Line 1274"/>
            <p:cNvSpPr>
              <a:spLocks noChangeShapeType="1"/>
            </p:cNvSpPr>
            <p:nvPr/>
          </p:nvSpPr>
          <p:spPr bwMode="auto">
            <a:xfrm>
              <a:off x="6461478" y="2450714"/>
              <a:ext cx="95956" cy="31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79" name="Line 1275"/>
            <p:cNvSpPr>
              <a:spLocks noChangeShapeType="1"/>
            </p:cNvSpPr>
            <p:nvPr/>
          </p:nvSpPr>
          <p:spPr bwMode="auto">
            <a:xfrm>
              <a:off x="6461478" y="2247514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0" name="Line 1276"/>
            <p:cNvSpPr>
              <a:spLocks noChangeShapeType="1"/>
            </p:cNvSpPr>
            <p:nvPr/>
          </p:nvSpPr>
          <p:spPr bwMode="auto">
            <a:xfrm>
              <a:off x="6461478" y="2042726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1" name="Line 1277"/>
            <p:cNvSpPr>
              <a:spLocks noChangeShapeType="1"/>
            </p:cNvSpPr>
            <p:nvPr/>
          </p:nvSpPr>
          <p:spPr bwMode="auto">
            <a:xfrm>
              <a:off x="6461478" y="1826826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2" name="Line 1278"/>
            <p:cNvSpPr>
              <a:spLocks noChangeShapeType="1"/>
            </p:cNvSpPr>
            <p:nvPr/>
          </p:nvSpPr>
          <p:spPr bwMode="auto">
            <a:xfrm>
              <a:off x="6461478" y="1622039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3" name="Line 1279"/>
            <p:cNvSpPr>
              <a:spLocks noChangeShapeType="1"/>
            </p:cNvSpPr>
            <p:nvPr/>
          </p:nvSpPr>
          <p:spPr bwMode="auto">
            <a:xfrm>
              <a:off x="6461478" y="1418839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4" name="Line 1280"/>
            <p:cNvSpPr>
              <a:spLocks noChangeShapeType="1"/>
            </p:cNvSpPr>
            <p:nvPr/>
          </p:nvSpPr>
          <p:spPr bwMode="auto">
            <a:xfrm>
              <a:off x="6461478" y="1214051"/>
              <a:ext cx="95956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0385" name="Rectangle 1281"/>
            <p:cNvSpPr>
              <a:spLocks noChangeArrowheads="1"/>
            </p:cNvSpPr>
            <p:nvPr/>
          </p:nvSpPr>
          <p:spPr bwMode="auto">
            <a:xfrm>
              <a:off x="6578600" y="2350701"/>
              <a:ext cx="286456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itchFamily="-104" charset="0"/>
                </a:rPr>
                <a:t>110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560386" name="Rectangle 1282"/>
            <p:cNvSpPr>
              <a:spLocks noChangeArrowheads="1"/>
            </p:cNvSpPr>
            <p:nvPr/>
          </p:nvSpPr>
          <p:spPr bwMode="auto">
            <a:xfrm>
              <a:off x="6578600" y="1737926"/>
              <a:ext cx="299156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itchFamily="-104" charset="0"/>
                </a:rPr>
                <a:t>125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560387" name="Rectangle 1283"/>
            <p:cNvSpPr>
              <a:spLocks noChangeArrowheads="1"/>
            </p:cNvSpPr>
            <p:nvPr/>
          </p:nvSpPr>
          <p:spPr bwMode="auto">
            <a:xfrm>
              <a:off x="6578600" y="1114039"/>
              <a:ext cx="299156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itchFamily="-104" charset="0"/>
                </a:rPr>
                <a:t>140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560388" name="Rectangle 1284"/>
            <p:cNvSpPr>
              <a:spLocks noChangeArrowheads="1"/>
            </p:cNvSpPr>
            <p:nvPr/>
          </p:nvSpPr>
          <p:spPr bwMode="auto">
            <a:xfrm>
              <a:off x="2242256" y="1058476"/>
              <a:ext cx="4207933" cy="1609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389" name="Rectangle 1285"/>
            <p:cNvSpPr>
              <a:spLocks noChangeArrowheads="1"/>
            </p:cNvSpPr>
            <p:nvPr/>
          </p:nvSpPr>
          <p:spPr bwMode="auto">
            <a:xfrm rot="5400000">
              <a:off x="6602236" y="1663226"/>
              <a:ext cx="1047750" cy="430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 dirty="0">
                  <a:solidFill>
                    <a:srgbClr val="FF0000"/>
                  </a:solidFill>
                  <a:latin typeface="Arial" pitchFamily="-104" charset="0"/>
                </a:rPr>
                <a:t>Susceptible</a:t>
              </a:r>
            </a:p>
            <a:p>
              <a:pPr algn="ctr" eaLnBrk="1" hangingPunct="1"/>
              <a:r>
                <a:rPr lang="en-US" sz="1400" dirty="0">
                  <a:solidFill>
                    <a:srgbClr val="FF0000"/>
                  </a:solidFill>
                  <a:latin typeface="Arial" pitchFamily="-104" charset="0"/>
                </a:rPr>
                <a:t>(in thousand)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6" name="Text Box 1629"/>
          <p:cNvSpPr txBox="1">
            <a:spLocks noChangeArrowheads="1"/>
          </p:cNvSpPr>
          <p:nvPr/>
        </p:nvSpPr>
        <p:spPr bwMode="auto">
          <a:xfrm>
            <a:off x="1291385" y="2414703"/>
            <a:ext cx="635931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000" dirty="0"/>
          </a:p>
          <a:p>
            <a:r>
              <a:rPr lang="en-US" sz="2000" dirty="0"/>
              <a:t>We can estimate time-varying transmission rates by regressing “current infected” on infected*susceptible 2-weeks in the past (2 weeks is ≈ latent + infectious period ≈ serial interval).</a:t>
            </a:r>
          </a:p>
          <a:p>
            <a:endParaRPr lang="en-US" sz="2000" dirty="0"/>
          </a:p>
          <a:p>
            <a:r>
              <a:rPr lang="en-US" sz="2000" dirty="0"/>
              <a:t>The so-called Time-series SIR (TSIR) model*: </a:t>
            </a:r>
          </a:p>
          <a:p>
            <a:endParaRPr lang="en-US" sz="2000" dirty="0"/>
          </a:p>
        </p:txBody>
      </p:sp>
      <p:sp>
        <p:nvSpPr>
          <p:cNvPr id="276" name="Rectangle 275"/>
          <p:cNvSpPr/>
          <p:nvPr/>
        </p:nvSpPr>
        <p:spPr>
          <a:xfrm>
            <a:off x="-21903" y="6488668"/>
            <a:ext cx="895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*I’m skipping some details here (see Bjornstad et al. 2002. Ecological Monographs 72:169-184)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438593" y="4892425"/>
          <a:ext cx="2833698" cy="137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1231900" imgH="673100" progId="Equation.3">
                  <p:embed/>
                </p:oleObj>
              </mc:Choice>
              <mc:Fallback>
                <p:oleObj name="Equation" r:id="rId3" imgW="1231900" imgH="673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93" y="4892425"/>
                        <a:ext cx="2833698" cy="1376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" name="TextBox 266"/>
          <p:cNvSpPr txBox="1"/>
          <p:nvPr/>
        </p:nvSpPr>
        <p:spPr>
          <a:xfrm>
            <a:off x="5119781" y="4892130"/>
            <a:ext cx="20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Susceptible balance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115401" y="5420850"/>
            <a:ext cx="204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new cases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5126699" y="591821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Epidemic birth-and-death process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3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32000" y="1143145"/>
            <a:ext cx="80010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8335" name="Rectangle 15"/>
          <p:cNvSpPr>
            <a:spLocks noChangeArrowheads="1"/>
          </p:cNvSpPr>
          <p:nvPr/>
        </p:nvSpPr>
        <p:spPr bwMode="auto">
          <a:xfrm>
            <a:off x="-2167466" y="874858"/>
            <a:ext cx="4333523" cy="517366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68336" name="Line 16"/>
          <p:cNvSpPr>
            <a:spLocks noChangeShapeType="1"/>
          </p:cNvSpPr>
          <p:nvPr/>
        </p:nvSpPr>
        <p:spPr bwMode="auto">
          <a:xfrm>
            <a:off x="3633612" y="1100283"/>
            <a:ext cx="1636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68337" name="Text Box 17"/>
          <p:cNvSpPr txBox="1">
            <a:spLocks noChangeArrowheads="1"/>
          </p:cNvSpPr>
          <p:nvPr/>
        </p:nvSpPr>
        <p:spPr bwMode="auto">
          <a:xfrm rot="-2794744">
            <a:off x="3738694" y="479671"/>
            <a:ext cx="63368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j-lt"/>
              </a:rPr>
              <a:t>Easter</a:t>
            </a:r>
          </a:p>
        </p:txBody>
      </p:sp>
      <p:sp>
        <p:nvSpPr>
          <p:cNvPr id="568338" name="Line 18"/>
          <p:cNvSpPr>
            <a:spLocks noChangeShapeType="1"/>
          </p:cNvSpPr>
          <p:nvPr/>
        </p:nvSpPr>
        <p:spPr bwMode="auto">
          <a:xfrm>
            <a:off x="4574822" y="1101870"/>
            <a:ext cx="4021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 rot="-2794744">
            <a:off x="4562756" y="596351"/>
            <a:ext cx="800244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j-lt"/>
              </a:rPr>
              <a:t>Summer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738989" y="1589233"/>
            <a:ext cx="399344" cy="13652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3657600" y="5362720"/>
            <a:ext cx="1557867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+mj-lt"/>
              </a:rPr>
              <a:t>Jan                                       Dec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801768" y="1091470"/>
            <a:ext cx="4021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 rot="18805256">
            <a:off x="5901081" y="585951"/>
            <a:ext cx="57748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j-lt"/>
              </a:rPr>
              <a:t>Xmas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7324" y="5909209"/>
            <a:ext cx="413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Seasonality in effective transmission rate:</a:t>
            </a:r>
          </a:p>
          <a:p>
            <a:r>
              <a:rPr lang="en-US" dirty="0"/>
              <a:t>Low transmission when schools are closed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45578"/>
              </p:ext>
            </p:extLst>
          </p:nvPr>
        </p:nvGraphicFramePr>
        <p:xfrm>
          <a:off x="35626" y="-4173708"/>
          <a:ext cx="8940800" cy="975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Graph Sheet" r:id="rId3" imgW="3352680" imgH="2590560" progId="">
                  <p:embed/>
                </p:oleObj>
              </mc:Choice>
              <mc:Fallback>
                <p:oleObj name="Graph Sheet" r:id="rId3" imgW="3352680" imgH="259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6" y="-4173708"/>
                        <a:ext cx="8940800" cy="975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986367" y="5586413"/>
            <a:ext cx="753673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mic Sans MS" pitchFamily="-104" charset="0"/>
              </a:rPr>
              <a:t>20 YEAR FORECAST OF THE MODEL (starting from conditions in Jan 1944)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538FF-1214-A04D-A762-CE434FD5AEC4}"/>
              </a:ext>
            </a:extLst>
          </p:cNvPr>
          <p:cNvSpPr txBox="1"/>
          <p:nvPr/>
        </p:nvSpPr>
        <p:spPr>
          <a:xfrm>
            <a:off x="-356260" y="0"/>
            <a:ext cx="9654639" cy="127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6479530" y="765961"/>
            <a:ext cx="1713089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Comic Sans MS" pitchFamily="-104" charset="0"/>
              </a:rPr>
              <a:t>500 generation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  <a:latin typeface="Comic Sans MS" pitchFamily="-104" charset="0"/>
              </a:rPr>
              <a:t> ahead forecast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866105"/>
            <a:ext cx="7727950" cy="62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444500" y="5885780"/>
            <a:ext cx="876300" cy="106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7443" y="5333267"/>
            <a:ext cx="716853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sz="2000" dirty="0">
              <a:latin typeface="Comic Sans M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9305" y="5806920"/>
            <a:ext cx="7854512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9122" y="4676106"/>
            <a:ext cx="473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stochastic realizations: Almost no divergence!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9122" y="6224923"/>
            <a:ext cx="375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Bryan Grenfell’s “Emergent simplicity”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52500" y="2730500"/>
            <a:ext cx="7772400" cy="411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566952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mic Sans MS" charset="0"/>
              </a:rPr>
              <a:t>The “seasonally-forced” SEIR model’s dynamics depend on</a:t>
            </a:r>
          </a:p>
          <a:p>
            <a:endParaRPr lang="en-US" sz="2000" dirty="0">
              <a:latin typeface="Comic Sans MS" charset="0"/>
            </a:endParaRPr>
          </a:p>
          <a:p>
            <a:pPr lvl="2">
              <a:buFontTx/>
              <a:buChar char="-"/>
            </a:pPr>
            <a:endParaRPr lang="en-US" sz="2000" dirty="0">
              <a:latin typeface="Comic Sans MS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Comic Sans MS" charset="0"/>
              </a:rPr>
              <a:t>Strength of seasonality</a:t>
            </a:r>
          </a:p>
          <a:p>
            <a:pPr>
              <a:buFontTx/>
              <a:buChar char="-"/>
            </a:pPr>
            <a:endParaRPr lang="en-US" sz="2000" dirty="0">
              <a:latin typeface="Comic Sans MS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Comic Sans MS" charset="0"/>
              </a:rPr>
              <a:t> susceptible recruitment </a:t>
            </a:r>
          </a:p>
          <a:p>
            <a:pPr lvl="2">
              <a:buFontTx/>
              <a:buChar char="-"/>
            </a:pPr>
            <a:r>
              <a:rPr lang="en-US" sz="2000" dirty="0">
                <a:latin typeface="Comic Sans MS" charset="0"/>
              </a:rPr>
              <a:t> birth</a:t>
            </a:r>
          </a:p>
          <a:p>
            <a:pPr lvl="2">
              <a:buFontTx/>
              <a:buChar char="-"/>
            </a:pPr>
            <a:r>
              <a:rPr lang="en-US" sz="2000" dirty="0">
                <a:latin typeface="Comic Sans MS" charset="0"/>
              </a:rPr>
              <a:t> vaccination</a:t>
            </a:r>
          </a:p>
          <a:p>
            <a:pPr>
              <a:buFontTx/>
              <a:buChar char="-"/>
            </a:pPr>
            <a:endParaRPr lang="en-US" sz="2000" dirty="0">
              <a:latin typeface="Comic Sans MS" charset="0"/>
            </a:endParaRP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Tx/>
              <a:buChar char="-"/>
            </a:pPr>
            <a:endParaRPr lang="en-US" sz="20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2400" dirty="0">
                <a:latin typeface="Arial"/>
              </a:rPr>
              <a:t>Dynamics and seasonal forcing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1322388" y="5459413"/>
            <a:ext cx="2457450" cy="1587"/>
          </a:xfrm>
          <a:prstGeom prst="rect">
            <a:avLst/>
          </a:prstGeom>
          <a:solidFill>
            <a:srgbClr val="000000"/>
          </a:solidFill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 flipV="1">
            <a:off x="1603375" y="5461000"/>
            <a:ext cx="1588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 flipV="1">
            <a:off x="1981200" y="5461000"/>
            <a:ext cx="1588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2362200" y="5461000"/>
            <a:ext cx="1588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 flipV="1">
            <a:off x="2741613" y="5461000"/>
            <a:ext cx="1587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 flipV="1">
            <a:off x="3121025" y="5461000"/>
            <a:ext cx="1588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 flipV="1">
            <a:off x="3500438" y="5461000"/>
            <a:ext cx="1587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1577975" y="56594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>
              <a:latin typeface="Comic Sans MS" charset="0"/>
            </a:endParaRPr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1957388" y="56594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>
              <a:latin typeface="Comic Sans MS" charset="0"/>
            </a:endParaRP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2336800" y="56594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6</a:t>
            </a:r>
            <a:endParaRPr lang="en-US" sz="1600">
              <a:latin typeface="Comic Sans MS" charset="0"/>
            </a:endParaRP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2716213" y="56594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>
              <a:latin typeface="Comic Sans MS" charset="0"/>
            </a:endParaRP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3068638" y="5659438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10</a:t>
            </a:r>
            <a:endParaRPr lang="en-US" sz="1600">
              <a:latin typeface="Comic Sans MS" charset="0"/>
            </a:endParaRP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3448050" y="5659438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Arial" charset="0"/>
              </a:rPr>
              <a:t>12</a:t>
            </a:r>
            <a:endParaRPr lang="en-US" sz="1600">
              <a:latin typeface="Comic Sans MS" charset="0"/>
            </a:endParaRPr>
          </a:p>
        </p:txBody>
      </p:sp>
      <p:sp>
        <p:nvSpPr>
          <p:cNvPr id="350224" name="Rectangle 16"/>
          <p:cNvSpPr>
            <a:spLocks noChangeArrowheads="1"/>
          </p:cNvSpPr>
          <p:nvPr/>
        </p:nvSpPr>
        <p:spPr bwMode="auto">
          <a:xfrm>
            <a:off x="1322388" y="1668463"/>
            <a:ext cx="0" cy="3792537"/>
          </a:xfrm>
          <a:prstGeom prst="rect">
            <a:avLst/>
          </a:prstGeom>
          <a:solidFill>
            <a:srgbClr val="000000"/>
          </a:solidFill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5" name="Freeform 17"/>
          <p:cNvSpPr>
            <a:spLocks/>
          </p:cNvSpPr>
          <p:nvPr/>
        </p:nvSpPr>
        <p:spPr bwMode="auto">
          <a:xfrm>
            <a:off x="1412875" y="1809750"/>
            <a:ext cx="2276475" cy="3509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677"/>
              </a:cxn>
              <a:cxn ang="0">
                <a:pos x="478" y="1857"/>
              </a:cxn>
              <a:cxn ang="0">
                <a:pos x="717" y="1036"/>
              </a:cxn>
              <a:cxn ang="0">
                <a:pos x="957" y="1604"/>
              </a:cxn>
              <a:cxn ang="0">
                <a:pos x="1196" y="2116"/>
              </a:cxn>
              <a:cxn ang="0">
                <a:pos x="1435" y="3609"/>
              </a:cxn>
              <a:cxn ang="0">
                <a:pos x="1674" y="4422"/>
              </a:cxn>
              <a:cxn ang="0">
                <a:pos x="1913" y="258"/>
              </a:cxn>
              <a:cxn ang="0">
                <a:pos x="2151" y="903"/>
              </a:cxn>
              <a:cxn ang="0">
                <a:pos x="2390" y="884"/>
              </a:cxn>
              <a:cxn ang="0">
                <a:pos x="2629" y="422"/>
              </a:cxn>
              <a:cxn ang="0">
                <a:pos x="2868" y="223"/>
              </a:cxn>
            </a:cxnLst>
            <a:rect l="0" t="0" r="r" b="b"/>
            <a:pathLst>
              <a:path w="2868" h="4422">
                <a:moveTo>
                  <a:pt x="0" y="0"/>
                </a:moveTo>
                <a:lnTo>
                  <a:pt x="239" y="677"/>
                </a:lnTo>
                <a:lnTo>
                  <a:pt x="478" y="1857"/>
                </a:lnTo>
                <a:lnTo>
                  <a:pt x="717" y="1036"/>
                </a:lnTo>
                <a:lnTo>
                  <a:pt x="957" y="1604"/>
                </a:lnTo>
                <a:lnTo>
                  <a:pt x="1196" y="2116"/>
                </a:lnTo>
                <a:lnTo>
                  <a:pt x="1435" y="3609"/>
                </a:lnTo>
                <a:lnTo>
                  <a:pt x="1674" y="4422"/>
                </a:lnTo>
                <a:lnTo>
                  <a:pt x="1913" y="258"/>
                </a:lnTo>
                <a:lnTo>
                  <a:pt x="2151" y="903"/>
                </a:lnTo>
                <a:lnTo>
                  <a:pt x="2390" y="884"/>
                </a:lnTo>
                <a:lnTo>
                  <a:pt x="2629" y="422"/>
                </a:lnTo>
                <a:lnTo>
                  <a:pt x="2868" y="223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1322388" y="1668463"/>
            <a:ext cx="2457450" cy="3792537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7" name="Freeform 19"/>
          <p:cNvSpPr>
            <a:spLocks/>
          </p:cNvSpPr>
          <p:nvPr/>
        </p:nvSpPr>
        <p:spPr bwMode="auto">
          <a:xfrm>
            <a:off x="1412875" y="2514600"/>
            <a:ext cx="2276475" cy="12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242"/>
              </a:cxn>
              <a:cxn ang="0">
                <a:pos x="478" y="666"/>
              </a:cxn>
              <a:cxn ang="0">
                <a:pos x="717" y="372"/>
              </a:cxn>
              <a:cxn ang="0">
                <a:pos x="957" y="574"/>
              </a:cxn>
              <a:cxn ang="0">
                <a:pos x="1196" y="759"/>
              </a:cxn>
              <a:cxn ang="0">
                <a:pos x="1435" y="1295"/>
              </a:cxn>
              <a:cxn ang="0">
                <a:pos x="1674" y="1586"/>
              </a:cxn>
              <a:cxn ang="0">
                <a:pos x="1913" y="92"/>
              </a:cxn>
              <a:cxn ang="0">
                <a:pos x="2151" y="324"/>
              </a:cxn>
              <a:cxn ang="0">
                <a:pos x="2390" y="316"/>
              </a:cxn>
              <a:cxn ang="0">
                <a:pos x="2629" y="150"/>
              </a:cxn>
              <a:cxn ang="0">
                <a:pos x="2868" y="79"/>
              </a:cxn>
            </a:cxnLst>
            <a:rect l="0" t="0" r="r" b="b"/>
            <a:pathLst>
              <a:path w="2868" h="1586">
                <a:moveTo>
                  <a:pt x="0" y="0"/>
                </a:moveTo>
                <a:lnTo>
                  <a:pt x="239" y="242"/>
                </a:lnTo>
                <a:lnTo>
                  <a:pt x="478" y="666"/>
                </a:lnTo>
                <a:lnTo>
                  <a:pt x="717" y="372"/>
                </a:lnTo>
                <a:lnTo>
                  <a:pt x="957" y="574"/>
                </a:lnTo>
                <a:lnTo>
                  <a:pt x="1196" y="759"/>
                </a:lnTo>
                <a:lnTo>
                  <a:pt x="1435" y="1295"/>
                </a:lnTo>
                <a:lnTo>
                  <a:pt x="1674" y="1586"/>
                </a:lnTo>
                <a:lnTo>
                  <a:pt x="1913" y="92"/>
                </a:lnTo>
                <a:lnTo>
                  <a:pt x="2151" y="324"/>
                </a:lnTo>
                <a:lnTo>
                  <a:pt x="2390" y="316"/>
                </a:lnTo>
                <a:lnTo>
                  <a:pt x="2629" y="150"/>
                </a:lnTo>
                <a:lnTo>
                  <a:pt x="2868" y="79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8" name="Freeform 20"/>
          <p:cNvSpPr>
            <a:spLocks/>
          </p:cNvSpPr>
          <p:nvPr/>
        </p:nvSpPr>
        <p:spPr bwMode="auto">
          <a:xfrm>
            <a:off x="1412875" y="2909888"/>
            <a:ext cx="2276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0"/>
              </a:cxn>
              <a:cxn ang="0">
                <a:pos x="478" y="0"/>
              </a:cxn>
              <a:cxn ang="0">
                <a:pos x="717" y="0"/>
              </a:cxn>
              <a:cxn ang="0">
                <a:pos x="957" y="0"/>
              </a:cxn>
              <a:cxn ang="0">
                <a:pos x="1196" y="0"/>
              </a:cxn>
              <a:cxn ang="0">
                <a:pos x="1435" y="0"/>
              </a:cxn>
              <a:cxn ang="0">
                <a:pos x="1674" y="0"/>
              </a:cxn>
              <a:cxn ang="0">
                <a:pos x="1913" y="0"/>
              </a:cxn>
              <a:cxn ang="0">
                <a:pos x="2151" y="0"/>
              </a:cxn>
              <a:cxn ang="0">
                <a:pos x="2390" y="0"/>
              </a:cxn>
              <a:cxn ang="0">
                <a:pos x="2629" y="0"/>
              </a:cxn>
              <a:cxn ang="0">
                <a:pos x="2868" y="0"/>
              </a:cxn>
            </a:cxnLst>
            <a:rect l="0" t="0" r="r" b="b"/>
            <a:pathLst>
              <a:path w="2868">
                <a:moveTo>
                  <a:pt x="0" y="0"/>
                </a:moveTo>
                <a:lnTo>
                  <a:pt x="239" y="0"/>
                </a:lnTo>
                <a:lnTo>
                  <a:pt x="478" y="0"/>
                </a:lnTo>
                <a:lnTo>
                  <a:pt x="717" y="0"/>
                </a:lnTo>
                <a:lnTo>
                  <a:pt x="957" y="0"/>
                </a:lnTo>
                <a:lnTo>
                  <a:pt x="1196" y="0"/>
                </a:lnTo>
                <a:lnTo>
                  <a:pt x="1435" y="0"/>
                </a:lnTo>
                <a:lnTo>
                  <a:pt x="1674" y="0"/>
                </a:lnTo>
                <a:lnTo>
                  <a:pt x="1913" y="0"/>
                </a:lnTo>
                <a:lnTo>
                  <a:pt x="2151" y="0"/>
                </a:lnTo>
                <a:lnTo>
                  <a:pt x="2390" y="0"/>
                </a:lnTo>
                <a:lnTo>
                  <a:pt x="2629" y="0"/>
                </a:lnTo>
                <a:lnTo>
                  <a:pt x="2868" y="0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9" name="Freeform 21"/>
          <p:cNvSpPr>
            <a:spLocks/>
          </p:cNvSpPr>
          <p:nvPr/>
        </p:nvSpPr>
        <p:spPr bwMode="auto">
          <a:xfrm>
            <a:off x="1412875" y="2689225"/>
            <a:ext cx="2276475" cy="701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134"/>
              </a:cxn>
              <a:cxn ang="0">
                <a:pos x="478" y="371"/>
              </a:cxn>
              <a:cxn ang="0">
                <a:pos x="717" y="207"/>
              </a:cxn>
              <a:cxn ang="0">
                <a:pos x="957" y="319"/>
              </a:cxn>
              <a:cxn ang="0">
                <a:pos x="1196" y="422"/>
              </a:cxn>
              <a:cxn ang="0">
                <a:pos x="1435" y="721"/>
              </a:cxn>
              <a:cxn ang="0">
                <a:pos x="1674" y="884"/>
              </a:cxn>
              <a:cxn ang="0">
                <a:pos x="1913" y="50"/>
              </a:cxn>
              <a:cxn ang="0">
                <a:pos x="2151" y="180"/>
              </a:cxn>
              <a:cxn ang="0">
                <a:pos x="2390" y="175"/>
              </a:cxn>
              <a:cxn ang="0">
                <a:pos x="2629" y="84"/>
              </a:cxn>
              <a:cxn ang="0">
                <a:pos x="2868" y="44"/>
              </a:cxn>
            </a:cxnLst>
            <a:rect l="0" t="0" r="r" b="b"/>
            <a:pathLst>
              <a:path w="2868" h="884">
                <a:moveTo>
                  <a:pt x="0" y="0"/>
                </a:moveTo>
                <a:lnTo>
                  <a:pt x="239" y="134"/>
                </a:lnTo>
                <a:lnTo>
                  <a:pt x="478" y="371"/>
                </a:lnTo>
                <a:lnTo>
                  <a:pt x="717" y="207"/>
                </a:lnTo>
                <a:lnTo>
                  <a:pt x="957" y="319"/>
                </a:lnTo>
                <a:lnTo>
                  <a:pt x="1196" y="422"/>
                </a:lnTo>
                <a:lnTo>
                  <a:pt x="1435" y="721"/>
                </a:lnTo>
                <a:lnTo>
                  <a:pt x="1674" y="884"/>
                </a:lnTo>
                <a:lnTo>
                  <a:pt x="1913" y="50"/>
                </a:lnTo>
                <a:lnTo>
                  <a:pt x="2151" y="180"/>
                </a:lnTo>
                <a:lnTo>
                  <a:pt x="2390" y="175"/>
                </a:lnTo>
                <a:lnTo>
                  <a:pt x="2629" y="84"/>
                </a:lnTo>
                <a:lnTo>
                  <a:pt x="2868" y="44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0" name="Freeform 22"/>
          <p:cNvSpPr>
            <a:spLocks/>
          </p:cNvSpPr>
          <p:nvPr/>
        </p:nvSpPr>
        <p:spPr bwMode="auto">
          <a:xfrm>
            <a:off x="1412875" y="2470150"/>
            <a:ext cx="2276475" cy="140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270"/>
              </a:cxn>
              <a:cxn ang="0">
                <a:pos x="478" y="742"/>
              </a:cxn>
              <a:cxn ang="0">
                <a:pos x="717" y="414"/>
              </a:cxn>
              <a:cxn ang="0">
                <a:pos x="957" y="641"/>
              </a:cxn>
              <a:cxn ang="0">
                <a:pos x="1196" y="846"/>
              </a:cxn>
              <a:cxn ang="0">
                <a:pos x="1435" y="1442"/>
              </a:cxn>
              <a:cxn ang="0">
                <a:pos x="1674" y="1768"/>
              </a:cxn>
              <a:cxn ang="0">
                <a:pos x="1913" y="103"/>
              </a:cxn>
              <a:cxn ang="0">
                <a:pos x="2151" y="361"/>
              </a:cxn>
              <a:cxn ang="0">
                <a:pos x="2390" y="353"/>
              </a:cxn>
              <a:cxn ang="0">
                <a:pos x="2629" y="168"/>
              </a:cxn>
              <a:cxn ang="0">
                <a:pos x="2868" y="89"/>
              </a:cxn>
            </a:cxnLst>
            <a:rect l="0" t="0" r="r" b="b"/>
            <a:pathLst>
              <a:path w="2868" h="1768">
                <a:moveTo>
                  <a:pt x="0" y="0"/>
                </a:moveTo>
                <a:lnTo>
                  <a:pt x="239" y="270"/>
                </a:lnTo>
                <a:lnTo>
                  <a:pt x="478" y="742"/>
                </a:lnTo>
                <a:lnTo>
                  <a:pt x="717" y="414"/>
                </a:lnTo>
                <a:lnTo>
                  <a:pt x="957" y="641"/>
                </a:lnTo>
                <a:lnTo>
                  <a:pt x="1196" y="846"/>
                </a:lnTo>
                <a:lnTo>
                  <a:pt x="1435" y="1442"/>
                </a:lnTo>
                <a:lnTo>
                  <a:pt x="1674" y="1768"/>
                </a:lnTo>
                <a:lnTo>
                  <a:pt x="1913" y="103"/>
                </a:lnTo>
                <a:lnTo>
                  <a:pt x="2151" y="361"/>
                </a:lnTo>
                <a:lnTo>
                  <a:pt x="2390" y="353"/>
                </a:lnTo>
                <a:lnTo>
                  <a:pt x="2629" y="168"/>
                </a:lnTo>
                <a:lnTo>
                  <a:pt x="2868" y="89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1" name="Freeform 23"/>
          <p:cNvSpPr>
            <a:spLocks/>
          </p:cNvSpPr>
          <p:nvPr/>
        </p:nvSpPr>
        <p:spPr bwMode="auto">
          <a:xfrm>
            <a:off x="1412875" y="2251075"/>
            <a:ext cx="2276475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405"/>
              </a:cxn>
              <a:cxn ang="0">
                <a:pos x="478" y="1114"/>
              </a:cxn>
              <a:cxn ang="0">
                <a:pos x="717" y="620"/>
              </a:cxn>
              <a:cxn ang="0">
                <a:pos x="957" y="962"/>
              </a:cxn>
              <a:cxn ang="0">
                <a:pos x="1196" y="1269"/>
              </a:cxn>
              <a:cxn ang="0">
                <a:pos x="1435" y="2165"/>
              </a:cxn>
              <a:cxn ang="0">
                <a:pos x="1674" y="2653"/>
              </a:cxn>
              <a:cxn ang="0">
                <a:pos x="1913" y="154"/>
              </a:cxn>
              <a:cxn ang="0">
                <a:pos x="2151" y="541"/>
              </a:cxn>
              <a:cxn ang="0">
                <a:pos x="2390" y="528"/>
              </a:cxn>
              <a:cxn ang="0">
                <a:pos x="2629" y="252"/>
              </a:cxn>
              <a:cxn ang="0">
                <a:pos x="2868" y="133"/>
              </a:cxn>
            </a:cxnLst>
            <a:rect l="0" t="0" r="r" b="b"/>
            <a:pathLst>
              <a:path w="2868" h="2653">
                <a:moveTo>
                  <a:pt x="0" y="0"/>
                </a:moveTo>
                <a:lnTo>
                  <a:pt x="239" y="405"/>
                </a:lnTo>
                <a:lnTo>
                  <a:pt x="478" y="1114"/>
                </a:lnTo>
                <a:lnTo>
                  <a:pt x="717" y="620"/>
                </a:lnTo>
                <a:lnTo>
                  <a:pt x="957" y="962"/>
                </a:lnTo>
                <a:lnTo>
                  <a:pt x="1196" y="1269"/>
                </a:lnTo>
                <a:lnTo>
                  <a:pt x="1435" y="2165"/>
                </a:lnTo>
                <a:lnTo>
                  <a:pt x="1674" y="2653"/>
                </a:lnTo>
                <a:lnTo>
                  <a:pt x="1913" y="154"/>
                </a:lnTo>
                <a:lnTo>
                  <a:pt x="2151" y="541"/>
                </a:lnTo>
                <a:lnTo>
                  <a:pt x="2390" y="528"/>
                </a:lnTo>
                <a:lnTo>
                  <a:pt x="2629" y="252"/>
                </a:lnTo>
                <a:lnTo>
                  <a:pt x="2868" y="133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2" name="Freeform 24"/>
          <p:cNvSpPr>
            <a:spLocks/>
          </p:cNvSpPr>
          <p:nvPr/>
        </p:nvSpPr>
        <p:spPr bwMode="auto">
          <a:xfrm>
            <a:off x="1412875" y="2028825"/>
            <a:ext cx="2276475" cy="280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541"/>
              </a:cxn>
              <a:cxn ang="0">
                <a:pos x="478" y="1487"/>
              </a:cxn>
              <a:cxn ang="0">
                <a:pos x="717" y="829"/>
              </a:cxn>
              <a:cxn ang="0">
                <a:pos x="957" y="1282"/>
              </a:cxn>
              <a:cxn ang="0">
                <a:pos x="1196" y="1692"/>
              </a:cxn>
              <a:cxn ang="0">
                <a:pos x="1435" y="2888"/>
              </a:cxn>
              <a:cxn ang="0">
                <a:pos x="1674" y="3538"/>
              </a:cxn>
              <a:cxn ang="0">
                <a:pos x="1913" y="205"/>
              </a:cxn>
              <a:cxn ang="0">
                <a:pos x="2151" y="723"/>
              </a:cxn>
              <a:cxn ang="0">
                <a:pos x="2390" y="707"/>
              </a:cxn>
              <a:cxn ang="0">
                <a:pos x="2629" y="338"/>
              </a:cxn>
              <a:cxn ang="0">
                <a:pos x="2868" y="179"/>
              </a:cxn>
            </a:cxnLst>
            <a:rect l="0" t="0" r="r" b="b"/>
            <a:pathLst>
              <a:path w="2868" h="3538">
                <a:moveTo>
                  <a:pt x="0" y="0"/>
                </a:moveTo>
                <a:lnTo>
                  <a:pt x="239" y="541"/>
                </a:lnTo>
                <a:lnTo>
                  <a:pt x="478" y="1487"/>
                </a:lnTo>
                <a:lnTo>
                  <a:pt x="717" y="829"/>
                </a:lnTo>
                <a:lnTo>
                  <a:pt x="957" y="1282"/>
                </a:lnTo>
                <a:lnTo>
                  <a:pt x="1196" y="1692"/>
                </a:lnTo>
                <a:lnTo>
                  <a:pt x="1435" y="2888"/>
                </a:lnTo>
                <a:lnTo>
                  <a:pt x="1674" y="3538"/>
                </a:lnTo>
                <a:lnTo>
                  <a:pt x="1913" y="205"/>
                </a:lnTo>
                <a:lnTo>
                  <a:pt x="2151" y="723"/>
                </a:lnTo>
                <a:lnTo>
                  <a:pt x="2390" y="707"/>
                </a:lnTo>
                <a:lnTo>
                  <a:pt x="2629" y="338"/>
                </a:lnTo>
                <a:lnTo>
                  <a:pt x="2868" y="179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3" name="Freeform 25"/>
          <p:cNvSpPr>
            <a:spLocks/>
          </p:cNvSpPr>
          <p:nvPr/>
        </p:nvSpPr>
        <p:spPr bwMode="auto">
          <a:xfrm>
            <a:off x="1412875" y="1809750"/>
            <a:ext cx="2276475" cy="3509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" y="677"/>
              </a:cxn>
              <a:cxn ang="0">
                <a:pos x="478" y="1857"/>
              </a:cxn>
              <a:cxn ang="0">
                <a:pos x="717" y="1036"/>
              </a:cxn>
              <a:cxn ang="0">
                <a:pos x="957" y="1604"/>
              </a:cxn>
              <a:cxn ang="0">
                <a:pos x="1196" y="2116"/>
              </a:cxn>
              <a:cxn ang="0">
                <a:pos x="1435" y="3609"/>
              </a:cxn>
              <a:cxn ang="0">
                <a:pos x="1674" y="4422"/>
              </a:cxn>
              <a:cxn ang="0">
                <a:pos x="1913" y="258"/>
              </a:cxn>
              <a:cxn ang="0">
                <a:pos x="2151" y="903"/>
              </a:cxn>
              <a:cxn ang="0">
                <a:pos x="2390" y="884"/>
              </a:cxn>
              <a:cxn ang="0">
                <a:pos x="2629" y="422"/>
              </a:cxn>
              <a:cxn ang="0">
                <a:pos x="2868" y="223"/>
              </a:cxn>
            </a:cxnLst>
            <a:rect l="0" t="0" r="r" b="b"/>
            <a:pathLst>
              <a:path w="2868" h="4422">
                <a:moveTo>
                  <a:pt x="0" y="0"/>
                </a:moveTo>
                <a:lnTo>
                  <a:pt x="239" y="677"/>
                </a:lnTo>
                <a:lnTo>
                  <a:pt x="478" y="1857"/>
                </a:lnTo>
                <a:lnTo>
                  <a:pt x="717" y="1036"/>
                </a:lnTo>
                <a:lnTo>
                  <a:pt x="957" y="1604"/>
                </a:lnTo>
                <a:lnTo>
                  <a:pt x="1196" y="2116"/>
                </a:lnTo>
                <a:lnTo>
                  <a:pt x="1435" y="3609"/>
                </a:lnTo>
                <a:lnTo>
                  <a:pt x="1674" y="4422"/>
                </a:lnTo>
                <a:lnTo>
                  <a:pt x="1913" y="258"/>
                </a:lnTo>
                <a:lnTo>
                  <a:pt x="2151" y="903"/>
                </a:lnTo>
                <a:lnTo>
                  <a:pt x="2390" y="884"/>
                </a:lnTo>
                <a:lnTo>
                  <a:pt x="2629" y="422"/>
                </a:lnTo>
                <a:lnTo>
                  <a:pt x="2868" y="223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2060575" y="5800725"/>
            <a:ext cx="7159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mic Sans MS" charset="0"/>
                <a:sym typeface="Math1" pitchFamily="2" charset="2"/>
              </a:rPr>
              <a:t>Month</a:t>
            </a:r>
            <a:endParaRPr lang="en-US">
              <a:latin typeface="Comic Sans MS" charset="0"/>
            </a:endParaRP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3081338" y="3551238"/>
            <a:ext cx="9874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mic Sans MS" charset="0"/>
              </a:rPr>
              <a:t>Observed</a:t>
            </a:r>
          </a:p>
        </p:txBody>
      </p:sp>
      <p:sp>
        <p:nvSpPr>
          <p:cNvPr id="350236" name="Line 28"/>
          <p:cNvSpPr>
            <a:spLocks noChangeShapeType="1"/>
          </p:cNvSpPr>
          <p:nvPr/>
        </p:nvSpPr>
        <p:spPr bwMode="auto">
          <a:xfrm flipH="1" flipV="1">
            <a:off x="2824163" y="3582988"/>
            <a:ext cx="32385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 rot="-5400000">
            <a:off x="61119" y="3420269"/>
            <a:ext cx="20018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mic Sans MS" charset="0"/>
                <a:sym typeface="Math1" pitchFamily="2" charset="2"/>
              </a:rPr>
              <a:t>Seasonal transmission</a:t>
            </a:r>
            <a:endParaRPr lang="en-US">
              <a:latin typeface="Comic Sans MS" charset="0"/>
            </a:endParaRPr>
          </a:p>
        </p:txBody>
      </p:sp>
      <p:sp>
        <p:nvSpPr>
          <p:cNvPr id="350241" name="Line 33"/>
          <p:cNvSpPr>
            <a:spLocks noChangeShapeType="1"/>
          </p:cNvSpPr>
          <p:nvPr/>
        </p:nvSpPr>
        <p:spPr bwMode="auto">
          <a:xfrm>
            <a:off x="2533650" y="2298700"/>
            <a:ext cx="52388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42" name="Text Box 34"/>
          <p:cNvSpPr txBox="1">
            <a:spLocks noChangeArrowheads="1"/>
          </p:cNvSpPr>
          <p:nvPr/>
        </p:nvSpPr>
        <p:spPr bwMode="auto">
          <a:xfrm>
            <a:off x="1989138" y="2035175"/>
            <a:ext cx="665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Comic Sans MS" charset="0"/>
              </a:rPr>
              <a:t>Summer</a:t>
            </a:r>
          </a:p>
          <a:p>
            <a:pPr eaLnBrk="0" hangingPunct="0"/>
            <a:r>
              <a:rPr lang="en-US" sz="1000">
                <a:latin typeface="Comic Sans MS" charset="0"/>
              </a:rPr>
              <a:t>holiday</a:t>
            </a:r>
          </a:p>
        </p:txBody>
      </p:sp>
      <p:grpSp>
        <p:nvGrpSpPr>
          <p:cNvPr id="2" name="Group 317"/>
          <p:cNvGrpSpPr>
            <a:grpSpLocks/>
          </p:cNvGrpSpPr>
          <p:nvPr/>
        </p:nvGrpSpPr>
        <p:grpSpPr bwMode="auto">
          <a:xfrm>
            <a:off x="5286375" y="4827588"/>
            <a:ext cx="2647950" cy="1103312"/>
            <a:chOff x="3330" y="1135"/>
            <a:chExt cx="1668" cy="695"/>
          </a:xfrm>
        </p:grpSpPr>
        <p:sp>
          <p:nvSpPr>
            <p:cNvPr id="350526" name="Rectangle 318"/>
            <p:cNvSpPr>
              <a:spLocks noChangeArrowheads="1"/>
            </p:cNvSpPr>
            <p:nvPr/>
          </p:nvSpPr>
          <p:spPr bwMode="auto">
            <a:xfrm>
              <a:off x="3522" y="1177"/>
              <a:ext cx="1464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27" name="Line 319"/>
            <p:cNvSpPr>
              <a:spLocks noChangeShapeType="1"/>
            </p:cNvSpPr>
            <p:nvPr/>
          </p:nvSpPr>
          <p:spPr bwMode="auto">
            <a:xfrm>
              <a:off x="3816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28" name="Line 320"/>
            <p:cNvSpPr>
              <a:spLocks noChangeShapeType="1"/>
            </p:cNvSpPr>
            <p:nvPr/>
          </p:nvSpPr>
          <p:spPr bwMode="auto">
            <a:xfrm>
              <a:off x="4110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29" name="Line 321"/>
            <p:cNvSpPr>
              <a:spLocks noChangeShapeType="1"/>
            </p:cNvSpPr>
            <p:nvPr/>
          </p:nvSpPr>
          <p:spPr bwMode="auto">
            <a:xfrm>
              <a:off x="4398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0" name="Line 322"/>
            <p:cNvSpPr>
              <a:spLocks noChangeShapeType="1"/>
            </p:cNvSpPr>
            <p:nvPr/>
          </p:nvSpPr>
          <p:spPr bwMode="auto">
            <a:xfrm>
              <a:off x="4692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1" name="Line 323"/>
            <p:cNvSpPr>
              <a:spLocks noChangeShapeType="1"/>
            </p:cNvSpPr>
            <p:nvPr/>
          </p:nvSpPr>
          <p:spPr bwMode="auto">
            <a:xfrm>
              <a:off x="4986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2" name="Rectangle 324"/>
            <p:cNvSpPr>
              <a:spLocks noChangeArrowheads="1"/>
            </p:cNvSpPr>
            <p:nvPr/>
          </p:nvSpPr>
          <p:spPr bwMode="auto">
            <a:xfrm>
              <a:off x="3522" y="1177"/>
              <a:ext cx="1464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3" name="Line 325"/>
            <p:cNvSpPr>
              <a:spLocks noChangeShapeType="1"/>
            </p:cNvSpPr>
            <p:nvPr/>
          </p:nvSpPr>
          <p:spPr bwMode="auto">
            <a:xfrm>
              <a:off x="3522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4" name="Line 326"/>
            <p:cNvSpPr>
              <a:spLocks noChangeShapeType="1"/>
            </p:cNvSpPr>
            <p:nvPr/>
          </p:nvSpPr>
          <p:spPr bwMode="auto">
            <a:xfrm>
              <a:off x="3504" y="1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5" name="Line 327"/>
            <p:cNvSpPr>
              <a:spLocks noChangeShapeType="1"/>
            </p:cNvSpPr>
            <p:nvPr/>
          </p:nvSpPr>
          <p:spPr bwMode="auto">
            <a:xfrm>
              <a:off x="3504" y="17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6" name="Line 328"/>
            <p:cNvSpPr>
              <a:spLocks noChangeShapeType="1"/>
            </p:cNvSpPr>
            <p:nvPr/>
          </p:nvSpPr>
          <p:spPr bwMode="auto">
            <a:xfrm>
              <a:off x="3504" y="162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7" name="Line 329"/>
            <p:cNvSpPr>
              <a:spLocks noChangeShapeType="1"/>
            </p:cNvSpPr>
            <p:nvPr/>
          </p:nvSpPr>
          <p:spPr bwMode="auto">
            <a:xfrm>
              <a:off x="3504" y="153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8" name="Line 330"/>
            <p:cNvSpPr>
              <a:spLocks noChangeShapeType="1"/>
            </p:cNvSpPr>
            <p:nvPr/>
          </p:nvSpPr>
          <p:spPr bwMode="auto">
            <a:xfrm>
              <a:off x="3504" y="144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39" name="Line 331"/>
            <p:cNvSpPr>
              <a:spLocks noChangeShapeType="1"/>
            </p:cNvSpPr>
            <p:nvPr/>
          </p:nvSpPr>
          <p:spPr bwMode="auto">
            <a:xfrm>
              <a:off x="3504" y="135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0" name="Line 332"/>
            <p:cNvSpPr>
              <a:spLocks noChangeShapeType="1"/>
            </p:cNvSpPr>
            <p:nvPr/>
          </p:nvSpPr>
          <p:spPr bwMode="auto">
            <a:xfrm>
              <a:off x="3504" y="126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1" name="Line 333"/>
            <p:cNvSpPr>
              <a:spLocks noChangeShapeType="1"/>
            </p:cNvSpPr>
            <p:nvPr/>
          </p:nvSpPr>
          <p:spPr bwMode="auto">
            <a:xfrm>
              <a:off x="3504" y="117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2" name="Line 334"/>
            <p:cNvSpPr>
              <a:spLocks noChangeShapeType="1"/>
            </p:cNvSpPr>
            <p:nvPr/>
          </p:nvSpPr>
          <p:spPr bwMode="auto">
            <a:xfrm>
              <a:off x="3522" y="1795"/>
              <a:ext cx="14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3" name="Line 335"/>
            <p:cNvSpPr>
              <a:spLocks noChangeShapeType="1"/>
            </p:cNvSpPr>
            <p:nvPr/>
          </p:nvSpPr>
          <p:spPr bwMode="auto">
            <a:xfrm flipV="1">
              <a:off x="3522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4" name="Line 336"/>
            <p:cNvSpPr>
              <a:spLocks noChangeShapeType="1"/>
            </p:cNvSpPr>
            <p:nvPr/>
          </p:nvSpPr>
          <p:spPr bwMode="auto">
            <a:xfrm flipV="1">
              <a:off x="4110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5" name="Line 337"/>
            <p:cNvSpPr>
              <a:spLocks noChangeShapeType="1"/>
            </p:cNvSpPr>
            <p:nvPr/>
          </p:nvSpPr>
          <p:spPr bwMode="auto">
            <a:xfrm flipV="1">
              <a:off x="4692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6" name="Line 338"/>
            <p:cNvSpPr>
              <a:spLocks noChangeShapeType="1"/>
            </p:cNvSpPr>
            <p:nvPr/>
          </p:nvSpPr>
          <p:spPr bwMode="auto">
            <a:xfrm>
              <a:off x="3522" y="141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7" name="Line 339"/>
            <p:cNvSpPr>
              <a:spLocks noChangeShapeType="1"/>
            </p:cNvSpPr>
            <p:nvPr/>
          </p:nvSpPr>
          <p:spPr bwMode="auto">
            <a:xfrm>
              <a:off x="3528" y="145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8" name="Line 340"/>
            <p:cNvSpPr>
              <a:spLocks noChangeShapeType="1"/>
            </p:cNvSpPr>
            <p:nvPr/>
          </p:nvSpPr>
          <p:spPr bwMode="auto">
            <a:xfrm>
              <a:off x="3534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49" name="Line 341"/>
            <p:cNvSpPr>
              <a:spLocks noChangeShapeType="1"/>
            </p:cNvSpPr>
            <p:nvPr/>
          </p:nvSpPr>
          <p:spPr bwMode="auto">
            <a:xfrm flipV="1">
              <a:off x="3540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0" name="Line 342"/>
            <p:cNvSpPr>
              <a:spLocks noChangeShapeType="1"/>
            </p:cNvSpPr>
            <p:nvPr/>
          </p:nvSpPr>
          <p:spPr bwMode="auto">
            <a:xfrm flipV="1">
              <a:off x="3546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1" name="Line 343"/>
            <p:cNvSpPr>
              <a:spLocks noChangeShapeType="1"/>
            </p:cNvSpPr>
            <p:nvPr/>
          </p:nvSpPr>
          <p:spPr bwMode="auto">
            <a:xfrm flipV="1">
              <a:off x="3552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2" name="Line 344"/>
            <p:cNvSpPr>
              <a:spLocks noChangeShapeType="1"/>
            </p:cNvSpPr>
            <p:nvPr/>
          </p:nvSpPr>
          <p:spPr bwMode="auto">
            <a:xfrm flipV="1">
              <a:off x="3558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3" name="Line 345"/>
            <p:cNvSpPr>
              <a:spLocks noChangeShapeType="1"/>
            </p:cNvSpPr>
            <p:nvPr/>
          </p:nvSpPr>
          <p:spPr bwMode="auto">
            <a:xfrm flipV="1">
              <a:off x="3564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4" name="Line 346"/>
            <p:cNvSpPr>
              <a:spLocks noChangeShapeType="1"/>
            </p:cNvSpPr>
            <p:nvPr/>
          </p:nvSpPr>
          <p:spPr bwMode="auto">
            <a:xfrm flipV="1">
              <a:off x="3570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5" name="Line 347"/>
            <p:cNvSpPr>
              <a:spLocks noChangeShapeType="1"/>
            </p:cNvSpPr>
            <p:nvPr/>
          </p:nvSpPr>
          <p:spPr bwMode="auto">
            <a:xfrm flipV="1">
              <a:off x="3576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6" name="Line 348"/>
            <p:cNvSpPr>
              <a:spLocks noChangeShapeType="1"/>
            </p:cNvSpPr>
            <p:nvPr/>
          </p:nvSpPr>
          <p:spPr bwMode="auto">
            <a:xfrm flipV="1">
              <a:off x="3582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7" name="Line 349"/>
            <p:cNvSpPr>
              <a:spLocks noChangeShapeType="1"/>
            </p:cNvSpPr>
            <p:nvPr/>
          </p:nvSpPr>
          <p:spPr bwMode="auto">
            <a:xfrm flipV="1">
              <a:off x="3588" y="139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8" name="Line 350"/>
            <p:cNvSpPr>
              <a:spLocks noChangeShapeType="1"/>
            </p:cNvSpPr>
            <p:nvPr/>
          </p:nvSpPr>
          <p:spPr bwMode="auto">
            <a:xfrm flipV="1">
              <a:off x="3594" y="136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59" name="Line 351"/>
            <p:cNvSpPr>
              <a:spLocks noChangeShapeType="1"/>
            </p:cNvSpPr>
            <p:nvPr/>
          </p:nvSpPr>
          <p:spPr bwMode="auto">
            <a:xfrm flipV="1">
              <a:off x="3600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0" name="Line 352"/>
            <p:cNvSpPr>
              <a:spLocks noChangeShapeType="1"/>
            </p:cNvSpPr>
            <p:nvPr/>
          </p:nvSpPr>
          <p:spPr bwMode="auto">
            <a:xfrm flipV="1">
              <a:off x="3606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1" name="Line 353"/>
            <p:cNvSpPr>
              <a:spLocks noChangeShapeType="1"/>
            </p:cNvSpPr>
            <p:nvPr/>
          </p:nvSpPr>
          <p:spPr bwMode="auto">
            <a:xfrm flipV="1">
              <a:off x="3612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2" name="Line 354"/>
            <p:cNvSpPr>
              <a:spLocks noChangeShapeType="1"/>
            </p:cNvSpPr>
            <p:nvPr/>
          </p:nvSpPr>
          <p:spPr bwMode="auto">
            <a:xfrm flipV="1">
              <a:off x="361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3" name="Line 355"/>
            <p:cNvSpPr>
              <a:spLocks noChangeShapeType="1"/>
            </p:cNvSpPr>
            <p:nvPr/>
          </p:nvSpPr>
          <p:spPr bwMode="auto">
            <a:xfrm>
              <a:off x="362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4" name="Line 356"/>
            <p:cNvSpPr>
              <a:spLocks noChangeShapeType="1"/>
            </p:cNvSpPr>
            <p:nvPr/>
          </p:nvSpPr>
          <p:spPr bwMode="auto">
            <a:xfrm>
              <a:off x="3630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5" name="Line 357"/>
            <p:cNvSpPr>
              <a:spLocks noChangeShapeType="1"/>
            </p:cNvSpPr>
            <p:nvPr/>
          </p:nvSpPr>
          <p:spPr bwMode="auto">
            <a:xfrm flipV="1">
              <a:off x="3636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6" name="Line 358"/>
            <p:cNvSpPr>
              <a:spLocks noChangeShapeType="1"/>
            </p:cNvSpPr>
            <p:nvPr/>
          </p:nvSpPr>
          <p:spPr bwMode="auto">
            <a:xfrm>
              <a:off x="3642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7" name="Line 359"/>
            <p:cNvSpPr>
              <a:spLocks noChangeShapeType="1"/>
            </p:cNvSpPr>
            <p:nvPr/>
          </p:nvSpPr>
          <p:spPr bwMode="auto">
            <a:xfrm>
              <a:off x="3648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8" name="Line 360"/>
            <p:cNvSpPr>
              <a:spLocks noChangeShapeType="1"/>
            </p:cNvSpPr>
            <p:nvPr/>
          </p:nvSpPr>
          <p:spPr bwMode="auto">
            <a:xfrm>
              <a:off x="3654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69" name="Line 361"/>
            <p:cNvSpPr>
              <a:spLocks noChangeShapeType="1"/>
            </p:cNvSpPr>
            <p:nvPr/>
          </p:nvSpPr>
          <p:spPr bwMode="auto">
            <a:xfrm>
              <a:off x="3660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0" name="Line 362"/>
            <p:cNvSpPr>
              <a:spLocks noChangeShapeType="1"/>
            </p:cNvSpPr>
            <p:nvPr/>
          </p:nvSpPr>
          <p:spPr bwMode="auto">
            <a:xfrm>
              <a:off x="3666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1" name="Line 363"/>
            <p:cNvSpPr>
              <a:spLocks noChangeShapeType="1"/>
            </p:cNvSpPr>
            <p:nvPr/>
          </p:nvSpPr>
          <p:spPr bwMode="auto">
            <a:xfrm>
              <a:off x="3672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2" name="Line 364"/>
            <p:cNvSpPr>
              <a:spLocks noChangeShapeType="1"/>
            </p:cNvSpPr>
            <p:nvPr/>
          </p:nvSpPr>
          <p:spPr bwMode="auto">
            <a:xfrm>
              <a:off x="3678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3" name="Line 365"/>
            <p:cNvSpPr>
              <a:spLocks noChangeShapeType="1"/>
            </p:cNvSpPr>
            <p:nvPr/>
          </p:nvSpPr>
          <p:spPr bwMode="auto">
            <a:xfrm>
              <a:off x="3684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4" name="Line 366"/>
            <p:cNvSpPr>
              <a:spLocks noChangeShapeType="1"/>
            </p:cNvSpPr>
            <p:nvPr/>
          </p:nvSpPr>
          <p:spPr bwMode="auto">
            <a:xfrm>
              <a:off x="3690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5" name="Line 367"/>
            <p:cNvSpPr>
              <a:spLocks noChangeShapeType="1"/>
            </p:cNvSpPr>
            <p:nvPr/>
          </p:nvSpPr>
          <p:spPr bwMode="auto">
            <a:xfrm flipV="1">
              <a:off x="3696" y="1513"/>
              <a:ext cx="12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6" name="Line 368"/>
            <p:cNvSpPr>
              <a:spLocks noChangeShapeType="1"/>
            </p:cNvSpPr>
            <p:nvPr/>
          </p:nvSpPr>
          <p:spPr bwMode="auto">
            <a:xfrm flipV="1">
              <a:off x="3708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7" name="Line 369"/>
            <p:cNvSpPr>
              <a:spLocks noChangeShapeType="1"/>
            </p:cNvSpPr>
            <p:nvPr/>
          </p:nvSpPr>
          <p:spPr bwMode="auto">
            <a:xfrm flipV="1">
              <a:off x="3714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8" name="Line 370"/>
            <p:cNvSpPr>
              <a:spLocks noChangeShapeType="1"/>
            </p:cNvSpPr>
            <p:nvPr/>
          </p:nvSpPr>
          <p:spPr bwMode="auto">
            <a:xfrm flipV="1">
              <a:off x="3720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79" name="Line 371"/>
            <p:cNvSpPr>
              <a:spLocks noChangeShapeType="1"/>
            </p:cNvSpPr>
            <p:nvPr/>
          </p:nvSpPr>
          <p:spPr bwMode="auto">
            <a:xfrm flipV="1">
              <a:off x="3726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0" name="Line 372"/>
            <p:cNvSpPr>
              <a:spLocks noChangeShapeType="1"/>
            </p:cNvSpPr>
            <p:nvPr/>
          </p:nvSpPr>
          <p:spPr bwMode="auto">
            <a:xfrm flipV="1">
              <a:off x="3732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1" name="Line 373"/>
            <p:cNvSpPr>
              <a:spLocks noChangeShapeType="1"/>
            </p:cNvSpPr>
            <p:nvPr/>
          </p:nvSpPr>
          <p:spPr bwMode="auto">
            <a:xfrm flipV="1">
              <a:off x="3738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2" name="Line 374"/>
            <p:cNvSpPr>
              <a:spLocks noChangeShapeType="1"/>
            </p:cNvSpPr>
            <p:nvPr/>
          </p:nvSpPr>
          <p:spPr bwMode="auto">
            <a:xfrm flipV="1">
              <a:off x="3744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3" name="Line 375"/>
            <p:cNvSpPr>
              <a:spLocks noChangeShapeType="1"/>
            </p:cNvSpPr>
            <p:nvPr/>
          </p:nvSpPr>
          <p:spPr bwMode="auto">
            <a:xfrm flipV="1">
              <a:off x="3750" y="13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4" name="Line 376"/>
            <p:cNvSpPr>
              <a:spLocks noChangeShapeType="1"/>
            </p:cNvSpPr>
            <p:nvPr/>
          </p:nvSpPr>
          <p:spPr bwMode="auto">
            <a:xfrm flipV="1">
              <a:off x="3756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5" name="Line 377"/>
            <p:cNvSpPr>
              <a:spLocks noChangeShapeType="1"/>
            </p:cNvSpPr>
            <p:nvPr/>
          </p:nvSpPr>
          <p:spPr bwMode="auto">
            <a:xfrm flipV="1">
              <a:off x="3762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6" name="Line 378"/>
            <p:cNvSpPr>
              <a:spLocks noChangeShapeType="1"/>
            </p:cNvSpPr>
            <p:nvPr/>
          </p:nvSpPr>
          <p:spPr bwMode="auto">
            <a:xfrm flipV="1">
              <a:off x="3768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7" name="Line 379"/>
            <p:cNvSpPr>
              <a:spLocks noChangeShapeType="1"/>
            </p:cNvSpPr>
            <p:nvPr/>
          </p:nvSpPr>
          <p:spPr bwMode="auto">
            <a:xfrm flipV="1">
              <a:off x="3774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8" name="Line 380"/>
            <p:cNvSpPr>
              <a:spLocks noChangeShapeType="1"/>
            </p:cNvSpPr>
            <p:nvPr/>
          </p:nvSpPr>
          <p:spPr bwMode="auto">
            <a:xfrm flipV="1">
              <a:off x="378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89" name="Line 381"/>
            <p:cNvSpPr>
              <a:spLocks noChangeShapeType="1"/>
            </p:cNvSpPr>
            <p:nvPr/>
          </p:nvSpPr>
          <p:spPr bwMode="auto">
            <a:xfrm>
              <a:off x="378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0" name="Line 382"/>
            <p:cNvSpPr>
              <a:spLocks noChangeShapeType="1"/>
            </p:cNvSpPr>
            <p:nvPr/>
          </p:nvSpPr>
          <p:spPr bwMode="auto">
            <a:xfrm>
              <a:off x="3792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1" name="Line 383"/>
            <p:cNvSpPr>
              <a:spLocks noChangeShapeType="1"/>
            </p:cNvSpPr>
            <p:nvPr/>
          </p:nvSpPr>
          <p:spPr bwMode="auto">
            <a:xfrm flipV="1">
              <a:off x="3798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2" name="Line 384"/>
            <p:cNvSpPr>
              <a:spLocks noChangeShapeType="1"/>
            </p:cNvSpPr>
            <p:nvPr/>
          </p:nvSpPr>
          <p:spPr bwMode="auto">
            <a:xfrm>
              <a:off x="3804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3" name="Line 385"/>
            <p:cNvSpPr>
              <a:spLocks noChangeShapeType="1"/>
            </p:cNvSpPr>
            <p:nvPr/>
          </p:nvSpPr>
          <p:spPr bwMode="auto">
            <a:xfrm>
              <a:off x="3810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4" name="Line 386"/>
            <p:cNvSpPr>
              <a:spLocks noChangeShapeType="1"/>
            </p:cNvSpPr>
            <p:nvPr/>
          </p:nvSpPr>
          <p:spPr bwMode="auto">
            <a:xfrm>
              <a:off x="3816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5" name="Line 387"/>
            <p:cNvSpPr>
              <a:spLocks noChangeShapeType="1"/>
            </p:cNvSpPr>
            <p:nvPr/>
          </p:nvSpPr>
          <p:spPr bwMode="auto">
            <a:xfrm>
              <a:off x="3822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6" name="Line 388"/>
            <p:cNvSpPr>
              <a:spLocks noChangeShapeType="1"/>
            </p:cNvSpPr>
            <p:nvPr/>
          </p:nvSpPr>
          <p:spPr bwMode="auto">
            <a:xfrm>
              <a:off x="3828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7" name="Line 389"/>
            <p:cNvSpPr>
              <a:spLocks noChangeShapeType="1"/>
            </p:cNvSpPr>
            <p:nvPr/>
          </p:nvSpPr>
          <p:spPr bwMode="auto">
            <a:xfrm>
              <a:off x="3834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8" name="Line 390"/>
            <p:cNvSpPr>
              <a:spLocks noChangeShapeType="1"/>
            </p:cNvSpPr>
            <p:nvPr/>
          </p:nvSpPr>
          <p:spPr bwMode="auto">
            <a:xfrm>
              <a:off x="3840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99" name="Line 391"/>
            <p:cNvSpPr>
              <a:spLocks noChangeShapeType="1"/>
            </p:cNvSpPr>
            <p:nvPr/>
          </p:nvSpPr>
          <p:spPr bwMode="auto">
            <a:xfrm>
              <a:off x="3846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0" name="Line 392"/>
            <p:cNvSpPr>
              <a:spLocks noChangeShapeType="1"/>
            </p:cNvSpPr>
            <p:nvPr/>
          </p:nvSpPr>
          <p:spPr bwMode="auto">
            <a:xfrm>
              <a:off x="3852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1" name="Line 393"/>
            <p:cNvSpPr>
              <a:spLocks noChangeShapeType="1"/>
            </p:cNvSpPr>
            <p:nvPr/>
          </p:nvSpPr>
          <p:spPr bwMode="auto">
            <a:xfrm flipV="1">
              <a:off x="3858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2" name="Line 394"/>
            <p:cNvSpPr>
              <a:spLocks noChangeShapeType="1"/>
            </p:cNvSpPr>
            <p:nvPr/>
          </p:nvSpPr>
          <p:spPr bwMode="auto">
            <a:xfrm flipV="1">
              <a:off x="3864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3" name="Line 395"/>
            <p:cNvSpPr>
              <a:spLocks noChangeShapeType="1"/>
            </p:cNvSpPr>
            <p:nvPr/>
          </p:nvSpPr>
          <p:spPr bwMode="auto">
            <a:xfrm flipV="1">
              <a:off x="3870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4" name="Line 396"/>
            <p:cNvSpPr>
              <a:spLocks noChangeShapeType="1"/>
            </p:cNvSpPr>
            <p:nvPr/>
          </p:nvSpPr>
          <p:spPr bwMode="auto">
            <a:xfrm flipV="1">
              <a:off x="3876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5" name="Line 397"/>
            <p:cNvSpPr>
              <a:spLocks noChangeShapeType="1"/>
            </p:cNvSpPr>
            <p:nvPr/>
          </p:nvSpPr>
          <p:spPr bwMode="auto">
            <a:xfrm flipV="1">
              <a:off x="3882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6" name="Line 398"/>
            <p:cNvSpPr>
              <a:spLocks noChangeShapeType="1"/>
            </p:cNvSpPr>
            <p:nvPr/>
          </p:nvSpPr>
          <p:spPr bwMode="auto">
            <a:xfrm flipV="1">
              <a:off x="3888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7" name="Line 399"/>
            <p:cNvSpPr>
              <a:spLocks noChangeShapeType="1"/>
            </p:cNvSpPr>
            <p:nvPr/>
          </p:nvSpPr>
          <p:spPr bwMode="auto">
            <a:xfrm flipV="1">
              <a:off x="3894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8" name="Line 400"/>
            <p:cNvSpPr>
              <a:spLocks noChangeShapeType="1"/>
            </p:cNvSpPr>
            <p:nvPr/>
          </p:nvSpPr>
          <p:spPr bwMode="auto">
            <a:xfrm flipV="1">
              <a:off x="3900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09" name="Line 401"/>
            <p:cNvSpPr>
              <a:spLocks noChangeShapeType="1"/>
            </p:cNvSpPr>
            <p:nvPr/>
          </p:nvSpPr>
          <p:spPr bwMode="auto">
            <a:xfrm flipV="1">
              <a:off x="3906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0" name="Line 402"/>
            <p:cNvSpPr>
              <a:spLocks noChangeShapeType="1"/>
            </p:cNvSpPr>
            <p:nvPr/>
          </p:nvSpPr>
          <p:spPr bwMode="auto">
            <a:xfrm flipV="1">
              <a:off x="3912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1" name="Line 403"/>
            <p:cNvSpPr>
              <a:spLocks noChangeShapeType="1"/>
            </p:cNvSpPr>
            <p:nvPr/>
          </p:nvSpPr>
          <p:spPr bwMode="auto">
            <a:xfrm flipV="1">
              <a:off x="3918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2" name="Line 404"/>
            <p:cNvSpPr>
              <a:spLocks noChangeShapeType="1"/>
            </p:cNvSpPr>
            <p:nvPr/>
          </p:nvSpPr>
          <p:spPr bwMode="auto">
            <a:xfrm flipV="1">
              <a:off x="3924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3" name="Line 405"/>
            <p:cNvSpPr>
              <a:spLocks noChangeShapeType="1"/>
            </p:cNvSpPr>
            <p:nvPr/>
          </p:nvSpPr>
          <p:spPr bwMode="auto">
            <a:xfrm flipV="1">
              <a:off x="3930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4" name="Line 406"/>
            <p:cNvSpPr>
              <a:spLocks noChangeShapeType="1"/>
            </p:cNvSpPr>
            <p:nvPr/>
          </p:nvSpPr>
          <p:spPr bwMode="auto">
            <a:xfrm flipV="1">
              <a:off x="393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5" name="Line 407"/>
            <p:cNvSpPr>
              <a:spLocks noChangeShapeType="1"/>
            </p:cNvSpPr>
            <p:nvPr/>
          </p:nvSpPr>
          <p:spPr bwMode="auto">
            <a:xfrm>
              <a:off x="3942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6" name="Line 408"/>
            <p:cNvSpPr>
              <a:spLocks noChangeShapeType="1"/>
            </p:cNvSpPr>
            <p:nvPr/>
          </p:nvSpPr>
          <p:spPr bwMode="auto">
            <a:xfrm>
              <a:off x="3948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7" name="Line 409"/>
            <p:cNvSpPr>
              <a:spLocks noChangeShapeType="1"/>
            </p:cNvSpPr>
            <p:nvPr/>
          </p:nvSpPr>
          <p:spPr bwMode="auto">
            <a:xfrm flipV="1">
              <a:off x="3954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8" name="Line 410"/>
            <p:cNvSpPr>
              <a:spLocks noChangeShapeType="1"/>
            </p:cNvSpPr>
            <p:nvPr/>
          </p:nvSpPr>
          <p:spPr bwMode="auto">
            <a:xfrm>
              <a:off x="3960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19" name="Line 411"/>
            <p:cNvSpPr>
              <a:spLocks noChangeShapeType="1"/>
            </p:cNvSpPr>
            <p:nvPr/>
          </p:nvSpPr>
          <p:spPr bwMode="auto">
            <a:xfrm>
              <a:off x="3966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0" name="Line 412"/>
            <p:cNvSpPr>
              <a:spLocks noChangeShapeType="1"/>
            </p:cNvSpPr>
            <p:nvPr/>
          </p:nvSpPr>
          <p:spPr bwMode="auto">
            <a:xfrm>
              <a:off x="3972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1" name="Line 413"/>
            <p:cNvSpPr>
              <a:spLocks noChangeShapeType="1"/>
            </p:cNvSpPr>
            <p:nvPr/>
          </p:nvSpPr>
          <p:spPr bwMode="auto">
            <a:xfrm>
              <a:off x="3978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2" name="Line 414"/>
            <p:cNvSpPr>
              <a:spLocks noChangeShapeType="1"/>
            </p:cNvSpPr>
            <p:nvPr/>
          </p:nvSpPr>
          <p:spPr bwMode="auto">
            <a:xfrm>
              <a:off x="3984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3" name="Line 415"/>
            <p:cNvSpPr>
              <a:spLocks noChangeShapeType="1"/>
            </p:cNvSpPr>
            <p:nvPr/>
          </p:nvSpPr>
          <p:spPr bwMode="auto">
            <a:xfrm>
              <a:off x="3990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4" name="Line 416"/>
            <p:cNvSpPr>
              <a:spLocks noChangeShapeType="1"/>
            </p:cNvSpPr>
            <p:nvPr/>
          </p:nvSpPr>
          <p:spPr bwMode="auto">
            <a:xfrm>
              <a:off x="3996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5" name="Line 417"/>
            <p:cNvSpPr>
              <a:spLocks noChangeShapeType="1"/>
            </p:cNvSpPr>
            <p:nvPr/>
          </p:nvSpPr>
          <p:spPr bwMode="auto">
            <a:xfrm>
              <a:off x="4002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6" name="Line 418"/>
            <p:cNvSpPr>
              <a:spLocks noChangeShapeType="1"/>
            </p:cNvSpPr>
            <p:nvPr/>
          </p:nvSpPr>
          <p:spPr bwMode="auto">
            <a:xfrm>
              <a:off x="4008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7" name="Line 419"/>
            <p:cNvSpPr>
              <a:spLocks noChangeShapeType="1"/>
            </p:cNvSpPr>
            <p:nvPr/>
          </p:nvSpPr>
          <p:spPr bwMode="auto">
            <a:xfrm flipV="1">
              <a:off x="4014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8" name="Line 420"/>
            <p:cNvSpPr>
              <a:spLocks noChangeShapeType="1"/>
            </p:cNvSpPr>
            <p:nvPr/>
          </p:nvSpPr>
          <p:spPr bwMode="auto">
            <a:xfrm flipV="1">
              <a:off x="4020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29" name="Line 421"/>
            <p:cNvSpPr>
              <a:spLocks noChangeShapeType="1"/>
            </p:cNvSpPr>
            <p:nvPr/>
          </p:nvSpPr>
          <p:spPr bwMode="auto">
            <a:xfrm flipV="1">
              <a:off x="4026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0" name="Line 422"/>
            <p:cNvSpPr>
              <a:spLocks noChangeShapeType="1"/>
            </p:cNvSpPr>
            <p:nvPr/>
          </p:nvSpPr>
          <p:spPr bwMode="auto">
            <a:xfrm flipV="1">
              <a:off x="4032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1" name="Line 423"/>
            <p:cNvSpPr>
              <a:spLocks noChangeShapeType="1"/>
            </p:cNvSpPr>
            <p:nvPr/>
          </p:nvSpPr>
          <p:spPr bwMode="auto">
            <a:xfrm flipV="1">
              <a:off x="4038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2" name="Line 424"/>
            <p:cNvSpPr>
              <a:spLocks noChangeShapeType="1"/>
            </p:cNvSpPr>
            <p:nvPr/>
          </p:nvSpPr>
          <p:spPr bwMode="auto">
            <a:xfrm flipV="1">
              <a:off x="4044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3" name="Line 425"/>
            <p:cNvSpPr>
              <a:spLocks noChangeShapeType="1"/>
            </p:cNvSpPr>
            <p:nvPr/>
          </p:nvSpPr>
          <p:spPr bwMode="auto">
            <a:xfrm flipV="1">
              <a:off x="4050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4" name="Line 426"/>
            <p:cNvSpPr>
              <a:spLocks noChangeShapeType="1"/>
            </p:cNvSpPr>
            <p:nvPr/>
          </p:nvSpPr>
          <p:spPr bwMode="auto">
            <a:xfrm flipV="1">
              <a:off x="4056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5" name="Line 427"/>
            <p:cNvSpPr>
              <a:spLocks noChangeShapeType="1"/>
            </p:cNvSpPr>
            <p:nvPr/>
          </p:nvSpPr>
          <p:spPr bwMode="auto">
            <a:xfrm flipV="1">
              <a:off x="4062" y="1393"/>
              <a:ext cx="12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6" name="Line 428"/>
            <p:cNvSpPr>
              <a:spLocks noChangeShapeType="1"/>
            </p:cNvSpPr>
            <p:nvPr/>
          </p:nvSpPr>
          <p:spPr bwMode="auto">
            <a:xfrm flipV="1">
              <a:off x="4074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7" name="Line 429"/>
            <p:cNvSpPr>
              <a:spLocks noChangeShapeType="1"/>
            </p:cNvSpPr>
            <p:nvPr/>
          </p:nvSpPr>
          <p:spPr bwMode="auto">
            <a:xfrm flipV="1">
              <a:off x="4080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8" name="Line 430"/>
            <p:cNvSpPr>
              <a:spLocks noChangeShapeType="1"/>
            </p:cNvSpPr>
            <p:nvPr/>
          </p:nvSpPr>
          <p:spPr bwMode="auto">
            <a:xfrm flipV="1">
              <a:off x="4086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39" name="Line 431"/>
            <p:cNvSpPr>
              <a:spLocks noChangeShapeType="1"/>
            </p:cNvSpPr>
            <p:nvPr/>
          </p:nvSpPr>
          <p:spPr bwMode="auto">
            <a:xfrm flipV="1">
              <a:off x="4092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0" name="Line 432"/>
            <p:cNvSpPr>
              <a:spLocks noChangeShapeType="1"/>
            </p:cNvSpPr>
            <p:nvPr/>
          </p:nvSpPr>
          <p:spPr bwMode="auto">
            <a:xfrm flipV="1">
              <a:off x="409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1" name="Line 433"/>
            <p:cNvSpPr>
              <a:spLocks noChangeShapeType="1"/>
            </p:cNvSpPr>
            <p:nvPr/>
          </p:nvSpPr>
          <p:spPr bwMode="auto">
            <a:xfrm>
              <a:off x="410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2" name="Line 434"/>
            <p:cNvSpPr>
              <a:spLocks noChangeShapeType="1"/>
            </p:cNvSpPr>
            <p:nvPr/>
          </p:nvSpPr>
          <p:spPr bwMode="auto">
            <a:xfrm>
              <a:off x="4110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3" name="Line 435"/>
            <p:cNvSpPr>
              <a:spLocks noChangeShapeType="1"/>
            </p:cNvSpPr>
            <p:nvPr/>
          </p:nvSpPr>
          <p:spPr bwMode="auto">
            <a:xfrm flipV="1">
              <a:off x="4116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4" name="Line 436"/>
            <p:cNvSpPr>
              <a:spLocks noChangeShapeType="1"/>
            </p:cNvSpPr>
            <p:nvPr/>
          </p:nvSpPr>
          <p:spPr bwMode="auto">
            <a:xfrm>
              <a:off x="4122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5" name="Line 437"/>
            <p:cNvSpPr>
              <a:spLocks noChangeShapeType="1"/>
            </p:cNvSpPr>
            <p:nvPr/>
          </p:nvSpPr>
          <p:spPr bwMode="auto">
            <a:xfrm>
              <a:off x="4128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6" name="Line 438"/>
            <p:cNvSpPr>
              <a:spLocks noChangeShapeType="1"/>
            </p:cNvSpPr>
            <p:nvPr/>
          </p:nvSpPr>
          <p:spPr bwMode="auto">
            <a:xfrm>
              <a:off x="4134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7" name="Line 439"/>
            <p:cNvSpPr>
              <a:spLocks noChangeShapeType="1"/>
            </p:cNvSpPr>
            <p:nvPr/>
          </p:nvSpPr>
          <p:spPr bwMode="auto">
            <a:xfrm>
              <a:off x="4140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8" name="Line 440"/>
            <p:cNvSpPr>
              <a:spLocks noChangeShapeType="1"/>
            </p:cNvSpPr>
            <p:nvPr/>
          </p:nvSpPr>
          <p:spPr bwMode="auto">
            <a:xfrm>
              <a:off x="4146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49" name="Line 441"/>
            <p:cNvSpPr>
              <a:spLocks noChangeShapeType="1"/>
            </p:cNvSpPr>
            <p:nvPr/>
          </p:nvSpPr>
          <p:spPr bwMode="auto">
            <a:xfrm>
              <a:off x="4152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0" name="Line 442"/>
            <p:cNvSpPr>
              <a:spLocks noChangeShapeType="1"/>
            </p:cNvSpPr>
            <p:nvPr/>
          </p:nvSpPr>
          <p:spPr bwMode="auto">
            <a:xfrm>
              <a:off x="4158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1" name="Line 443"/>
            <p:cNvSpPr>
              <a:spLocks noChangeShapeType="1"/>
            </p:cNvSpPr>
            <p:nvPr/>
          </p:nvSpPr>
          <p:spPr bwMode="auto">
            <a:xfrm>
              <a:off x="4164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2" name="Line 444"/>
            <p:cNvSpPr>
              <a:spLocks noChangeShapeType="1"/>
            </p:cNvSpPr>
            <p:nvPr/>
          </p:nvSpPr>
          <p:spPr bwMode="auto">
            <a:xfrm>
              <a:off x="4170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3" name="Line 445"/>
            <p:cNvSpPr>
              <a:spLocks noChangeShapeType="1"/>
            </p:cNvSpPr>
            <p:nvPr/>
          </p:nvSpPr>
          <p:spPr bwMode="auto">
            <a:xfrm flipV="1">
              <a:off x="4176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4" name="Line 446"/>
            <p:cNvSpPr>
              <a:spLocks noChangeShapeType="1"/>
            </p:cNvSpPr>
            <p:nvPr/>
          </p:nvSpPr>
          <p:spPr bwMode="auto">
            <a:xfrm flipV="1">
              <a:off x="4182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5" name="Line 447"/>
            <p:cNvSpPr>
              <a:spLocks noChangeShapeType="1"/>
            </p:cNvSpPr>
            <p:nvPr/>
          </p:nvSpPr>
          <p:spPr bwMode="auto">
            <a:xfrm flipV="1">
              <a:off x="4188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6" name="Line 448"/>
            <p:cNvSpPr>
              <a:spLocks noChangeShapeType="1"/>
            </p:cNvSpPr>
            <p:nvPr/>
          </p:nvSpPr>
          <p:spPr bwMode="auto">
            <a:xfrm flipV="1">
              <a:off x="4194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7" name="Line 449"/>
            <p:cNvSpPr>
              <a:spLocks noChangeShapeType="1"/>
            </p:cNvSpPr>
            <p:nvPr/>
          </p:nvSpPr>
          <p:spPr bwMode="auto">
            <a:xfrm flipV="1">
              <a:off x="4200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8" name="Line 450"/>
            <p:cNvSpPr>
              <a:spLocks noChangeShapeType="1"/>
            </p:cNvSpPr>
            <p:nvPr/>
          </p:nvSpPr>
          <p:spPr bwMode="auto">
            <a:xfrm flipV="1">
              <a:off x="4206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59" name="Line 451"/>
            <p:cNvSpPr>
              <a:spLocks noChangeShapeType="1"/>
            </p:cNvSpPr>
            <p:nvPr/>
          </p:nvSpPr>
          <p:spPr bwMode="auto">
            <a:xfrm flipV="1">
              <a:off x="4212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0" name="Line 452"/>
            <p:cNvSpPr>
              <a:spLocks noChangeShapeType="1"/>
            </p:cNvSpPr>
            <p:nvPr/>
          </p:nvSpPr>
          <p:spPr bwMode="auto">
            <a:xfrm flipV="1">
              <a:off x="4218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1" name="Line 453"/>
            <p:cNvSpPr>
              <a:spLocks noChangeShapeType="1"/>
            </p:cNvSpPr>
            <p:nvPr/>
          </p:nvSpPr>
          <p:spPr bwMode="auto">
            <a:xfrm flipV="1">
              <a:off x="4224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2" name="Line 454"/>
            <p:cNvSpPr>
              <a:spLocks noChangeShapeType="1"/>
            </p:cNvSpPr>
            <p:nvPr/>
          </p:nvSpPr>
          <p:spPr bwMode="auto">
            <a:xfrm flipV="1">
              <a:off x="4230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3" name="Line 455"/>
            <p:cNvSpPr>
              <a:spLocks noChangeShapeType="1"/>
            </p:cNvSpPr>
            <p:nvPr/>
          </p:nvSpPr>
          <p:spPr bwMode="auto">
            <a:xfrm flipV="1">
              <a:off x="4236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4" name="Line 456"/>
            <p:cNvSpPr>
              <a:spLocks noChangeShapeType="1"/>
            </p:cNvSpPr>
            <p:nvPr/>
          </p:nvSpPr>
          <p:spPr bwMode="auto">
            <a:xfrm flipV="1">
              <a:off x="4242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5" name="Line 457"/>
            <p:cNvSpPr>
              <a:spLocks noChangeShapeType="1"/>
            </p:cNvSpPr>
            <p:nvPr/>
          </p:nvSpPr>
          <p:spPr bwMode="auto">
            <a:xfrm flipV="1">
              <a:off x="4248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6" name="Line 458"/>
            <p:cNvSpPr>
              <a:spLocks noChangeShapeType="1"/>
            </p:cNvSpPr>
            <p:nvPr/>
          </p:nvSpPr>
          <p:spPr bwMode="auto">
            <a:xfrm flipV="1">
              <a:off x="425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7" name="Line 459"/>
            <p:cNvSpPr>
              <a:spLocks noChangeShapeType="1"/>
            </p:cNvSpPr>
            <p:nvPr/>
          </p:nvSpPr>
          <p:spPr bwMode="auto">
            <a:xfrm>
              <a:off x="426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8" name="Line 460"/>
            <p:cNvSpPr>
              <a:spLocks noChangeShapeType="1"/>
            </p:cNvSpPr>
            <p:nvPr/>
          </p:nvSpPr>
          <p:spPr bwMode="auto">
            <a:xfrm>
              <a:off x="4266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69" name="Line 461"/>
            <p:cNvSpPr>
              <a:spLocks noChangeShapeType="1"/>
            </p:cNvSpPr>
            <p:nvPr/>
          </p:nvSpPr>
          <p:spPr bwMode="auto">
            <a:xfrm flipV="1">
              <a:off x="4272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0" name="Line 462"/>
            <p:cNvSpPr>
              <a:spLocks noChangeShapeType="1"/>
            </p:cNvSpPr>
            <p:nvPr/>
          </p:nvSpPr>
          <p:spPr bwMode="auto">
            <a:xfrm>
              <a:off x="4278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1" name="Line 463"/>
            <p:cNvSpPr>
              <a:spLocks noChangeShapeType="1"/>
            </p:cNvSpPr>
            <p:nvPr/>
          </p:nvSpPr>
          <p:spPr bwMode="auto">
            <a:xfrm>
              <a:off x="4284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2" name="Line 464"/>
            <p:cNvSpPr>
              <a:spLocks noChangeShapeType="1"/>
            </p:cNvSpPr>
            <p:nvPr/>
          </p:nvSpPr>
          <p:spPr bwMode="auto">
            <a:xfrm>
              <a:off x="4290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3" name="Line 465"/>
            <p:cNvSpPr>
              <a:spLocks noChangeShapeType="1"/>
            </p:cNvSpPr>
            <p:nvPr/>
          </p:nvSpPr>
          <p:spPr bwMode="auto">
            <a:xfrm>
              <a:off x="4296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4" name="Line 466"/>
            <p:cNvSpPr>
              <a:spLocks noChangeShapeType="1"/>
            </p:cNvSpPr>
            <p:nvPr/>
          </p:nvSpPr>
          <p:spPr bwMode="auto">
            <a:xfrm>
              <a:off x="4302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5" name="Line 467"/>
            <p:cNvSpPr>
              <a:spLocks noChangeShapeType="1"/>
            </p:cNvSpPr>
            <p:nvPr/>
          </p:nvSpPr>
          <p:spPr bwMode="auto">
            <a:xfrm>
              <a:off x="4308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6" name="Line 468"/>
            <p:cNvSpPr>
              <a:spLocks noChangeShapeType="1"/>
            </p:cNvSpPr>
            <p:nvPr/>
          </p:nvSpPr>
          <p:spPr bwMode="auto">
            <a:xfrm>
              <a:off x="4314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7" name="Line 469"/>
            <p:cNvSpPr>
              <a:spLocks noChangeShapeType="1"/>
            </p:cNvSpPr>
            <p:nvPr/>
          </p:nvSpPr>
          <p:spPr bwMode="auto">
            <a:xfrm>
              <a:off x="4320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8" name="Line 470"/>
            <p:cNvSpPr>
              <a:spLocks noChangeShapeType="1"/>
            </p:cNvSpPr>
            <p:nvPr/>
          </p:nvSpPr>
          <p:spPr bwMode="auto">
            <a:xfrm>
              <a:off x="4326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79" name="Line 471"/>
            <p:cNvSpPr>
              <a:spLocks noChangeShapeType="1"/>
            </p:cNvSpPr>
            <p:nvPr/>
          </p:nvSpPr>
          <p:spPr bwMode="auto">
            <a:xfrm flipV="1">
              <a:off x="4332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0" name="Line 472"/>
            <p:cNvSpPr>
              <a:spLocks noChangeShapeType="1"/>
            </p:cNvSpPr>
            <p:nvPr/>
          </p:nvSpPr>
          <p:spPr bwMode="auto">
            <a:xfrm flipV="1">
              <a:off x="4338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1" name="Line 473"/>
            <p:cNvSpPr>
              <a:spLocks noChangeShapeType="1"/>
            </p:cNvSpPr>
            <p:nvPr/>
          </p:nvSpPr>
          <p:spPr bwMode="auto">
            <a:xfrm flipV="1">
              <a:off x="4344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2" name="Line 474"/>
            <p:cNvSpPr>
              <a:spLocks noChangeShapeType="1"/>
            </p:cNvSpPr>
            <p:nvPr/>
          </p:nvSpPr>
          <p:spPr bwMode="auto">
            <a:xfrm flipV="1">
              <a:off x="4350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3" name="Line 475"/>
            <p:cNvSpPr>
              <a:spLocks noChangeShapeType="1"/>
            </p:cNvSpPr>
            <p:nvPr/>
          </p:nvSpPr>
          <p:spPr bwMode="auto">
            <a:xfrm flipV="1">
              <a:off x="4356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4" name="Line 476"/>
            <p:cNvSpPr>
              <a:spLocks noChangeShapeType="1"/>
            </p:cNvSpPr>
            <p:nvPr/>
          </p:nvSpPr>
          <p:spPr bwMode="auto">
            <a:xfrm flipV="1">
              <a:off x="4362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5" name="Line 477"/>
            <p:cNvSpPr>
              <a:spLocks noChangeShapeType="1"/>
            </p:cNvSpPr>
            <p:nvPr/>
          </p:nvSpPr>
          <p:spPr bwMode="auto">
            <a:xfrm flipV="1">
              <a:off x="4368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6" name="Line 478"/>
            <p:cNvSpPr>
              <a:spLocks noChangeShapeType="1"/>
            </p:cNvSpPr>
            <p:nvPr/>
          </p:nvSpPr>
          <p:spPr bwMode="auto">
            <a:xfrm flipV="1">
              <a:off x="4374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7" name="Line 479"/>
            <p:cNvSpPr>
              <a:spLocks noChangeShapeType="1"/>
            </p:cNvSpPr>
            <p:nvPr/>
          </p:nvSpPr>
          <p:spPr bwMode="auto">
            <a:xfrm flipV="1">
              <a:off x="4380" y="13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8" name="Line 480"/>
            <p:cNvSpPr>
              <a:spLocks noChangeShapeType="1"/>
            </p:cNvSpPr>
            <p:nvPr/>
          </p:nvSpPr>
          <p:spPr bwMode="auto">
            <a:xfrm flipV="1">
              <a:off x="4386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89" name="Line 481"/>
            <p:cNvSpPr>
              <a:spLocks noChangeShapeType="1"/>
            </p:cNvSpPr>
            <p:nvPr/>
          </p:nvSpPr>
          <p:spPr bwMode="auto">
            <a:xfrm flipV="1">
              <a:off x="4392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0" name="Line 482"/>
            <p:cNvSpPr>
              <a:spLocks noChangeShapeType="1"/>
            </p:cNvSpPr>
            <p:nvPr/>
          </p:nvSpPr>
          <p:spPr bwMode="auto">
            <a:xfrm flipV="1">
              <a:off x="4398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1" name="Line 483"/>
            <p:cNvSpPr>
              <a:spLocks noChangeShapeType="1"/>
            </p:cNvSpPr>
            <p:nvPr/>
          </p:nvSpPr>
          <p:spPr bwMode="auto">
            <a:xfrm flipV="1">
              <a:off x="4404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2" name="Line 484"/>
            <p:cNvSpPr>
              <a:spLocks noChangeShapeType="1"/>
            </p:cNvSpPr>
            <p:nvPr/>
          </p:nvSpPr>
          <p:spPr bwMode="auto">
            <a:xfrm flipV="1">
              <a:off x="441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3" name="Line 485"/>
            <p:cNvSpPr>
              <a:spLocks noChangeShapeType="1"/>
            </p:cNvSpPr>
            <p:nvPr/>
          </p:nvSpPr>
          <p:spPr bwMode="auto">
            <a:xfrm>
              <a:off x="441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4" name="Line 486"/>
            <p:cNvSpPr>
              <a:spLocks noChangeShapeType="1"/>
            </p:cNvSpPr>
            <p:nvPr/>
          </p:nvSpPr>
          <p:spPr bwMode="auto">
            <a:xfrm>
              <a:off x="4422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5" name="Line 487"/>
            <p:cNvSpPr>
              <a:spLocks noChangeShapeType="1"/>
            </p:cNvSpPr>
            <p:nvPr/>
          </p:nvSpPr>
          <p:spPr bwMode="auto">
            <a:xfrm flipV="1">
              <a:off x="4428" y="1297"/>
              <a:ext cx="1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6" name="Line 488"/>
            <p:cNvSpPr>
              <a:spLocks noChangeShapeType="1"/>
            </p:cNvSpPr>
            <p:nvPr/>
          </p:nvSpPr>
          <p:spPr bwMode="auto">
            <a:xfrm>
              <a:off x="4440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7" name="Line 489"/>
            <p:cNvSpPr>
              <a:spLocks noChangeShapeType="1"/>
            </p:cNvSpPr>
            <p:nvPr/>
          </p:nvSpPr>
          <p:spPr bwMode="auto">
            <a:xfrm>
              <a:off x="4446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8" name="Line 490"/>
            <p:cNvSpPr>
              <a:spLocks noChangeShapeType="1"/>
            </p:cNvSpPr>
            <p:nvPr/>
          </p:nvSpPr>
          <p:spPr bwMode="auto">
            <a:xfrm>
              <a:off x="4452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99" name="Line 491"/>
            <p:cNvSpPr>
              <a:spLocks noChangeShapeType="1"/>
            </p:cNvSpPr>
            <p:nvPr/>
          </p:nvSpPr>
          <p:spPr bwMode="auto">
            <a:xfrm>
              <a:off x="4458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0" name="Line 492"/>
            <p:cNvSpPr>
              <a:spLocks noChangeShapeType="1"/>
            </p:cNvSpPr>
            <p:nvPr/>
          </p:nvSpPr>
          <p:spPr bwMode="auto">
            <a:xfrm>
              <a:off x="4464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1" name="Line 493"/>
            <p:cNvSpPr>
              <a:spLocks noChangeShapeType="1"/>
            </p:cNvSpPr>
            <p:nvPr/>
          </p:nvSpPr>
          <p:spPr bwMode="auto">
            <a:xfrm>
              <a:off x="4470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2" name="Line 494"/>
            <p:cNvSpPr>
              <a:spLocks noChangeShapeType="1"/>
            </p:cNvSpPr>
            <p:nvPr/>
          </p:nvSpPr>
          <p:spPr bwMode="auto">
            <a:xfrm>
              <a:off x="4476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3" name="Line 495"/>
            <p:cNvSpPr>
              <a:spLocks noChangeShapeType="1"/>
            </p:cNvSpPr>
            <p:nvPr/>
          </p:nvSpPr>
          <p:spPr bwMode="auto">
            <a:xfrm>
              <a:off x="4482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4" name="Line 496"/>
            <p:cNvSpPr>
              <a:spLocks noChangeShapeType="1"/>
            </p:cNvSpPr>
            <p:nvPr/>
          </p:nvSpPr>
          <p:spPr bwMode="auto">
            <a:xfrm>
              <a:off x="4488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5" name="Line 497"/>
            <p:cNvSpPr>
              <a:spLocks noChangeShapeType="1"/>
            </p:cNvSpPr>
            <p:nvPr/>
          </p:nvSpPr>
          <p:spPr bwMode="auto">
            <a:xfrm flipV="1">
              <a:off x="4494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6" name="Line 498"/>
            <p:cNvSpPr>
              <a:spLocks noChangeShapeType="1"/>
            </p:cNvSpPr>
            <p:nvPr/>
          </p:nvSpPr>
          <p:spPr bwMode="auto">
            <a:xfrm flipV="1">
              <a:off x="4500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7" name="Line 499"/>
            <p:cNvSpPr>
              <a:spLocks noChangeShapeType="1"/>
            </p:cNvSpPr>
            <p:nvPr/>
          </p:nvSpPr>
          <p:spPr bwMode="auto">
            <a:xfrm flipV="1">
              <a:off x="4506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8" name="Line 500"/>
            <p:cNvSpPr>
              <a:spLocks noChangeShapeType="1"/>
            </p:cNvSpPr>
            <p:nvPr/>
          </p:nvSpPr>
          <p:spPr bwMode="auto">
            <a:xfrm flipV="1">
              <a:off x="4512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09" name="Line 501"/>
            <p:cNvSpPr>
              <a:spLocks noChangeShapeType="1"/>
            </p:cNvSpPr>
            <p:nvPr/>
          </p:nvSpPr>
          <p:spPr bwMode="auto">
            <a:xfrm flipV="1">
              <a:off x="4518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0" name="Line 502"/>
            <p:cNvSpPr>
              <a:spLocks noChangeShapeType="1"/>
            </p:cNvSpPr>
            <p:nvPr/>
          </p:nvSpPr>
          <p:spPr bwMode="auto">
            <a:xfrm flipV="1">
              <a:off x="4524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1" name="Line 503"/>
            <p:cNvSpPr>
              <a:spLocks noChangeShapeType="1"/>
            </p:cNvSpPr>
            <p:nvPr/>
          </p:nvSpPr>
          <p:spPr bwMode="auto">
            <a:xfrm flipV="1">
              <a:off x="4530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2" name="Line 504"/>
            <p:cNvSpPr>
              <a:spLocks noChangeShapeType="1"/>
            </p:cNvSpPr>
            <p:nvPr/>
          </p:nvSpPr>
          <p:spPr bwMode="auto">
            <a:xfrm flipV="1">
              <a:off x="4536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3" name="Line 505"/>
            <p:cNvSpPr>
              <a:spLocks noChangeShapeType="1"/>
            </p:cNvSpPr>
            <p:nvPr/>
          </p:nvSpPr>
          <p:spPr bwMode="auto">
            <a:xfrm flipV="1">
              <a:off x="4542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4" name="Line 506"/>
            <p:cNvSpPr>
              <a:spLocks noChangeShapeType="1"/>
            </p:cNvSpPr>
            <p:nvPr/>
          </p:nvSpPr>
          <p:spPr bwMode="auto">
            <a:xfrm flipV="1">
              <a:off x="4548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5" name="Line 507"/>
            <p:cNvSpPr>
              <a:spLocks noChangeShapeType="1"/>
            </p:cNvSpPr>
            <p:nvPr/>
          </p:nvSpPr>
          <p:spPr bwMode="auto">
            <a:xfrm flipV="1">
              <a:off x="4554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6" name="Line 508"/>
            <p:cNvSpPr>
              <a:spLocks noChangeShapeType="1"/>
            </p:cNvSpPr>
            <p:nvPr/>
          </p:nvSpPr>
          <p:spPr bwMode="auto">
            <a:xfrm flipV="1">
              <a:off x="4560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7" name="Line 509"/>
            <p:cNvSpPr>
              <a:spLocks noChangeShapeType="1"/>
            </p:cNvSpPr>
            <p:nvPr/>
          </p:nvSpPr>
          <p:spPr bwMode="auto">
            <a:xfrm flipV="1">
              <a:off x="4566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8" name="Line 510"/>
            <p:cNvSpPr>
              <a:spLocks noChangeShapeType="1"/>
            </p:cNvSpPr>
            <p:nvPr/>
          </p:nvSpPr>
          <p:spPr bwMode="auto">
            <a:xfrm flipV="1">
              <a:off x="4572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19" name="Line 511"/>
            <p:cNvSpPr>
              <a:spLocks noChangeShapeType="1"/>
            </p:cNvSpPr>
            <p:nvPr/>
          </p:nvSpPr>
          <p:spPr bwMode="auto">
            <a:xfrm>
              <a:off x="457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20" name="Line 512"/>
            <p:cNvSpPr>
              <a:spLocks noChangeShapeType="1"/>
            </p:cNvSpPr>
            <p:nvPr/>
          </p:nvSpPr>
          <p:spPr bwMode="auto">
            <a:xfrm>
              <a:off x="4584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21" name="Line 513"/>
            <p:cNvSpPr>
              <a:spLocks noChangeShapeType="1"/>
            </p:cNvSpPr>
            <p:nvPr/>
          </p:nvSpPr>
          <p:spPr bwMode="auto">
            <a:xfrm flipV="1">
              <a:off x="4590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22" name="Line 514"/>
            <p:cNvSpPr>
              <a:spLocks noChangeShapeType="1"/>
            </p:cNvSpPr>
            <p:nvPr/>
          </p:nvSpPr>
          <p:spPr bwMode="auto">
            <a:xfrm>
              <a:off x="4596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23" name="Line 515"/>
            <p:cNvSpPr>
              <a:spLocks noChangeShapeType="1"/>
            </p:cNvSpPr>
            <p:nvPr/>
          </p:nvSpPr>
          <p:spPr bwMode="auto">
            <a:xfrm>
              <a:off x="4602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24" name="Line 516"/>
            <p:cNvSpPr>
              <a:spLocks noChangeShapeType="1"/>
            </p:cNvSpPr>
            <p:nvPr/>
          </p:nvSpPr>
          <p:spPr bwMode="auto">
            <a:xfrm>
              <a:off x="4608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17"/>
            <p:cNvGrpSpPr>
              <a:grpSpLocks/>
            </p:cNvGrpSpPr>
            <p:nvPr/>
          </p:nvGrpSpPr>
          <p:grpSpPr bwMode="auto">
            <a:xfrm>
              <a:off x="3504" y="1261"/>
              <a:ext cx="1476" cy="282"/>
              <a:chOff x="3437" y="1531"/>
              <a:chExt cx="1476" cy="282"/>
            </a:xfrm>
          </p:grpSpPr>
          <p:sp>
            <p:nvSpPr>
              <p:cNvPr id="350726" name="Line 518"/>
              <p:cNvSpPr>
                <a:spLocks noChangeShapeType="1"/>
              </p:cNvSpPr>
              <p:nvPr/>
            </p:nvSpPr>
            <p:spPr bwMode="auto">
              <a:xfrm>
                <a:off x="4547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27" name="Line 519"/>
              <p:cNvSpPr>
                <a:spLocks noChangeShapeType="1"/>
              </p:cNvSpPr>
              <p:nvPr/>
            </p:nvSpPr>
            <p:spPr bwMode="auto">
              <a:xfrm>
                <a:off x="4553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28" name="Line 520"/>
              <p:cNvSpPr>
                <a:spLocks noChangeShapeType="1"/>
              </p:cNvSpPr>
              <p:nvPr/>
            </p:nvSpPr>
            <p:spPr bwMode="auto">
              <a:xfrm>
                <a:off x="4559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29" name="Line 521"/>
              <p:cNvSpPr>
                <a:spLocks noChangeShapeType="1"/>
              </p:cNvSpPr>
              <p:nvPr/>
            </p:nvSpPr>
            <p:spPr bwMode="auto">
              <a:xfrm>
                <a:off x="4565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0" name="Line 522"/>
              <p:cNvSpPr>
                <a:spLocks noChangeShapeType="1"/>
              </p:cNvSpPr>
              <p:nvPr/>
            </p:nvSpPr>
            <p:spPr bwMode="auto">
              <a:xfrm>
                <a:off x="4571" y="17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1" name="Line 523"/>
              <p:cNvSpPr>
                <a:spLocks noChangeShapeType="1"/>
              </p:cNvSpPr>
              <p:nvPr/>
            </p:nvSpPr>
            <p:spPr bwMode="auto">
              <a:xfrm>
                <a:off x="4577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2" name="Line 524"/>
              <p:cNvSpPr>
                <a:spLocks noChangeShapeType="1"/>
              </p:cNvSpPr>
              <p:nvPr/>
            </p:nvSpPr>
            <p:spPr bwMode="auto">
              <a:xfrm flipV="1">
                <a:off x="4583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3" name="Line 525"/>
              <p:cNvSpPr>
                <a:spLocks noChangeShapeType="1"/>
              </p:cNvSpPr>
              <p:nvPr/>
            </p:nvSpPr>
            <p:spPr bwMode="auto">
              <a:xfrm flipV="1">
                <a:off x="4589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4" name="Line 526"/>
              <p:cNvSpPr>
                <a:spLocks noChangeShapeType="1"/>
              </p:cNvSpPr>
              <p:nvPr/>
            </p:nvSpPr>
            <p:spPr bwMode="auto">
              <a:xfrm flipV="1">
                <a:off x="4595" y="175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5" name="Line 527"/>
              <p:cNvSpPr>
                <a:spLocks noChangeShapeType="1"/>
              </p:cNvSpPr>
              <p:nvPr/>
            </p:nvSpPr>
            <p:spPr bwMode="auto">
              <a:xfrm flipV="1">
                <a:off x="4601" y="175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6" name="Line 528"/>
              <p:cNvSpPr>
                <a:spLocks noChangeShapeType="1"/>
              </p:cNvSpPr>
              <p:nvPr/>
            </p:nvSpPr>
            <p:spPr bwMode="auto">
              <a:xfrm flipV="1">
                <a:off x="4607" y="174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7" name="Line 529"/>
              <p:cNvSpPr>
                <a:spLocks noChangeShapeType="1"/>
              </p:cNvSpPr>
              <p:nvPr/>
            </p:nvSpPr>
            <p:spPr bwMode="auto">
              <a:xfrm flipV="1">
                <a:off x="4613" y="172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8" name="Line 530"/>
              <p:cNvSpPr>
                <a:spLocks noChangeShapeType="1"/>
              </p:cNvSpPr>
              <p:nvPr/>
            </p:nvSpPr>
            <p:spPr bwMode="auto">
              <a:xfrm flipV="1">
                <a:off x="4619" y="171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39" name="Line 531"/>
              <p:cNvSpPr>
                <a:spLocks noChangeShapeType="1"/>
              </p:cNvSpPr>
              <p:nvPr/>
            </p:nvSpPr>
            <p:spPr bwMode="auto">
              <a:xfrm flipV="1">
                <a:off x="4625" y="1687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0" name="Line 532"/>
              <p:cNvSpPr>
                <a:spLocks noChangeShapeType="1"/>
              </p:cNvSpPr>
              <p:nvPr/>
            </p:nvSpPr>
            <p:spPr bwMode="auto">
              <a:xfrm flipV="1">
                <a:off x="4631" y="166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1" name="Line 533"/>
              <p:cNvSpPr>
                <a:spLocks noChangeShapeType="1"/>
              </p:cNvSpPr>
              <p:nvPr/>
            </p:nvSpPr>
            <p:spPr bwMode="auto">
              <a:xfrm flipV="1">
                <a:off x="4637" y="163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2" name="Line 534"/>
              <p:cNvSpPr>
                <a:spLocks noChangeShapeType="1"/>
              </p:cNvSpPr>
              <p:nvPr/>
            </p:nvSpPr>
            <p:spPr bwMode="auto">
              <a:xfrm flipV="1">
                <a:off x="4643" y="160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3" name="Line 535"/>
              <p:cNvSpPr>
                <a:spLocks noChangeShapeType="1"/>
              </p:cNvSpPr>
              <p:nvPr/>
            </p:nvSpPr>
            <p:spPr bwMode="auto">
              <a:xfrm flipV="1">
                <a:off x="4649" y="157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4" name="Line 536"/>
              <p:cNvSpPr>
                <a:spLocks noChangeShapeType="1"/>
              </p:cNvSpPr>
              <p:nvPr/>
            </p:nvSpPr>
            <p:spPr bwMode="auto">
              <a:xfrm flipV="1">
                <a:off x="4655" y="156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5" name="Line 537"/>
              <p:cNvSpPr>
                <a:spLocks noChangeShapeType="1"/>
              </p:cNvSpPr>
              <p:nvPr/>
            </p:nvSpPr>
            <p:spPr bwMode="auto">
              <a:xfrm flipV="1">
                <a:off x="4661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6" name="Line 538"/>
              <p:cNvSpPr>
                <a:spLocks noChangeShapeType="1"/>
              </p:cNvSpPr>
              <p:nvPr/>
            </p:nvSpPr>
            <p:spPr bwMode="auto">
              <a:xfrm>
                <a:off x="4667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7" name="Line 539"/>
              <p:cNvSpPr>
                <a:spLocks noChangeShapeType="1"/>
              </p:cNvSpPr>
              <p:nvPr/>
            </p:nvSpPr>
            <p:spPr bwMode="auto">
              <a:xfrm>
                <a:off x="4673" y="156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8" name="Line 540"/>
              <p:cNvSpPr>
                <a:spLocks noChangeShapeType="1"/>
              </p:cNvSpPr>
              <p:nvPr/>
            </p:nvSpPr>
            <p:spPr bwMode="auto">
              <a:xfrm flipV="1">
                <a:off x="4679" y="156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49" name="Line 541"/>
              <p:cNvSpPr>
                <a:spLocks noChangeShapeType="1"/>
              </p:cNvSpPr>
              <p:nvPr/>
            </p:nvSpPr>
            <p:spPr bwMode="auto">
              <a:xfrm>
                <a:off x="4685" y="15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0" name="Line 542"/>
              <p:cNvSpPr>
                <a:spLocks noChangeShapeType="1"/>
              </p:cNvSpPr>
              <p:nvPr/>
            </p:nvSpPr>
            <p:spPr bwMode="auto">
              <a:xfrm>
                <a:off x="4691" y="1567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1" name="Line 543"/>
              <p:cNvSpPr>
                <a:spLocks noChangeShapeType="1"/>
              </p:cNvSpPr>
              <p:nvPr/>
            </p:nvSpPr>
            <p:spPr bwMode="auto">
              <a:xfrm>
                <a:off x="4697" y="1579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2" name="Line 544"/>
              <p:cNvSpPr>
                <a:spLocks noChangeShapeType="1"/>
              </p:cNvSpPr>
              <p:nvPr/>
            </p:nvSpPr>
            <p:spPr bwMode="auto">
              <a:xfrm>
                <a:off x="4703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3" name="Line 545"/>
              <p:cNvSpPr>
                <a:spLocks noChangeShapeType="1"/>
              </p:cNvSpPr>
              <p:nvPr/>
            </p:nvSpPr>
            <p:spPr bwMode="auto">
              <a:xfrm>
                <a:off x="4709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4" name="Line 546"/>
              <p:cNvSpPr>
                <a:spLocks noChangeShapeType="1"/>
              </p:cNvSpPr>
              <p:nvPr/>
            </p:nvSpPr>
            <p:spPr bwMode="auto">
              <a:xfrm>
                <a:off x="4715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5" name="Line 547"/>
              <p:cNvSpPr>
                <a:spLocks noChangeShapeType="1"/>
              </p:cNvSpPr>
              <p:nvPr/>
            </p:nvSpPr>
            <p:spPr bwMode="auto">
              <a:xfrm>
                <a:off x="4721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6" name="Line 548"/>
              <p:cNvSpPr>
                <a:spLocks noChangeShapeType="1"/>
              </p:cNvSpPr>
              <p:nvPr/>
            </p:nvSpPr>
            <p:spPr bwMode="auto">
              <a:xfrm>
                <a:off x="4727" y="1717"/>
                <a:ext cx="1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7" name="Line 549"/>
              <p:cNvSpPr>
                <a:spLocks noChangeShapeType="1"/>
              </p:cNvSpPr>
              <p:nvPr/>
            </p:nvSpPr>
            <p:spPr bwMode="auto">
              <a:xfrm>
                <a:off x="4739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8" name="Line 550"/>
              <p:cNvSpPr>
                <a:spLocks noChangeShapeType="1"/>
              </p:cNvSpPr>
              <p:nvPr/>
            </p:nvSpPr>
            <p:spPr bwMode="auto">
              <a:xfrm flipV="1">
                <a:off x="4745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59" name="Line 551"/>
              <p:cNvSpPr>
                <a:spLocks noChangeShapeType="1"/>
              </p:cNvSpPr>
              <p:nvPr/>
            </p:nvSpPr>
            <p:spPr bwMode="auto">
              <a:xfrm flipV="1">
                <a:off x="4751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0" name="Line 552"/>
              <p:cNvSpPr>
                <a:spLocks noChangeShapeType="1"/>
              </p:cNvSpPr>
              <p:nvPr/>
            </p:nvSpPr>
            <p:spPr bwMode="auto">
              <a:xfrm flipV="1">
                <a:off x="4757" y="175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1" name="Line 553"/>
              <p:cNvSpPr>
                <a:spLocks noChangeShapeType="1"/>
              </p:cNvSpPr>
              <p:nvPr/>
            </p:nvSpPr>
            <p:spPr bwMode="auto">
              <a:xfrm flipV="1">
                <a:off x="4763" y="175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2" name="Line 554"/>
              <p:cNvSpPr>
                <a:spLocks noChangeShapeType="1"/>
              </p:cNvSpPr>
              <p:nvPr/>
            </p:nvSpPr>
            <p:spPr bwMode="auto">
              <a:xfrm flipV="1">
                <a:off x="4769" y="174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3" name="Line 555"/>
              <p:cNvSpPr>
                <a:spLocks noChangeShapeType="1"/>
              </p:cNvSpPr>
              <p:nvPr/>
            </p:nvSpPr>
            <p:spPr bwMode="auto">
              <a:xfrm flipV="1">
                <a:off x="4775" y="172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4" name="Line 556"/>
              <p:cNvSpPr>
                <a:spLocks noChangeShapeType="1"/>
              </p:cNvSpPr>
              <p:nvPr/>
            </p:nvSpPr>
            <p:spPr bwMode="auto">
              <a:xfrm flipV="1">
                <a:off x="4781" y="171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5" name="Line 557"/>
              <p:cNvSpPr>
                <a:spLocks noChangeShapeType="1"/>
              </p:cNvSpPr>
              <p:nvPr/>
            </p:nvSpPr>
            <p:spPr bwMode="auto">
              <a:xfrm flipV="1">
                <a:off x="4787" y="1693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6" name="Line 558"/>
              <p:cNvSpPr>
                <a:spLocks noChangeShapeType="1"/>
              </p:cNvSpPr>
              <p:nvPr/>
            </p:nvSpPr>
            <p:spPr bwMode="auto">
              <a:xfrm flipV="1">
                <a:off x="4793" y="1663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7" name="Line 559"/>
              <p:cNvSpPr>
                <a:spLocks noChangeShapeType="1"/>
              </p:cNvSpPr>
              <p:nvPr/>
            </p:nvSpPr>
            <p:spPr bwMode="auto">
              <a:xfrm flipV="1">
                <a:off x="4799" y="163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8" name="Line 560"/>
              <p:cNvSpPr>
                <a:spLocks noChangeShapeType="1"/>
              </p:cNvSpPr>
              <p:nvPr/>
            </p:nvSpPr>
            <p:spPr bwMode="auto">
              <a:xfrm flipV="1">
                <a:off x="4805" y="160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69" name="Line 561"/>
              <p:cNvSpPr>
                <a:spLocks noChangeShapeType="1"/>
              </p:cNvSpPr>
              <p:nvPr/>
            </p:nvSpPr>
            <p:spPr bwMode="auto">
              <a:xfrm flipV="1">
                <a:off x="4811" y="157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0" name="Line 562"/>
              <p:cNvSpPr>
                <a:spLocks noChangeShapeType="1"/>
              </p:cNvSpPr>
              <p:nvPr/>
            </p:nvSpPr>
            <p:spPr bwMode="auto">
              <a:xfrm flipV="1">
                <a:off x="4817" y="156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1" name="Line 563"/>
              <p:cNvSpPr>
                <a:spLocks noChangeShapeType="1"/>
              </p:cNvSpPr>
              <p:nvPr/>
            </p:nvSpPr>
            <p:spPr bwMode="auto">
              <a:xfrm flipV="1">
                <a:off x="4823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2" name="Line 564"/>
              <p:cNvSpPr>
                <a:spLocks noChangeShapeType="1"/>
              </p:cNvSpPr>
              <p:nvPr/>
            </p:nvSpPr>
            <p:spPr bwMode="auto">
              <a:xfrm>
                <a:off x="4829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3" name="Line 565"/>
              <p:cNvSpPr>
                <a:spLocks noChangeShapeType="1"/>
              </p:cNvSpPr>
              <p:nvPr/>
            </p:nvSpPr>
            <p:spPr bwMode="auto">
              <a:xfrm>
                <a:off x="4835" y="156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4" name="Line 566"/>
              <p:cNvSpPr>
                <a:spLocks noChangeShapeType="1"/>
              </p:cNvSpPr>
              <p:nvPr/>
            </p:nvSpPr>
            <p:spPr bwMode="auto">
              <a:xfrm flipV="1">
                <a:off x="4841" y="156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5" name="Line 567"/>
              <p:cNvSpPr>
                <a:spLocks noChangeShapeType="1"/>
              </p:cNvSpPr>
              <p:nvPr/>
            </p:nvSpPr>
            <p:spPr bwMode="auto">
              <a:xfrm>
                <a:off x="4847" y="15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6" name="Line 568"/>
              <p:cNvSpPr>
                <a:spLocks noChangeShapeType="1"/>
              </p:cNvSpPr>
              <p:nvPr/>
            </p:nvSpPr>
            <p:spPr bwMode="auto">
              <a:xfrm>
                <a:off x="4853" y="1567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7" name="Line 569"/>
              <p:cNvSpPr>
                <a:spLocks noChangeShapeType="1"/>
              </p:cNvSpPr>
              <p:nvPr/>
            </p:nvSpPr>
            <p:spPr bwMode="auto">
              <a:xfrm>
                <a:off x="4859" y="1579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8" name="Line 570"/>
              <p:cNvSpPr>
                <a:spLocks noChangeShapeType="1"/>
              </p:cNvSpPr>
              <p:nvPr/>
            </p:nvSpPr>
            <p:spPr bwMode="auto">
              <a:xfrm>
                <a:off x="4865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79" name="Line 571"/>
              <p:cNvSpPr>
                <a:spLocks noChangeShapeType="1"/>
              </p:cNvSpPr>
              <p:nvPr/>
            </p:nvSpPr>
            <p:spPr bwMode="auto">
              <a:xfrm>
                <a:off x="4871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0" name="Line 572"/>
              <p:cNvSpPr>
                <a:spLocks noChangeShapeType="1"/>
              </p:cNvSpPr>
              <p:nvPr/>
            </p:nvSpPr>
            <p:spPr bwMode="auto">
              <a:xfrm>
                <a:off x="4877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1" name="Line 573"/>
              <p:cNvSpPr>
                <a:spLocks noChangeShapeType="1"/>
              </p:cNvSpPr>
              <p:nvPr/>
            </p:nvSpPr>
            <p:spPr bwMode="auto">
              <a:xfrm>
                <a:off x="4883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2" name="Line 574"/>
              <p:cNvSpPr>
                <a:spLocks noChangeShapeType="1"/>
              </p:cNvSpPr>
              <p:nvPr/>
            </p:nvSpPr>
            <p:spPr bwMode="auto">
              <a:xfrm>
                <a:off x="4889" y="17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3" name="Line 575"/>
              <p:cNvSpPr>
                <a:spLocks noChangeShapeType="1"/>
              </p:cNvSpPr>
              <p:nvPr/>
            </p:nvSpPr>
            <p:spPr bwMode="auto">
              <a:xfrm>
                <a:off x="4895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4" name="Line 576"/>
              <p:cNvSpPr>
                <a:spLocks noChangeShapeType="1"/>
              </p:cNvSpPr>
              <p:nvPr/>
            </p:nvSpPr>
            <p:spPr bwMode="auto">
              <a:xfrm flipV="1">
                <a:off x="4901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5" name="Line 577"/>
              <p:cNvSpPr>
                <a:spLocks noChangeShapeType="1"/>
              </p:cNvSpPr>
              <p:nvPr/>
            </p:nvSpPr>
            <p:spPr bwMode="auto">
              <a:xfrm flipV="1">
                <a:off x="4907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6" name="Oval 578"/>
              <p:cNvSpPr>
                <a:spLocks noChangeArrowheads="1"/>
              </p:cNvSpPr>
              <p:nvPr/>
            </p:nvSpPr>
            <p:spPr bwMode="auto">
              <a:xfrm>
                <a:off x="3437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7" name="Oval 579"/>
              <p:cNvSpPr>
                <a:spLocks noChangeArrowheads="1"/>
              </p:cNvSpPr>
              <p:nvPr/>
            </p:nvSpPr>
            <p:spPr bwMode="auto">
              <a:xfrm>
                <a:off x="3443" y="17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8" name="Oval 580"/>
              <p:cNvSpPr>
                <a:spLocks noChangeArrowheads="1"/>
              </p:cNvSpPr>
              <p:nvPr/>
            </p:nvSpPr>
            <p:spPr bwMode="auto">
              <a:xfrm>
                <a:off x="3449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89" name="Oval 581"/>
              <p:cNvSpPr>
                <a:spLocks noChangeArrowheads="1"/>
              </p:cNvSpPr>
              <p:nvPr/>
            </p:nvSpPr>
            <p:spPr bwMode="auto">
              <a:xfrm>
                <a:off x="3455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0" name="Oval 582"/>
              <p:cNvSpPr>
                <a:spLocks noChangeArrowheads="1"/>
              </p:cNvSpPr>
              <p:nvPr/>
            </p:nvSpPr>
            <p:spPr bwMode="auto">
              <a:xfrm>
                <a:off x="3461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1" name="Oval 583"/>
              <p:cNvSpPr>
                <a:spLocks noChangeArrowheads="1"/>
              </p:cNvSpPr>
              <p:nvPr/>
            </p:nvSpPr>
            <p:spPr bwMode="auto">
              <a:xfrm>
                <a:off x="3467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2" name="Oval 584"/>
              <p:cNvSpPr>
                <a:spLocks noChangeArrowheads="1"/>
              </p:cNvSpPr>
              <p:nvPr/>
            </p:nvSpPr>
            <p:spPr bwMode="auto">
              <a:xfrm>
                <a:off x="3473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3" name="Oval 585"/>
              <p:cNvSpPr>
                <a:spLocks noChangeArrowheads="1"/>
              </p:cNvSpPr>
              <p:nvPr/>
            </p:nvSpPr>
            <p:spPr bwMode="auto">
              <a:xfrm>
                <a:off x="3479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4" name="Oval 586"/>
              <p:cNvSpPr>
                <a:spLocks noChangeArrowheads="1"/>
              </p:cNvSpPr>
              <p:nvPr/>
            </p:nvSpPr>
            <p:spPr bwMode="auto">
              <a:xfrm>
                <a:off x="3485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5" name="Oval 587"/>
              <p:cNvSpPr>
                <a:spLocks noChangeArrowheads="1"/>
              </p:cNvSpPr>
              <p:nvPr/>
            </p:nvSpPr>
            <p:spPr bwMode="auto">
              <a:xfrm>
                <a:off x="3491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6" name="Oval 588"/>
              <p:cNvSpPr>
                <a:spLocks noChangeArrowheads="1"/>
              </p:cNvSpPr>
              <p:nvPr/>
            </p:nvSpPr>
            <p:spPr bwMode="auto">
              <a:xfrm>
                <a:off x="3497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7" name="Oval 589"/>
              <p:cNvSpPr>
                <a:spLocks noChangeArrowheads="1"/>
              </p:cNvSpPr>
              <p:nvPr/>
            </p:nvSpPr>
            <p:spPr bwMode="auto">
              <a:xfrm>
                <a:off x="3503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8" name="Oval 590"/>
              <p:cNvSpPr>
                <a:spLocks noChangeArrowheads="1"/>
              </p:cNvSpPr>
              <p:nvPr/>
            </p:nvSpPr>
            <p:spPr bwMode="auto">
              <a:xfrm>
                <a:off x="3509" y="16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99" name="Oval 591"/>
              <p:cNvSpPr>
                <a:spLocks noChangeArrowheads="1"/>
              </p:cNvSpPr>
              <p:nvPr/>
            </p:nvSpPr>
            <p:spPr bwMode="auto">
              <a:xfrm>
                <a:off x="351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0" name="Oval 592"/>
              <p:cNvSpPr>
                <a:spLocks noChangeArrowheads="1"/>
              </p:cNvSpPr>
              <p:nvPr/>
            </p:nvSpPr>
            <p:spPr bwMode="auto">
              <a:xfrm>
                <a:off x="3521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1" name="Oval 593"/>
              <p:cNvSpPr>
                <a:spLocks noChangeArrowheads="1"/>
              </p:cNvSpPr>
              <p:nvPr/>
            </p:nvSpPr>
            <p:spPr bwMode="auto">
              <a:xfrm>
                <a:off x="352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2" name="Oval 594"/>
              <p:cNvSpPr>
                <a:spLocks noChangeArrowheads="1"/>
              </p:cNvSpPr>
              <p:nvPr/>
            </p:nvSpPr>
            <p:spPr bwMode="auto">
              <a:xfrm>
                <a:off x="353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3" name="Oval 595"/>
              <p:cNvSpPr>
                <a:spLocks noChangeArrowheads="1"/>
              </p:cNvSpPr>
              <p:nvPr/>
            </p:nvSpPr>
            <p:spPr bwMode="auto">
              <a:xfrm>
                <a:off x="3539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4" name="Oval 596"/>
              <p:cNvSpPr>
                <a:spLocks noChangeArrowheads="1"/>
              </p:cNvSpPr>
              <p:nvPr/>
            </p:nvSpPr>
            <p:spPr bwMode="auto">
              <a:xfrm>
                <a:off x="354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5" name="Oval 597"/>
              <p:cNvSpPr>
                <a:spLocks noChangeArrowheads="1"/>
              </p:cNvSpPr>
              <p:nvPr/>
            </p:nvSpPr>
            <p:spPr bwMode="auto">
              <a:xfrm>
                <a:off x="3551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6" name="Oval 598"/>
              <p:cNvSpPr>
                <a:spLocks noChangeArrowheads="1"/>
              </p:cNvSpPr>
              <p:nvPr/>
            </p:nvSpPr>
            <p:spPr bwMode="auto">
              <a:xfrm>
                <a:off x="3557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7" name="Oval 599"/>
              <p:cNvSpPr>
                <a:spLocks noChangeArrowheads="1"/>
              </p:cNvSpPr>
              <p:nvPr/>
            </p:nvSpPr>
            <p:spPr bwMode="auto">
              <a:xfrm>
                <a:off x="356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8" name="Oval 600"/>
              <p:cNvSpPr>
                <a:spLocks noChangeArrowheads="1"/>
              </p:cNvSpPr>
              <p:nvPr/>
            </p:nvSpPr>
            <p:spPr bwMode="auto">
              <a:xfrm>
                <a:off x="356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09" name="Oval 601"/>
              <p:cNvSpPr>
                <a:spLocks noChangeArrowheads="1"/>
              </p:cNvSpPr>
              <p:nvPr/>
            </p:nvSpPr>
            <p:spPr bwMode="auto">
              <a:xfrm>
                <a:off x="3575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0" name="Oval 602"/>
              <p:cNvSpPr>
                <a:spLocks noChangeArrowheads="1"/>
              </p:cNvSpPr>
              <p:nvPr/>
            </p:nvSpPr>
            <p:spPr bwMode="auto">
              <a:xfrm>
                <a:off x="3581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1" name="Oval 603"/>
              <p:cNvSpPr>
                <a:spLocks noChangeArrowheads="1"/>
              </p:cNvSpPr>
              <p:nvPr/>
            </p:nvSpPr>
            <p:spPr bwMode="auto">
              <a:xfrm>
                <a:off x="358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2" name="Oval 604"/>
              <p:cNvSpPr>
                <a:spLocks noChangeArrowheads="1"/>
              </p:cNvSpPr>
              <p:nvPr/>
            </p:nvSpPr>
            <p:spPr bwMode="auto">
              <a:xfrm>
                <a:off x="3593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3" name="Oval 605"/>
              <p:cNvSpPr>
                <a:spLocks noChangeArrowheads="1"/>
              </p:cNvSpPr>
              <p:nvPr/>
            </p:nvSpPr>
            <p:spPr bwMode="auto">
              <a:xfrm>
                <a:off x="3599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4" name="Oval 606"/>
              <p:cNvSpPr>
                <a:spLocks noChangeArrowheads="1"/>
              </p:cNvSpPr>
              <p:nvPr/>
            </p:nvSpPr>
            <p:spPr bwMode="auto">
              <a:xfrm>
                <a:off x="360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5" name="Oval 607"/>
              <p:cNvSpPr>
                <a:spLocks noChangeArrowheads="1"/>
              </p:cNvSpPr>
              <p:nvPr/>
            </p:nvSpPr>
            <p:spPr bwMode="auto">
              <a:xfrm>
                <a:off x="3611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6" name="Oval 608"/>
              <p:cNvSpPr>
                <a:spLocks noChangeArrowheads="1"/>
              </p:cNvSpPr>
              <p:nvPr/>
            </p:nvSpPr>
            <p:spPr bwMode="auto">
              <a:xfrm>
                <a:off x="3623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7" name="Oval 609"/>
              <p:cNvSpPr>
                <a:spLocks noChangeArrowheads="1"/>
              </p:cNvSpPr>
              <p:nvPr/>
            </p:nvSpPr>
            <p:spPr bwMode="auto">
              <a:xfrm>
                <a:off x="3629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8" name="Oval 610"/>
              <p:cNvSpPr>
                <a:spLocks noChangeArrowheads="1"/>
              </p:cNvSpPr>
              <p:nvPr/>
            </p:nvSpPr>
            <p:spPr bwMode="auto">
              <a:xfrm>
                <a:off x="363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19" name="Oval 611"/>
              <p:cNvSpPr>
                <a:spLocks noChangeArrowheads="1"/>
              </p:cNvSpPr>
              <p:nvPr/>
            </p:nvSpPr>
            <p:spPr bwMode="auto">
              <a:xfrm>
                <a:off x="3641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0" name="Oval 612"/>
              <p:cNvSpPr>
                <a:spLocks noChangeArrowheads="1"/>
              </p:cNvSpPr>
              <p:nvPr/>
            </p:nvSpPr>
            <p:spPr bwMode="auto">
              <a:xfrm>
                <a:off x="3647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1" name="Oval 613"/>
              <p:cNvSpPr>
                <a:spLocks noChangeArrowheads="1"/>
              </p:cNvSpPr>
              <p:nvPr/>
            </p:nvSpPr>
            <p:spPr bwMode="auto">
              <a:xfrm>
                <a:off x="3653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2" name="Oval 614"/>
              <p:cNvSpPr>
                <a:spLocks noChangeArrowheads="1"/>
              </p:cNvSpPr>
              <p:nvPr/>
            </p:nvSpPr>
            <p:spPr bwMode="auto">
              <a:xfrm>
                <a:off x="3659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3" name="Oval 615"/>
              <p:cNvSpPr>
                <a:spLocks noChangeArrowheads="1"/>
              </p:cNvSpPr>
              <p:nvPr/>
            </p:nvSpPr>
            <p:spPr bwMode="auto">
              <a:xfrm>
                <a:off x="3665" y="16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4" name="Oval 616"/>
              <p:cNvSpPr>
                <a:spLocks noChangeArrowheads="1"/>
              </p:cNvSpPr>
              <p:nvPr/>
            </p:nvSpPr>
            <p:spPr bwMode="auto">
              <a:xfrm>
                <a:off x="3671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5" name="Oval 617"/>
              <p:cNvSpPr>
                <a:spLocks noChangeArrowheads="1"/>
              </p:cNvSpPr>
              <p:nvPr/>
            </p:nvSpPr>
            <p:spPr bwMode="auto">
              <a:xfrm>
                <a:off x="367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6" name="Oval 618"/>
              <p:cNvSpPr>
                <a:spLocks noChangeArrowheads="1"/>
              </p:cNvSpPr>
              <p:nvPr/>
            </p:nvSpPr>
            <p:spPr bwMode="auto">
              <a:xfrm>
                <a:off x="3683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7" name="Oval 619"/>
              <p:cNvSpPr>
                <a:spLocks noChangeArrowheads="1"/>
              </p:cNvSpPr>
              <p:nvPr/>
            </p:nvSpPr>
            <p:spPr bwMode="auto">
              <a:xfrm>
                <a:off x="368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8" name="Oval 620"/>
              <p:cNvSpPr>
                <a:spLocks noChangeArrowheads="1"/>
              </p:cNvSpPr>
              <p:nvPr/>
            </p:nvSpPr>
            <p:spPr bwMode="auto">
              <a:xfrm>
                <a:off x="369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29" name="Oval 621"/>
              <p:cNvSpPr>
                <a:spLocks noChangeArrowheads="1"/>
              </p:cNvSpPr>
              <p:nvPr/>
            </p:nvSpPr>
            <p:spPr bwMode="auto">
              <a:xfrm>
                <a:off x="3701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0" name="Oval 622"/>
              <p:cNvSpPr>
                <a:spLocks noChangeArrowheads="1"/>
              </p:cNvSpPr>
              <p:nvPr/>
            </p:nvSpPr>
            <p:spPr bwMode="auto">
              <a:xfrm>
                <a:off x="3707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1" name="Oval 623"/>
              <p:cNvSpPr>
                <a:spLocks noChangeArrowheads="1"/>
              </p:cNvSpPr>
              <p:nvPr/>
            </p:nvSpPr>
            <p:spPr bwMode="auto">
              <a:xfrm>
                <a:off x="3713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2" name="Oval 624"/>
              <p:cNvSpPr>
                <a:spLocks noChangeArrowheads="1"/>
              </p:cNvSpPr>
              <p:nvPr/>
            </p:nvSpPr>
            <p:spPr bwMode="auto">
              <a:xfrm>
                <a:off x="3719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3" name="Oval 625"/>
              <p:cNvSpPr>
                <a:spLocks noChangeArrowheads="1"/>
              </p:cNvSpPr>
              <p:nvPr/>
            </p:nvSpPr>
            <p:spPr bwMode="auto">
              <a:xfrm>
                <a:off x="3725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4" name="Oval 626"/>
              <p:cNvSpPr>
                <a:spLocks noChangeArrowheads="1"/>
              </p:cNvSpPr>
              <p:nvPr/>
            </p:nvSpPr>
            <p:spPr bwMode="auto">
              <a:xfrm>
                <a:off x="3731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5" name="Oval 627"/>
              <p:cNvSpPr>
                <a:spLocks noChangeArrowheads="1"/>
              </p:cNvSpPr>
              <p:nvPr/>
            </p:nvSpPr>
            <p:spPr bwMode="auto">
              <a:xfrm>
                <a:off x="3737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6" name="Oval 628"/>
              <p:cNvSpPr>
                <a:spLocks noChangeArrowheads="1"/>
              </p:cNvSpPr>
              <p:nvPr/>
            </p:nvSpPr>
            <p:spPr bwMode="auto">
              <a:xfrm>
                <a:off x="3743" y="16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7" name="Oval 629"/>
              <p:cNvSpPr>
                <a:spLocks noChangeArrowheads="1"/>
              </p:cNvSpPr>
              <p:nvPr/>
            </p:nvSpPr>
            <p:spPr bwMode="auto">
              <a:xfrm>
                <a:off x="3749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8" name="Oval 630"/>
              <p:cNvSpPr>
                <a:spLocks noChangeArrowheads="1"/>
              </p:cNvSpPr>
              <p:nvPr/>
            </p:nvSpPr>
            <p:spPr bwMode="auto">
              <a:xfrm>
                <a:off x="3755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39" name="Oval 631"/>
              <p:cNvSpPr>
                <a:spLocks noChangeArrowheads="1"/>
              </p:cNvSpPr>
              <p:nvPr/>
            </p:nvSpPr>
            <p:spPr bwMode="auto">
              <a:xfrm>
                <a:off x="3761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0" name="Oval 632"/>
              <p:cNvSpPr>
                <a:spLocks noChangeArrowheads="1"/>
              </p:cNvSpPr>
              <p:nvPr/>
            </p:nvSpPr>
            <p:spPr bwMode="auto">
              <a:xfrm>
                <a:off x="3767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1" name="Oval 633"/>
              <p:cNvSpPr>
                <a:spLocks noChangeArrowheads="1"/>
              </p:cNvSpPr>
              <p:nvPr/>
            </p:nvSpPr>
            <p:spPr bwMode="auto">
              <a:xfrm>
                <a:off x="3773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2" name="Oval 634"/>
              <p:cNvSpPr>
                <a:spLocks noChangeArrowheads="1"/>
              </p:cNvSpPr>
              <p:nvPr/>
            </p:nvSpPr>
            <p:spPr bwMode="auto">
              <a:xfrm>
                <a:off x="3779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3" name="Oval 635"/>
              <p:cNvSpPr>
                <a:spLocks noChangeArrowheads="1"/>
              </p:cNvSpPr>
              <p:nvPr/>
            </p:nvSpPr>
            <p:spPr bwMode="auto">
              <a:xfrm>
                <a:off x="3785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4" name="Oval 636"/>
              <p:cNvSpPr>
                <a:spLocks noChangeArrowheads="1"/>
              </p:cNvSpPr>
              <p:nvPr/>
            </p:nvSpPr>
            <p:spPr bwMode="auto">
              <a:xfrm>
                <a:off x="3791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5" name="Oval 637"/>
              <p:cNvSpPr>
                <a:spLocks noChangeArrowheads="1"/>
              </p:cNvSpPr>
              <p:nvPr/>
            </p:nvSpPr>
            <p:spPr bwMode="auto">
              <a:xfrm>
                <a:off x="3797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6" name="Oval 638"/>
              <p:cNvSpPr>
                <a:spLocks noChangeArrowheads="1"/>
              </p:cNvSpPr>
              <p:nvPr/>
            </p:nvSpPr>
            <p:spPr bwMode="auto">
              <a:xfrm>
                <a:off x="3803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7" name="Oval 639"/>
              <p:cNvSpPr>
                <a:spLocks noChangeArrowheads="1"/>
              </p:cNvSpPr>
              <p:nvPr/>
            </p:nvSpPr>
            <p:spPr bwMode="auto">
              <a:xfrm>
                <a:off x="3809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8" name="Oval 640"/>
              <p:cNvSpPr>
                <a:spLocks noChangeArrowheads="1"/>
              </p:cNvSpPr>
              <p:nvPr/>
            </p:nvSpPr>
            <p:spPr bwMode="auto">
              <a:xfrm>
                <a:off x="3815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49" name="Oval 641"/>
              <p:cNvSpPr>
                <a:spLocks noChangeArrowheads="1"/>
              </p:cNvSpPr>
              <p:nvPr/>
            </p:nvSpPr>
            <p:spPr bwMode="auto">
              <a:xfrm>
                <a:off x="3821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0" name="Oval 642"/>
              <p:cNvSpPr>
                <a:spLocks noChangeArrowheads="1"/>
              </p:cNvSpPr>
              <p:nvPr/>
            </p:nvSpPr>
            <p:spPr bwMode="auto">
              <a:xfrm>
                <a:off x="3827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1" name="Oval 643"/>
              <p:cNvSpPr>
                <a:spLocks noChangeArrowheads="1"/>
              </p:cNvSpPr>
              <p:nvPr/>
            </p:nvSpPr>
            <p:spPr bwMode="auto">
              <a:xfrm>
                <a:off x="3833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2" name="Oval 644"/>
              <p:cNvSpPr>
                <a:spLocks noChangeArrowheads="1"/>
              </p:cNvSpPr>
              <p:nvPr/>
            </p:nvSpPr>
            <p:spPr bwMode="auto">
              <a:xfrm>
                <a:off x="3839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3" name="Oval 645"/>
              <p:cNvSpPr>
                <a:spLocks noChangeArrowheads="1"/>
              </p:cNvSpPr>
              <p:nvPr/>
            </p:nvSpPr>
            <p:spPr bwMode="auto">
              <a:xfrm>
                <a:off x="3845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4" name="Oval 646"/>
              <p:cNvSpPr>
                <a:spLocks noChangeArrowheads="1"/>
              </p:cNvSpPr>
              <p:nvPr/>
            </p:nvSpPr>
            <p:spPr bwMode="auto">
              <a:xfrm>
                <a:off x="3851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5" name="Oval 647"/>
              <p:cNvSpPr>
                <a:spLocks noChangeArrowheads="1"/>
              </p:cNvSpPr>
              <p:nvPr/>
            </p:nvSpPr>
            <p:spPr bwMode="auto">
              <a:xfrm>
                <a:off x="3857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6" name="Oval 648"/>
              <p:cNvSpPr>
                <a:spLocks noChangeArrowheads="1"/>
              </p:cNvSpPr>
              <p:nvPr/>
            </p:nvSpPr>
            <p:spPr bwMode="auto">
              <a:xfrm>
                <a:off x="386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7" name="Oval 649"/>
              <p:cNvSpPr>
                <a:spLocks noChangeArrowheads="1"/>
              </p:cNvSpPr>
              <p:nvPr/>
            </p:nvSpPr>
            <p:spPr bwMode="auto">
              <a:xfrm>
                <a:off x="3869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8" name="Oval 650"/>
              <p:cNvSpPr>
                <a:spLocks noChangeArrowheads="1"/>
              </p:cNvSpPr>
              <p:nvPr/>
            </p:nvSpPr>
            <p:spPr bwMode="auto">
              <a:xfrm>
                <a:off x="3875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59" name="Oval 651"/>
              <p:cNvSpPr>
                <a:spLocks noChangeArrowheads="1"/>
              </p:cNvSpPr>
              <p:nvPr/>
            </p:nvSpPr>
            <p:spPr bwMode="auto">
              <a:xfrm>
                <a:off x="3881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0" name="Oval 652"/>
              <p:cNvSpPr>
                <a:spLocks noChangeArrowheads="1"/>
              </p:cNvSpPr>
              <p:nvPr/>
            </p:nvSpPr>
            <p:spPr bwMode="auto">
              <a:xfrm>
                <a:off x="388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1" name="Oval 653"/>
              <p:cNvSpPr>
                <a:spLocks noChangeArrowheads="1"/>
              </p:cNvSpPr>
              <p:nvPr/>
            </p:nvSpPr>
            <p:spPr bwMode="auto">
              <a:xfrm>
                <a:off x="3893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2" name="Oval 654"/>
              <p:cNvSpPr>
                <a:spLocks noChangeArrowheads="1"/>
              </p:cNvSpPr>
              <p:nvPr/>
            </p:nvSpPr>
            <p:spPr bwMode="auto">
              <a:xfrm>
                <a:off x="3899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3" name="Oval 655"/>
              <p:cNvSpPr>
                <a:spLocks noChangeArrowheads="1"/>
              </p:cNvSpPr>
              <p:nvPr/>
            </p:nvSpPr>
            <p:spPr bwMode="auto">
              <a:xfrm>
                <a:off x="390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4" name="Oval 656"/>
              <p:cNvSpPr>
                <a:spLocks noChangeArrowheads="1"/>
              </p:cNvSpPr>
              <p:nvPr/>
            </p:nvSpPr>
            <p:spPr bwMode="auto">
              <a:xfrm>
                <a:off x="3911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5" name="Oval 657"/>
              <p:cNvSpPr>
                <a:spLocks noChangeArrowheads="1"/>
              </p:cNvSpPr>
              <p:nvPr/>
            </p:nvSpPr>
            <p:spPr bwMode="auto">
              <a:xfrm>
                <a:off x="3917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6" name="Oval 658"/>
              <p:cNvSpPr>
                <a:spLocks noChangeArrowheads="1"/>
              </p:cNvSpPr>
              <p:nvPr/>
            </p:nvSpPr>
            <p:spPr bwMode="auto">
              <a:xfrm>
                <a:off x="3923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7" name="Oval 659"/>
              <p:cNvSpPr>
                <a:spLocks noChangeArrowheads="1"/>
              </p:cNvSpPr>
              <p:nvPr/>
            </p:nvSpPr>
            <p:spPr bwMode="auto">
              <a:xfrm>
                <a:off x="3929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8" name="Oval 660"/>
              <p:cNvSpPr>
                <a:spLocks noChangeArrowheads="1"/>
              </p:cNvSpPr>
              <p:nvPr/>
            </p:nvSpPr>
            <p:spPr bwMode="auto">
              <a:xfrm>
                <a:off x="3935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69" name="Oval 661"/>
              <p:cNvSpPr>
                <a:spLocks noChangeArrowheads="1"/>
              </p:cNvSpPr>
              <p:nvPr/>
            </p:nvSpPr>
            <p:spPr bwMode="auto">
              <a:xfrm>
                <a:off x="3941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0" name="Oval 662"/>
              <p:cNvSpPr>
                <a:spLocks noChangeArrowheads="1"/>
              </p:cNvSpPr>
              <p:nvPr/>
            </p:nvSpPr>
            <p:spPr bwMode="auto">
              <a:xfrm>
                <a:off x="3947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1" name="Oval 663"/>
              <p:cNvSpPr>
                <a:spLocks noChangeArrowheads="1"/>
              </p:cNvSpPr>
              <p:nvPr/>
            </p:nvSpPr>
            <p:spPr bwMode="auto">
              <a:xfrm>
                <a:off x="3953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2" name="Oval 664"/>
              <p:cNvSpPr>
                <a:spLocks noChangeArrowheads="1"/>
              </p:cNvSpPr>
              <p:nvPr/>
            </p:nvSpPr>
            <p:spPr bwMode="auto">
              <a:xfrm>
                <a:off x="3959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3" name="Oval 665"/>
              <p:cNvSpPr>
                <a:spLocks noChangeArrowheads="1"/>
              </p:cNvSpPr>
              <p:nvPr/>
            </p:nvSpPr>
            <p:spPr bwMode="auto">
              <a:xfrm>
                <a:off x="3965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4" name="Oval 666"/>
              <p:cNvSpPr>
                <a:spLocks noChangeArrowheads="1"/>
              </p:cNvSpPr>
              <p:nvPr/>
            </p:nvSpPr>
            <p:spPr bwMode="auto">
              <a:xfrm>
                <a:off x="3971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5" name="Oval 667"/>
              <p:cNvSpPr>
                <a:spLocks noChangeArrowheads="1"/>
              </p:cNvSpPr>
              <p:nvPr/>
            </p:nvSpPr>
            <p:spPr bwMode="auto">
              <a:xfrm>
                <a:off x="3977" y="16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6" name="Oval 668"/>
              <p:cNvSpPr>
                <a:spLocks noChangeArrowheads="1"/>
              </p:cNvSpPr>
              <p:nvPr/>
            </p:nvSpPr>
            <p:spPr bwMode="auto">
              <a:xfrm>
                <a:off x="3989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7" name="Oval 669"/>
              <p:cNvSpPr>
                <a:spLocks noChangeArrowheads="1"/>
              </p:cNvSpPr>
              <p:nvPr/>
            </p:nvSpPr>
            <p:spPr bwMode="auto">
              <a:xfrm>
                <a:off x="399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8" name="Oval 670"/>
              <p:cNvSpPr>
                <a:spLocks noChangeArrowheads="1"/>
              </p:cNvSpPr>
              <p:nvPr/>
            </p:nvSpPr>
            <p:spPr bwMode="auto">
              <a:xfrm>
                <a:off x="4001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79" name="Oval 671"/>
              <p:cNvSpPr>
                <a:spLocks noChangeArrowheads="1"/>
              </p:cNvSpPr>
              <p:nvPr/>
            </p:nvSpPr>
            <p:spPr bwMode="auto">
              <a:xfrm>
                <a:off x="400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0" name="Oval 672"/>
              <p:cNvSpPr>
                <a:spLocks noChangeArrowheads="1"/>
              </p:cNvSpPr>
              <p:nvPr/>
            </p:nvSpPr>
            <p:spPr bwMode="auto">
              <a:xfrm>
                <a:off x="401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1" name="Oval 673"/>
              <p:cNvSpPr>
                <a:spLocks noChangeArrowheads="1"/>
              </p:cNvSpPr>
              <p:nvPr/>
            </p:nvSpPr>
            <p:spPr bwMode="auto">
              <a:xfrm>
                <a:off x="4019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2" name="Oval 674"/>
              <p:cNvSpPr>
                <a:spLocks noChangeArrowheads="1"/>
              </p:cNvSpPr>
              <p:nvPr/>
            </p:nvSpPr>
            <p:spPr bwMode="auto">
              <a:xfrm>
                <a:off x="402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3" name="Oval 675"/>
              <p:cNvSpPr>
                <a:spLocks noChangeArrowheads="1"/>
              </p:cNvSpPr>
              <p:nvPr/>
            </p:nvSpPr>
            <p:spPr bwMode="auto">
              <a:xfrm>
                <a:off x="4031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4" name="Oval 676"/>
              <p:cNvSpPr>
                <a:spLocks noChangeArrowheads="1"/>
              </p:cNvSpPr>
              <p:nvPr/>
            </p:nvSpPr>
            <p:spPr bwMode="auto">
              <a:xfrm>
                <a:off x="4037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5" name="Oval 677"/>
              <p:cNvSpPr>
                <a:spLocks noChangeArrowheads="1"/>
              </p:cNvSpPr>
              <p:nvPr/>
            </p:nvSpPr>
            <p:spPr bwMode="auto">
              <a:xfrm>
                <a:off x="404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6" name="Oval 678"/>
              <p:cNvSpPr>
                <a:spLocks noChangeArrowheads="1"/>
              </p:cNvSpPr>
              <p:nvPr/>
            </p:nvSpPr>
            <p:spPr bwMode="auto">
              <a:xfrm>
                <a:off x="404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7" name="Oval 679"/>
              <p:cNvSpPr>
                <a:spLocks noChangeArrowheads="1"/>
              </p:cNvSpPr>
              <p:nvPr/>
            </p:nvSpPr>
            <p:spPr bwMode="auto">
              <a:xfrm>
                <a:off x="4055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8" name="Oval 680"/>
              <p:cNvSpPr>
                <a:spLocks noChangeArrowheads="1"/>
              </p:cNvSpPr>
              <p:nvPr/>
            </p:nvSpPr>
            <p:spPr bwMode="auto">
              <a:xfrm>
                <a:off x="4061" y="16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89" name="Oval 681"/>
              <p:cNvSpPr>
                <a:spLocks noChangeArrowheads="1"/>
              </p:cNvSpPr>
              <p:nvPr/>
            </p:nvSpPr>
            <p:spPr bwMode="auto">
              <a:xfrm>
                <a:off x="406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0" name="Oval 682"/>
              <p:cNvSpPr>
                <a:spLocks noChangeArrowheads="1"/>
              </p:cNvSpPr>
              <p:nvPr/>
            </p:nvSpPr>
            <p:spPr bwMode="auto">
              <a:xfrm>
                <a:off x="4073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1" name="Oval 683"/>
              <p:cNvSpPr>
                <a:spLocks noChangeArrowheads="1"/>
              </p:cNvSpPr>
              <p:nvPr/>
            </p:nvSpPr>
            <p:spPr bwMode="auto">
              <a:xfrm>
                <a:off x="4079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2" name="Oval 684"/>
              <p:cNvSpPr>
                <a:spLocks noChangeArrowheads="1"/>
              </p:cNvSpPr>
              <p:nvPr/>
            </p:nvSpPr>
            <p:spPr bwMode="auto">
              <a:xfrm>
                <a:off x="408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3" name="Oval 685"/>
              <p:cNvSpPr>
                <a:spLocks noChangeArrowheads="1"/>
              </p:cNvSpPr>
              <p:nvPr/>
            </p:nvSpPr>
            <p:spPr bwMode="auto">
              <a:xfrm>
                <a:off x="4091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4" name="Oval 686"/>
              <p:cNvSpPr>
                <a:spLocks noChangeArrowheads="1"/>
              </p:cNvSpPr>
              <p:nvPr/>
            </p:nvSpPr>
            <p:spPr bwMode="auto">
              <a:xfrm>
                <a:off x="4097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5" name="Oval 687"/>
              <p:cNvSpPr>
                <a:spLocks noChangeArrowheads="1"/>
              </p:cNvSpPr>
              <p:nvPr/>
            </p:nvSpPr>
            <p:spPr bwMode="auto">
              <a:xfrm>
                <a:off x="4103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6" name="Oval 688"/>
              <p:cNvSpPr>
                <a:spLocks noChangeArrowheads="1"/>
              </p:cNvSpPr>
              <p:nvPr/>
            </p:nvSpPr>
            <p:spPr bwMode="auto">
              <a:xfrm>
                <a:off x="4109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7" name="Oval 689"/>
              <p:cNvSpPr>
                <a:spLocks noChangeArrowheads="1"/>
              </p:cNvSpPr>
              <p:nvPr/>
            </p:nvSpPr>
            <p:spPr bwMode="auto">
              <a:xfrm>
                <a:off x="4115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8" name="Oval 690"/>
              <p:cNvSpPr>
                <a:spLocks noChangeArrowheads="1"/>
              </p:cNvSpPr>
              <p:nvPr/>
            </p:nvSpPr>
            <p:spPr bwMode="auto">
              <a:xfrm>
                <a:off x="4121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99" name="Oval 691"/>
              <p:cNvSpPr>
                <a:spLocks noChangeArrowheads="1"/>
              </p:cNvSpPr>
              <p:nvPr/>
            </p:nvSpPr>
            <p:spPr bwMode="auto">
              <a:xfrm>
                <a:off x="4127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0" name="Oval 692"/>
              <p:cNvSpPr>
                <a:spLocks noChangeArrowheads="1"/>
              </p:cNvSpPr>
              <p:nvPr/>
            </p:nvSpPr>
            <p:spPr bwMode="auto">
              <a:xfrm>
                <a:off x="4133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1" name="Oval 693"/>
              <p:cNvSpPr>
                <a:spLocks noChangeArrowheads="1"/>
              </p:cNvSpPr>
              <p:nvPr/>
            </p:nvSpPr>
            <p:spPr bwMode="auto">
              <a:xfrm>
                <a:off x="4139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2" name="Oval 694"/>
              <p:cNvSpPr>
                <a:spLocks noChangeArrowheads="1"/>
              </p:cNvSpPr>
              <p:nvPr/>
            </p:nvSpPr>
            <p:spPr bwMode="auto">
              <a:xfrm>
                <a:off x="4145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3" name="Oval 695"/>
              <p:cNvSpPr>
                <a:spLocks noChangeArrowheads="1"/>
              </p:cNvSpPr>
              <p:nvPr/>
            </p:nvSpPr>
            <p:spPr bwMode="auto">
              <a:xfrm>
                <a:off x="4151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4" name="Oval 696"/>
              <p:cNvSpPr>
                <a:spLocks noChangeArrowheads="1"/>
              </p:cNvSpPr>
              <p:nvPr/>
            </p:nvSpPr>
            <p:spPr bwMode="auto">
              <a:xfrm>
                <a:off x="4157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5" name="Oval 697"/>
              <p:cNvSpPr>
                <a:spLocks noChangeArrowheads="1"/>
              </p:cNvSpPr>
              <p:nvPr/>
            </p:nvSpPr>
            <p:spPr bwMode="auto">
              <a:xfrm>
                <a:off x="4163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6" name="Oval 698"/>
              <p:cNvSpPr>
                <a:spLocks noChangeArrowheads="1"/>
              </p:cNvSpPr>
              <p:nvPr/>
            </p:nvSpPr>
            <p:spPr bwMode="auto">
              <a:xfrm>
                <a:off x="4169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7" name="Oval 699"/>
              <p:cNvSpPr>
                <a:spLocks noChangeArrowheads="1"/>
              </p:cNvSpPr>
              <p:nvPr/>
            </p:nvSpPr>
            <p:spPr bwMode="auto">
              <a:xfrm>
                <a:off x="4175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8" name="Oval 700"/>
              <p:cNvSpPr>
                <a:spLocks noChangeArrowheads="1"/>
              </p:cNvSpPr>
              <p:nvPr/>
            </p:nvSpPr>
            <p:spPr bwMode="auto">
              <a:xfrm>
                <a:off x="4181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09" name="Oval 701"/>
              <p:cNvSpPr>
                <a:spLocks noChangeArrowheads="1"/>
              </p:cNvSpPr>
              <p:nvPr/>
            </p:nvSpPr>
            <p:spPr bwMode="auto">
              <a:xfrm>
                <a:off x="4187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0" name="Oval 702"/>
              <p:cNvSpPr>
                <a:spLocks noChangeArrowheads="1"/>
              </p:cNvSpPr>
              <p:nvPr/>
            </p:nvSpPr>
            <p:spPr bwMode="auto">
              <a:xfrm>
                <a:off x="419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1" name="Oval 703"/>
              <p:cNvSpPr>
                <a:spLocks noChangeArrowheads="1"/>
              </p:cNvSpPr>
              <p:nvPr/>
            </p:nvSpPr>
            <p:spPr bwMode="auto">
              <a:xfrm>
                <a:off x="4199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2" name="Oval 704"/>
              <p:cNvSpPr>
                <a:spLocks noChangeArrowheads="1"/>
              </p:cNvSpPr>
              <p:nvPr/>
            </p:nvSpPr>
            <p:spPr bwMode="auto">
              <a:xfrm>
                <a:off x="4205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3" name="Oval 705"/>
              <p:cNvSpPr>
                <a:spLocks noChangeArrowheads="1"/>
              </p:cNvSpPr>
              <p:nvPr/>
            </p:nvSpPr>
            <p:spPr bwMode="auto">
              <a:xfrm>
                <a:off x="4211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4" name="Oval 706"/>
              <p:cNvSpPr>
                <a:spLocks noChangeArrowheads="1"/>
              </p:cNvSpPr>
              <p:nvPr/>
            </p:nvSpPr>
            <p:spPr bwMode="auto">
              <a:xfrm>
                <a:off x="4217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5" name="Oval 707"/>
              <p:cNvSpPr>
                <a:spLocks noChangeArrowheads="1"/>
              </p:cNvSpPr>
              <p:nvPr/>
            </p:nvSpPr>
            <p:spPr bwMode="auto">
              <a:xfrm>
                <a:off x="4223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6" name="Oval 708"/>
              <p:cNvSpPr>
                <a:spLocks noChangeArrowheads="1"/>
              </p:cNvSpPr>
              <p:nvPr/>
            </p:nvSpPr>
            <p:spPr bwMode="auto">
              <a:xfrm>
                <a:off x="4229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7" name="Oval 709"/>
              <p:cNvSpPr>
                <a:spLocks noChangeArrowheads="1"/>
              </p:cNvSpPr>
              <p:nvPr/>
            </p:nvSpPr>
            <p:spPr bwMode="auto">
              <a:xfrm>
                <a:off x="4235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8" name="Oval 710"/>
              <p:cNvSpPr>
                <a:spLocks noChangeArrowheads="1"/>
              </p:cNvSpPr>
              <p:nvPr/>
            </p:nvSpPr>
            <p:spPr bwMode="auto">
              <a:xfrm>
                <a:off x="4241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19" name="Oval 711"/>
              <p:cNvSpPr>
                <a:spLocks noChangeArrowheads="1"/>
              </p:cNvSpPr>
              <p:nvPr/>
            </p:nvSpPr>
            <p:spPr bwMode="auto">
              <a:xfrm>
                <a:off x="4247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0" name="Oval 712"/>
              <p:cNvSpPr>
                <a:spLocks noChangeArrowheads="1"/>
              </p:cNvSpPr>
              <p:nvPr/>
            </p:nvSpPr>
            <p:spPr bwMode="auto">
              <a:xfrm>
                <a:off x="4253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1" name="Oval 713"/>
              <p:cNvSpPr>
                <a:spLocks noChangeArrowheads="1"/>
              </p:cNvSpPr>
              <p:nvPr/>
            </p:nvSpPr>
            <p:spPr bwMode="auto">
              <a:xfrm>
                <a:off x="4259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2" name="Oval 714"/>
              <p:cNvSpPr>
                <a:spLocks noChangeArrowheads="1"/>
              </p:cNvSpPr>
              <p:nvPr/>
            </p:nvSpPr>
            <p:spPr bwMode="auto">
              <a:xfrm>
                <a:off x="426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3" name="Oval 715"/>
              <p:cNvSpPr>
                <a:spLocks noChangeArrowheads="1"/>
              </p:cNvSpPr>
              <p:nvPr/>
            </p:nvSpPr>
            <p:spPr bwMode="auto">
              <a:xfrm>
                <a:off x="4271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4" name="Oval 716"/>
              <p:cNvSpPr>
                <a:spLocks noChangeArrowheads="1"/>
              </p:cNvSpPr>
              <p:nvPr/>
            </p:nvSpPr>
            <p:spPr bwMode="auto">
              <a:xfrm>
                <a:off x="4277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25" name="Oval 717"/>
              <p:cNvSpPr>
                <a:spLocks noChangeArrowheads="1"/>
              </p:cNvSpPr>
              <p:nvPr/>
            </p:nvSpPr>
            <p:spPr bwMode="auto">
              <a:xfrm>
                <a:off x="4283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0926" name="Oval 718"/>
            <p:cNvSpPr>
              <a:spLocks noChangeArrowheads="1"/>
            </p:cNvSpPr>
            <p:nvPr/>
          </p:nvSpPr>
          <p:spPr bwMode="auto">
            <a:xfrm>
              <a:off x="4356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27" name="Oval 719"/>
            <p:cNvSpPr>
              <a:spLocks noChangeArrowheads="1"/>
            </p:cNvSpPr>
            <p:nvPr/>
          </p:nvSpPr>
          <p:spPr bwMode="auto">
            <a:xfrm>
              <a:off x="4362" y="13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28" name="Oval 720"/>
            <p:cNvSpPr>
              <a:spLocks noChangeArrowheads="1"/>
            </p:cNvSpPr>
            <p:nvPr/>
          </p:nvSpPr>
          <p:spPr bwMode="auto">
            <a:xfrm>
              <a:off x="4368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29" name="Oval 721"/>
            <p:cNvSpPr>
              <a:spLocks noChangeArrowheads="1"/>
            </p:cNvSpPr>
            <p:nvPr/>
          </p:nvSpPr>
          <p:spPr bwMode="auto">
            <a:xfrm>
              <a:off x="437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0" name="Oval 722"/>
            <p:cNvSpPr>
              <a:spLocks noChangeArrowheads="1"/>
            </p:cNvSpPr>
            <p:nvPr/>
          </p:nvSpPr>
          <p:spPr bwMode="auto">
            <a:xfrm>
              <a:off x="4380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1" name="Oval 723"/>
            <p:cNvSpPr>
              <a:spLocks noChangeArrowheads="1"/>
            </p:cNvSpPr>
            <p:nvPr/>
          </p:nvSpPr>
          <p:spPr bwMode="auto">
            <a:xfrm>
              <a:off x="438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2" name="Oval 724"/>
            <p:cNvSpPr>
              <a:spLocks noChangeArrowheads="1"/>
            </p:cNvSpPr>
            <p:nvPr/>
          </p:nvSpPr>
          <p:spPr bwMode="auto">
            <a:xfrm>
              <a:off x="439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3" name="Oval 725"/>
            <p:cNvSpPr>
              <a:spLocks noChangeArrowheads="1"/>
            </p:cNvSpPr>
            <p:nvPr/>
          </p:nvSpPr>
          <p:spPr bwMode="auto">
            <a:xfrm>
              <a:off x="4398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4" name="Oval 726"/>
            <p:cNvSpPr>
              <a:spLocks noChangeArrowheads="1"/>
            </p:cNvSpPr>
            <p:nvPr/>
          </p:nvSpPr>
          <p:spPr bwMode="auto">
            <a:xfrm>
              <a:off x="440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5" name="Oval 727"/>
            <p:cNvSpPr>
              <a:spLocks noChangeArrowheads="1"/>
            </p:cNvSpPr>
            <p:nvPr/>
          </p:nvSpPr>
          <p:spPr bwMode="auto">
            <a:xfrm>
              <a:off x="4410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6" name="Oval 728"/>
            <p:cNvSpPr>
              <a:spLocks noChangeArrowheads="1"/>
            </p:cNvSpPr>
            <p:nvPr/>
          </p:nvSpPr>
          <p:spPr bwMode="auto">
            <a:xfrm>
              <a:off x="4422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7" name="Oval 729"/>
            <p:cNvSpPr>
              <a:spLocks noChangeArrowheads="1"/>
            </p:cNvSpPr>
            <p:nvPr/>
          </p:nvSpPr>
          <p:spPr bwMode="auto">
            <a:xfrm>
              <a:off x="4428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8" name="Oval 730"/>
            <p:cNvSpPr>
              <a:spLocks noChangeArrowheads="1"/>
            </p:cNvSpPr>
            <p:nvPr/>
          </p:nvSpPr>
          <p:spPr bwMode="auto">
            <a:xfrm>
              <a:off x="4434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39" name="Oval 731"/>
            <p:cNvSpPr>
              <a:spLocks noChangeArrowheads="1"/>
            </p:cNvSpPr>
            <p:nvPr/>
          </p:nvSpPr>
          <p:spPr bwMode="auto">
            <a:xfrm>
              <a:off x="4440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0" name="Oval 732"/>
            <p:cNvSpPr>
              <a:spLocks noChangeArrowheads="1"/>
            </p:cNvSpPr>
            <p:nvPr/>
          </p:nvSpPr>
          <p:spPr bwMode="auto">
            <a:xfrm>
              <a:off x="4446" y="133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1" name="Oval 733"/>
            <p:cNvSpPr>
              <a:spLocks noChangeArrowheads="1"/>
            </p:cNvSpPr>
            <p:nvPr/>
          </p:nvSpPr>
          <p:spPr bwMode="auto">
            <a:xfrm>
              <a:off x="4452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2" name="Oval 734"/>
            <p:cNvSpPr>
              <a:spLocks noChangeArrowheads="1"/>
            </p:cNvSpPr>
            <p:nvPr/>
          </p:nvSpPr>
          <p:spPr bwMode="auto">
            <a:xfrm>
              <a:off x="4458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3" name="Oval 735"/>
            <p:cNvSpPr>
              <a:spLocks noChangeArrowheads="1"/>
            </p:cNvSpPr>
            <p:nvPr/>
          </p:nvSpPr>
          <p:spPr bwMode="auto">
            <a:xfrm>
              <a:off x="4464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4" name="Oval 736"/>
            <p:cNvSpPr>
              <a:spLocks noChangeArrowheads="1"/>
            </p:cNvSpPr>
            <p:nvPr/>
          </p:nvSpPr>
          <p:spPr bwMode="auto">
            <a:xfrm>
              <a:off x="4470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5" name="Oval 737"/>
            <p:cNvSpPr>
              <a:spLocks noChangeArrowheads="1"/>
            </p:cNvSpPr>
            <p:nvPr/>
          </p:nvSpPr>
          <p:spPr bwMode="auto">
            <a:xfrm>
              <a:off x="4476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6" name="Oval 738"/>
            <p:cNvSpPr>
              <a:spLocks noChangeArrowheads="1"/>
            </p:cNvSpPr>
            <p:nvPr/>
          </p:nvSpPr>
          <p:spPr bwMode="auto">
            <a:xfrm>
              <a:off x="4482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7" name="Oval 739"/>
            <p:cNvSpPr>
              <a:spLocks noChangeArrowheads="1"/>
            </p:cNvSpPr>
            <p:nvPr/>
          </p:nvSpPr>
          <p:spPr bwMode="auto">
            <a:xfrm>
              <a:off x="4488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8" name="Oval 740"/>
            <p:cNvSpPr>
              <a:spLocks noChangeArrowheads="1"/>
            </p:cNvSpPr>
            <p:nvPr/>
          </p:nvSpPr>
          <p:spPr bwMode="auto">
            <a:xfrm>
              <a:off x="4494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49" name="Oval 741"/>
            <p:cNvSpPr>
              <a:spLocks noChangeArrowheads="1"/>
            </p:cNvSpPr>
            <p:nvPr/>
          </p:nvSpPr>
          <p:spPr bwMode="auto">
            <a:xfrm>
              <a:off x="4500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0" name="Oval 742"/>
            <p:cNvSpPr>
              <a:spLocks noChangeArrowheads="1"/>
            </p:cNvSpPr>
            <p:nvPr/>
          </p:nvSpPr>
          <p:spPr bwMode="auto">
            <a:xfrm>
              <a:off x="4506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1" name="Oval 743"/>
            <p:cNvSpPr>
              <a:spLocks noChangeArrowheads="1"/>
            </p:cNvSpPr>
            <p:nvPr/>
          </p:nvSpPr>
          <p:spPr bwMode="auto">
            <a:xfrm>
              <a:off x="4512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2" name="Oval 744"/>
            <p:cNvSpPr>
              <a:spLocks noChangeArrowheads="1"/>
            </p:cNvSpPr>
            <p:nvPr/>
          </p:nvSpPr>
          <p:spPr bwMode="auto">
            <a:xfrm>
              <a:off x="4518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3" name="Oval 745"/>
            <p:cNvSpPr>
              <a:spLocks noChangeArrowheads="1"/>
            </p:cNvSpPr>
            <p:nvPr/>
          </p:nvSpPr>
          <p:spPr bwMode="auto">
            <a:xfrm>
              <a:off x="4524" y="14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4" name="Oval 746"/>
            <p:cNvSpPr>
              <a:spLocks noChangeArrowheads="1"/>
            </p:cNvSpPr>
            <p:nvPr/>
          </p:nvSpPr>
          <p:spPr bwMode="auto">
            <a:xfrm>
              <a:off x="4530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5" name="Oval 747"/>
            <p:cNvSpPr>
              <a:spLocks noChangeArrowheads="1"/>
            </p:cNvSpPr>
            <p:nvPr/>
          </p:nvSpPr>
          <p:spPr bwMode="auto">
            <a:xfrm>
              <a:off x="4536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6" name="Oval 748"/>
            <p:cNvSpPr>
              <a:spLocks noChangeArrowheads="1"/>
            </p:cNvSpPr>
            <p:nvPr/>
          </p:nvSpPr>
          <p:spPr bwMode="auto">
            <a:xfrm>
              <a:off x="4542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7" name="Oval 749"/>
            <p:cNvSpPr>
              <a:spLocks noChangeArrowheads="1"/>
            </p:cNvSpPr>
            <p:nvPr/>
          </p:nvSpPr>
          <p:spPr bwMode="auto">
            <a:xfrm>
              <a:off x="4548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8" name="Oval 750"/>
            <p:cNvSpPr>
              <a:spLocks noChangeArrowheads="1"/>
            </p:cNvSpPr>
            <p:nvPr/>
          </p:nvSpPr>
          <p:spPr bwMode="auto">
            <a:xfrm>
              <a:off x="455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59" name="Oval 751"/>
            <p:cNvSpPr>
              <a:spLocks noChangeArrowheads="1"/>
            </p:cNvSpPr>
            <p:nvPr/>
          </p:nvSpPr>
          <p:spPr bwMode="auto">
            <a:xfrm>
              <a:off x="4560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0" name="Oval 752"/>
            <p:cNvSpPr>
              <a:spLocks noChangeArrowheads="1"/>
            </p:cNvSpPr>
            <p:nvPr/>
          </p:nvSpPr>
          <p:spPr bwMode="auto">
            <a:xfrm>
              <a:off x="4566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1" name="Oval 753"/>
            <p:cNvSpPr>
              <a:spLocks noChangeArrowheads="1"/>
            </p:cNvSpPr>
            <p:nvPr/>
          </p:nvSpPr>
          <p:spPr bwMode="auto">
            <a:xfrm>
              <a:off x="4572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2" name="Oval 754"/>
            <p:cNvSpPr>
              <a:spLocks noChangeArrowheads="1"/>
            </p:cNvSpPr>
            <p:nvPr/>
          </p:nvSpPr>
          <p:spPr bwMode="auto">
            <a:xfrm>
              <a:off x="4578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3" name="Oval 755"/>
            <p:cNvSpPr>
              <a:spLocks noChangeArrowheads="1"/>
            </p:cNvSpPr>
            <p:nvPr/>
          </p:nvSpPr>
          <p:spPr bwMode="auto">
            <a:xfrm>
              <a:off x="4584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4" name="Oval 756"/>
            <p:cNvSpPr>
              <a:spLocks noChangeArrowheads="1"/>
            </p:cNvSpPr>
            <p:nvPr/>
          </p:nvSpPr>
          <p:spPr bwMode="auto">
            <a:xfrm>
              <a:off x="4590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5" name="Oval 757"/>
            <p:cNvSpPr>
              <a:spLocks noChangeArrowheads="1"/>
            </p:cNvSpPr>
            <p:nvPr/>
          </p:nvSpPr>
          <p:spPr bwMode="auto">
            <a:xfrm>
              <a:off x="4596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6" name="Oval 758"/>
            <p:cNvSpPr>
              <a:spLocks noChangeArrowheads="1"/>
            </p:cNvSpPr>
            <p:nvPr/>
          </p:nvSpPr>
          <p:spPr bwMode="auto">
            <a:xfrm>
              <a:off x="4602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7" name="Oval 759"/>
            <p:cNvSpPr>
              <a:spLocks noChangeArrowheads="1"/>
            </p:cNvSpPr>
            <p:nvPr/>
          </p:nvSpPr>
          <p:spPr bwMode="auto">
            <a:xfrm>
              <a:off x="4608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8" name="Oval 760"/>
            <p:cNvSpPr>
              <a:spLocks noChangeArrowheads="1"/>
            </p:cNvSpPr>
            <p:nvPr/>
          </p:nvSpPr>
          <p:spPr bwMode="auto">
            <a:xfrm>
              <a:off x="4614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69" name="Oval 761"/>
            <p:cNvSpPr>
              <a:spLocks noChangeArrowheads="1"/>
            </p:cNvSpPr>
            <p:nvPr/>
          </p:nvSpPr>
          <p:spPr bwMode="auto">
            <a:xfrm>
              <a:off x="4620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0" name="Oval 762"/>
            <p:cNvSpPr>
              <a:spLocks noChangeArrowheads="1"/>
            </p:cNvSpPr>
            <p:nvPr/>
          </p:nvSpPr>
          <p:spPr bwMode="auto">
            <a:xfrm>
              <a:off x="4626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1" name="Oval 763"/>
            <p:cNvSpPr>
              <a:spLocks noChangeArrowheads="1"/>
            </p:cNvSpPr>
            <p:nvPr/>
          </p:nvSpPr>
          <p:spPr bwMode="auto">
            <a:xfrm>
              <a:off x="4632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2" name="Oval 764"/>
            <p:cNvSpPr>
              <a:spLocks noChangeArrowheads="1"/>
            </p:cNvSpPr>
            <p:nvPr/>
          </p:nvSpPr>
          <p:spPr bwMode="auto">
            <a:xfrm>
              <a:off x="4638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3" name="Oval 765"/>
            <p:cNvSpPr>
              <a:spLocks noChangeArrowheads="1"/>
            </p:cNvSpPr>
            <p:nvPr/>
          </p:nvSpPr>
          <p:spPr bwMode="auto">
            <a:xfrm>
              <a:off x="4644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4" name="Oval 766"/>
            <p:cNvSpPr>
              <a:spLocks noChangeArrowheads="1"/>
            </p:cNvSpPr>
            <p:nvPr/>
          </p:nvSpPr>
          <p:spPr bwMode="auto">
            <a:xfrm>
              <a:off x="4650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5" name="Oval 767"/>
            <p:cNvSpPr>
              <a:spLocks noChangeArrowheads="1"/>
            </p:cNvSpPr>
            <p:nvPr/>
          </p:nvSpPr>
          <p:spPr bwMode="auto">
            <a:xfrm>
              <a:off x="4656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6" name="Oval 768"/>
            <p:cNvSpPr>
              <a:spLocks noChangeArrowheads="1"/>
            </p:cNvSpPr>
            <p:nvPr/>
          </p:nvSpPr>
          <p:spPr bwMode="auto">
            <a:xfrm>
              <a:off x="4662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7" name="Oval 769"/>
            <p:cNvSpPr>
              <a:spLocks noChangeArrowheads="1"/>
            </p:cNvSpPr>
            <p:nvPr/>
          </p:nvSpPr>
          <p:spPr bwMode="auto">
            <a:xfrm>
              <a:off x="4668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8" name="Oval 770"/>
            <p:cNvSpPr>
              <a:spLocks noChangeArrowheads="1"/>
            </p:cNvSpPr>
            <p:nvPr/>
          </p:nvSpPr>
          <p:spPr bwMode="auto">
            <a:xfrm>
              <a:off x="4674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79" name="Oval 771"/>
            <p:cNvSpPr>
              <a:spLocks noChangeArrowheads="1"/>
            </p:cNvSpPr>
            <p:nvPr/>
          </p:nvSpPr>
          <p:spPr bwMode="auto">
            <a:xfrm>
              <a:off x="4680" y="13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0" name="Oval 772"/>
            <p:cNvSpPr>
              <a:spLocks noChangeArrowheads="1"/>
            </p:cNvSpPr>
            <p:nvPr/>
          </p:nvSpPr>
          <p:spPr bwMode="auto">
            <a:xfrm>
              <a:off x="4686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1" name="Oval 773"/>
            <p:cNvSpPr>
              <a:spLocks noChangeArrowheads="1"/>
            </p:cNvSpPr>
            <p:nvPr/>
          </p:nvSpPr>
          <p:spPr bwMode="auto">
            <a:xfrm>
              <a:off x="4692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2" name="Oval 774"/>
            <p:cNvSpPr>
              <a:spLocks noChangeArrowheads="1"/>
            </p:cNvSpPr>
            <p:nvPr/>
          </p:nvSpPr>
          <p:spPr bwMode="auto">
            <a:xfrm>
              <a:off x="4698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3" name="Oval 775"/>
            <p:cNvSpPr>
              <a:spLocks noChangeArrowheads="1"/>
            </p:cNvSpPr>
            <p:nvPr/>
          </p:nvSpPr>
          <p:spPr bwMode="auto">
            <a:xfrm>
              <a:off x="4704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4" name="Oval 776"/>
            <p:cNvSpPr>
              <a:spLocks noChangeArrowheads="1"/>
            </p:cNvSpPr>
            <p:nvPr/>
          </p:nvSpPr>
          <p:spPr bwMode="auto">
            <a:xfrm>
              <a:off x="4710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5" name="Oval 777"/>
            <p:cNvSpPr>
              <a:spLocks noChangeArrowheads="1"/>
            </p:cNvSpPr>
            <p:nvPr/>
          </p:nvSpPr>
          <p:spPr bwMode="auto">
            <a:xfrm>
              <a:off x="4716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6" name="Oval 778"/>
            <p:cNvSpPr>
              <a:spLocks noChangeArrowheads="1"/>
            </p:cNvSpPr>
            <p:nvPr/>
          </p:nvSpPr>
          <p:spPr bwMode="auto">
            <a:xfrm>
              <a:off x="472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7" name="Oval 779"/>
            <p:cNvSpPr>
              <a:spLocks noChangeArrowheads="1"/>
            </p:cNvSpPr>
            <p:nvPr/>
          </p:nvSpPr>
          <p:spPr bwMode="auto">
            <a:xfrm>
              <a:off x="4728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8" name="Oval 780"/>
            <p:cNvSpPr>
              <a:spLocks noChangeArrowheads="1"/>
            </p:cNvSpPr>
            <p:nvPr/>
          </p:nvSpPr>
          <p:spPr bwMode="auto">
            <a:xfrm>
              <a:off x="4734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89" name="Oval 781"/>
            <p:cNvSpPr>
              <a:spLocks noChangeArrowheads="1"/>
            </p:cNvSpPr>
            <p:nvPr/>
          </p:nvSpPr>
          <p:spPr bwMode="auto">
            <a:xfrm>
              <a:off x="4740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0" name="Oval 782"/>
            <p:cNvSpPr>
              <a:spLocks noChangeArrowheads="1"/>
            </p:cNvSpPr>
            <p:nvPr/>
          </p:nvSpPr>
          <p:spPr bwMode="auto">
            <a:xfrm>
              <a:off x="474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1" name="Oval 783"/>
            <p:cNvSpPr>
              <a:spLocks noChangeArrowheads="1"/>
            </p:cNvSpPr>
            <p:nvPr/>
          </p:nvSpPr>
          <p:spPr bwMode="auto">
            <a:xfrm>
              <a:off x="4752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2" name="Oval 784"/>
            <p:cNvSpPr>
              <a:spLocks noChangeArrowheads="1"/>
            </p:cNvSpPr>
            <p:nvPr/>
          </p:nvSpPr>
          <p:spPr bwMode="auto">
            <a:xfrm>
              <a:off x="4758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3" name="Oval 785"/>
            <p:cNvSpPr>
              <a:spLocks noChangeArrowheads="1"/>
            </p:cNvSpPr>
            <p:nvPr/>
          </p:nvSpPr>
          <p:spPr bwMode="auto">
            <a:xfrm>
              <a:off x="476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4" name="Oval 786"/>
            <p:cNvSpPr>
              <a:spLocks noChangeArrowheads="1"/>
            </p:cNvSpPr>
            <p:nvPr/>
          </p:nvSpPr>
          <p:spPr bwMode="auto">
            <a:xfrm>
              <a:off x="4770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5" name="Oval 787"/>
            <p:cNvSpPr>
              <a:spLocks noChangeArrowheads="1"/>
            </p:cNvSpPr>
            <p:nvPr/>
          </p:nvSpPr>
          <p:spPr bwMode="auto">
            <a:xfrm>
              <a:off x="4776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6" name="Oval 788"/>
            <p:cNvSpPr>
              <a:spLocks noChangeArrowheads="1"/>
            </p:cNvSpPr>
            <p:nvPr/>
          </p:nvSpPr>
          <p:spPr bwMode="auto">
            <a:xfrm>
              <a:off x="4788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7" name="Oval 789"/>
            <p:cNvSpPr>
              <a:spLocks noChangeArrowheads="1"/>
            </p:cNvSpPr>
            <p:nvPr/>
          </p:nvSpPr>
          <p:spPr bwMode="auto">
            <a:xfrm>
              <a:off x="4794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8" name="Oval 790"/>
            <p:cNvSpPr>
              <a:spLocks noChangeArrowheads="1"/>
            </p:cNvSpPr>
            <p:nvPr/>
          </p:nvSpPr>
          <p:spPr bwMode="auto">
            <a:xfrm>
              <a:off x="4800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99" name="Oval 791"/>
            <p:cNvSpPr>
              <a:spLocks noChangeArrowheads="1"/>
            </p:cNvSpPr>
            <p:nvPr/>
          </p:nvSpPr>
          <p:spPr bwMode="auto">
            <a:xfrm>
              <a:off x="4806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0" name="Oval 792"/>
            <p:cNvSpPr>
              <a:spLocks noChangeArrowheads="1"/>
            </p:cNvSpPr>
            <p:nvPr/>
          </p:nvSpPr>
          <p:spPr bwMode="auto">
            <a:xfrm>
              <a:off x="4812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1" name="Oval 793"/>
            <p:cNvSpPr>
              <a:spLocks noChangeArrowheads="1"/>
            </p:cNvSpPr>
            <p:nvPr/>
          </p:nvSpPr>
          <p:spPr bwMode="auto">
            <a:xfrm>
              <a:off x="4818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2" name="Oval 794"/>
            <p:cNvSpPr>
              <a:spLocks noChangeArrowheads="1"/>
            </p:cNvSpPr>
            <p:nvPr/>
          </p:nvSpPr>
          <p:spPr bwMode="auto">
            <a:xfrm>
              <a:off x="4824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3" name="Oval 795"/>
            <p:cNvSpPr>
              <a:spLocks noChangeArrowheads="1"/>
            </p:cNvSpPr>
            <p:nvPr/>
          </p:nvSpPr>
          <p:spPr bwMode="auto">
            <a:xfrm>
              <a:off x="4830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4" name="Oval 796"/>
            <p:cNvSpPr>
              <a:spLocks noChangeArrowheads="1"/>
            </p:cNvSpPr>
            <p:nvPr/>
          </p:nvSpPr>
          <p:spPr bwMode="auto">
            <a:xfrm>
              <a:off x="4836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5" name="Oval 797"/>
            <p:cNvSpPr>
              <a:spLocks noChangeArrowheads="1"/>
            </p:cNvSpPr>
            <p:nvPr/>
          </p:nvSpPr>
          <p:spPr bwMode="auto">
            <a:xfrm>
              <a:off x="4842" y="14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6" name="Oval 798"/>
            <p:cNvSpPr>
              <a:spLocks noChangeArrowheads="1"/>
            </p:cNvSpPr>
            <p:nvPr/>
          </p:nvSpPr>
          <p:spPr bwMode="auto">
            <a:xfrm>
              <a:off x="4848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7" name="Oval 799"/>
            <p:cNvSpPr>
              <a:spLocks noChangeArrowheads="1"/>
            </p:cNvSpPr>
            <p:nvPr/>
          </p:nvSpPr>
          <p:spPr bwMode="auto">
            <a:xfrm>
              <a:off x="485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8" name="Oval 800"/>
            <p:cNvSpPr>
              <a:spLocks noChangeArrowheads="1"/>
            </p:cNvSpPr>
            <p:nvPr/>
          </p:nvSpPr>
          <p:spPr bwMode="auto">
            <a:xfrm>
              <a:off x="4860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09" name="Oval 801"/>
            <p:cNvSpPr>
              <a:spLocks noChangeArrowheads="1"/>
            </p:cNvSpPr>
            <p:nvPr/>
          </p:nvSpPr>
          <p:spPr bwMode="auto">
            <a:xfrm>
              <a:off x="486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0" name="Oval 802"/>
            <p:cNvSpPr>
              <a:spLocks noChangeArrowheads="1"/>
            </p:cNvSpPr>
            <p:nvPr/>
          </p:nvSpPr>
          <p:spPr bwMode="auto">
            <a:xfrm>
              <a:off x="487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1" name="Oval 803"/>
            <p:cNvSpPr>
              <a:spLocks noChangeArrowheads="1"/>
            </p:cNvSpPr>
            <p:nvPr/>
          </p:nvSpPr>
          <p:spPr bwMode="auto">
            <a:xfrm>
              <a:off x="4878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2" name="Oval 804"/>
            <p:cNvSpPr>
              <a:spLocks noChangeArrowheads="1"/>
            </p:cNvSpPr>
            <p:nvPr/>
          </p:nvSpPr>
          <p:spPr bwMode="auto">
            <a:xfrm>
              <a:off x="488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3" name="Oval 805"/>
            <p:cNvSpPr>
              <a:spLocks noChangeArrowheads="1"/>
            </p:cNvSpPr>
            <p:nvPr/>
          </p:nvSpPr>
          <p:spPr bwMode="auto">
            <a:xfrm>
              <a:off x="4890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4" name="Oval 806"/>
            <p:cNvSpPr>
              <a:spLocks noChangeArrowheads="1"/>
            </p:cNvSpPr>
            <p:nvPr/>
          </p:nvSpPr>
          <p:spPr bwMode="auto">
            <a:xfrm>
              <a:off x="4896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5" name="Oval 807"/>
            <p:cNvSpPr>
              <a:spLocks noChangeArrowheads="1"/>
            </p:cNvSpPr>
            <p:nvPr/>
          </p:nvSpPr>
          <p:spPr bwMode="auto">
            <a:xfrm>
              <a:off x="4902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6" name="Oval 808"/>
            <p:cNvSpPr>
              <a:spLocks noChangeArrowheads="1"/>
            </p:cNvSpPr>
            <p:nvPr/>
          </p:nvSpPr>
          <p:spPr bwMode="auto">
            <a:xfrm>
              <a:off x="4908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7" name="Oval 809"/>
            <p:cNvSpPr>
              <a:spLocks noChangeArrowheads="1"/>
            </p:cNvSpPr>
            <p:nvPr/>
          </p:nvSpPr>
          <p:spPr bwMode="auto">
            <a:xfrm>
              <a:off x="4914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8" name="Oval 810"/>
            <p:cNvSpPr>
              <a:spLocks noChangeArrowheads="1"/>
            </p:cNvSpPr>
            <p:nvPr/>
          </p:nvSpPr>
          <p:spPr bwMode="auto">
            <a:xfrm>
              <a:off x="4920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19" name="Oval 811"/>
            <p:cNvSpPr>
              <a:spLocks noChangeArrowheads="1"/>
            </p:cNvSpPr>
            <p:nvPr/>
          </p:nvSpPr>
          <p:spPr bwMode="auto">
            <a:xfrm>
              <a:off x="4926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0" name="Oval 812"/>
            <p:cNvSpPr>
              <a:spLocks noChangeArrowheads="1"/>
            </p:cNvSpPr>
            <p:nvPr/>
          </p:nvSpPr>
          <p:spPr bwMode="auto">
            <a:xfrm>
              <a:off x="4932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1" name="Oval 813"/>
            <p:cNvSpPr>
              <a:spLocks noChangeArrowheads="1"/>
            </p:cNvSpPr>
            <p:nvPr/>
          </p:nvSpPr>
          <p:spPr bwMode="auto">
            <a:xfrm>
              <a:off x="4938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2" name="Oval 814"/>
            <p:cNvSpPr>
              <a:spLocks noChangeArrowheads="1"/>
            </p:cNvSpPr>
            <p:nvPr/>
          </p:nvSpPr>
          <p:spPr bwMode="auto">
            <a:xfrm>
              <a:off x="4944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3" name="Oval 815"/>
            <p:cNvSpPr>
              <a:spLocks noChangeArrowheads="1"/>
            </p:cNvSpPr>
            <p:nvPr/>
          </p:nvSpPr>
          <p:spPr bwMode="auto">
            <a:xfrm>
              <a:off x="4950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4" name="Oval 816"/>
            <p:cNvSpPr>
              <a:spLocks noChangeArrowheads="1"/>
            </p:cNvSpPr>
            <p:nvPr/>
          </p:nvSpPr>
          <p:spPr bwMode="auto">
            <a:xfrm>
              <a:off x="4956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5" name="Oval 817"/>
            <p:cNvSpPr>
              <a:spLocks noChangeArrowheads="1"/>
            </p:cNvSpPr>
            <p:nvPr/>
          </p:nvSpPr>
          <p:spPr bwMode="auto">
            <a:xfrm>
              <a:off x="4962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26" name="Rectangle 818"/>
            <p:cNvSpPr>
              <a:spLocks noChangeArrowheads="1"/>
            </p:cNvSpPr>
            <p:nvPr/>
          </p:nvSpPr>
          <p:spPr bwMode="auto">
            <a:xfrm>
              <a:off x="3438" y="175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27" name="Rectangle 819"/>
            <p:cNvSpPr>
              <a:spLocks noChangeArrowheads="1"/>
            </p:cNvSpPr>
            <p:nvPr/>
          </p:nvSpPr>
          <p:spPr bwMode="auto">
            <a:xfrm>
              <a:off x="3366" y="1663"/>
              <a:ext cx="10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28" name="Rectangle 820"/>
            <p:cNvSpPr>
              <a:spLocks noChangeArrowheads="1"/>
            </p:cNvSpPr>
            <p:nvPr/>
          </p:nvSpPr>
          <p:spPr bwMode="auto">
            <a:xfrm>
              <a:off x="3330" y="157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29" name="Rectangle 821"/>
            <p:cNvSpPr>
              <a:spLocks noChangeArrowheads="1"/>
            </p:cNvSpPr>
            <p:nvPr/>
          </p:nvSpPr>
          <p:spPr bwMode="auto">
            <a:xfrm>
              <a:off x="3330" y="148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30" name="Rectangle 822"/>
            <p:cNvSpPr>
              <a:spLocks noChangeArrowheads="1"/>
            </p:cNvSpPr>
            <p:nvPr/>
          </p:nvSpPr>
          <p:spPr bwMode="auto">
            <a:xfrm>
              <a:off x="3330" y="139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31" name="Rectangle 823"/>
            <p:cNvSpPr>
              <a:spLocks noChangeArrowheads="1"/>
            </p:cNvSpPr>
            <p:nvPr/>
          </p:nvSpPr>
          <p:spPr bwMode="auto">
            <a:xfrm>
              <a:off x="3330" y="130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32" name="Rectangle 824"/>
            <p:cNvSpPr>
              <a:spLocks noChangeArrowheads="1"/>
            </p:cNvSpPr>
            <p:nvPr/>
          </p:nvSpPr>
          <p:spPr bwMode="auto">
            <a:xfrm>
              <a:off x="3330" y="1225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1033" name="Rectangle 825"/>
            <p:cNvSpPr>
              <a:spLocks noChangeArrowheads="1"/>
            </p:cNvSpPr>
            <p:nvPr/>
          </p:nvSpPr>
          <p:spPr bwMode="auto">
            <a:xfrm>
              <a:off x="3330" y="1135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3500</a:t>
              </a:r>
              <a:endParaRPr lang="en-US" sz="1600">
                <a:latin typeface="Comic Sans MS" charset="0"/>
              </a:endParaRPr>
            </a:p>
          </p:txBody>
        </p:sp>
      </p:grpSp>
      <p:grpSp>
        <p:nvGrpSpPr>
          <p:cNvPr id="4" name="Group 826"/>
          <p:cNvGrpSpPr>
            <a:grpSpLocks/>
          </p:cNvGrpSpPr>
          <p:nvPr/>
        </p:nvGrpSpPr>
        <p:grpSpPr bwMode="auto">
          <a:xfrm>
            <a:off x="5273675" y="3098800"/>
            <a:ext cx="2647950" cy="1103313"/>
            <a:chOff x="2547" y="2511"/>
            <a:chExt cx="1668" cy="695"/>
          </a:xfrm>
        </p:grpSpPr>
        <p:sp>
          <p:nvSpPr>
            <p:cNvPr id="351035" name="Rectangle 827"/>
            <p:cNvSpPr>
              <a:spLocks noChangeArrowheads="1"/>
            </p:cNvSpPr>
            <p:nvPr/>
          </p:nvSpPr>
          <p:spPr bwMode="auto">
            <a:xfrm>
              <a:off x="2775" y="2553"/>
              <a:ext cx="142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36" name="Line 828"/>
            <p:cNvSpPr>
              <a:spLocks noChangeShapeType="1"/>
            </p:cNvSpPr>
            <p:nvPr/>
          </p:nvSpPr>
          <p:spPr bwMode="auto">
            <a:xfrm>
              <a:off x="306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37" name="Line 829"/>
            <p:cNvSpPr>
              <a:spLocks noChangeShapeType="1"/>
            </p:cNvSpPr>
            <p:nvPr/>
          </p:nvSpPr>
          <p:spPr bwMode="auto">
            <a:xfrm>
              <a:off x="334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38" name="Line 830"/>
            <p:cNvSpPr>
              <a:spLocks noChangeShapeType="1"/>
            </p:cNvSpPr>
            <p:nvPr/>
          </p:nvSpPr>
          <p:spPr bwMode="auto">
            <a:xfrm>
              <a:off x="363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39" name="Line 831"/>
            <p:cNvSpPr>
              <a:spLocks noChangeShapeType="1"/>
            </p:cNvSpPr>
            <p:nvPr/>
          </p:nvSpPr>
          <p:spPr bwMode="auto">
            <a:xfrm>
              <a:off x="391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0" name="Line 832"/>
            <p:cNvSpPr>
              <a:spLocks noChangeShapeType="1"/>
            </p:cNvSpPr>
            <p:nvPr/>
          </p:nvSpPr>
          <p:spPr bwMode="auto">
            <a:xfrm>
              <a:off x="420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1" name="Rectangle 833"/>
            <p:cNvSpPr>
              <a:spLocks noChangeArrowheads="1"/>
            </p:cNvSpPr>
            <p:nvPr/>
          </p:nvSpPr>
          <p:spPr bwMode="auto">
            <a:xfrm>
              <a:off x="2775" y="2553"/>
              <a:ext cx="1428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2" name="Line 834"/>
            <p:cNvSpPr>
              <a:spLocks noChangeShapeType="1"/>
            </p:cNvSpPr>
            <p:nvPr/>
          </p:nvSpPr>
          <p:spPr bwMode="auto">
            <a:xfrm>
              <a:off x="277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3" name="Line 835"/>
            <p:cNvSpPr>
              <a:spLocks noChangeShapeType="1"/>
            </p:cNvSpPr>
            <p:nvPr/>
          </p:nvSpPr>
          <p:spPr bwMode="auto">
            <a:xfrm>
              <a:off x="2757" y="317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4" name="Line 836"/>
            <p:cNvSpPr>
              <a:spLocks noChangeShapeType="1"/>
            </p:cNvSpPr>
            <p:nvPr/>
          </p:nvSpPr>
          <p:spPr bwMode="auto">
            <a:xfrm>
              <a:off x="2757" y="304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5" name="Line 837"/>
            <p:cNvSpPr>
              <a:spLocks noChangeShapeType="1"/>
            </p:cNvSpPr>
            <p:nvPr/>
          </p:nvSpPr>
          <p:spPr bwMode="auto">
            <a:xfrm>
              <a:off x="2757" y="292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6" name="Line 838"/>
            <p:cNvSpPr>
              <a:spLocks noChangeShapeType="1"/>
            </p:cNvSpPr>
            <p:nvPr/>
          </p:nvSpPr>
          <p:spPr bwMode="auto">
            <a:xfrm>
              <a:off x="2757" y="279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7" name="Line 839"/>
            <p:cNvSpPr>
              <a:spLocks noChangeShapeType="1"/>
            </p:cNvSpPr>
            <p:nvPr/>
          </p:nvSpPr>
          <p:spPr bwMode="auto">
            <a:xfrm>
              <a:off x="2757" y="267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8" name="Line 840"/>
            <p:cNvSpPr>
              <a:spLocks noChangeShapeType="1"/>
            </p:cNvSpPr>
            <p:nvPr/>
          </p:nvSpPr>
          <p:spPr bwMode="auto">
            <a:xfrm>
              <a:off x="2757" y="255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49" name="Line 841"/>
            <p:cNvSpPr>
              <a:spLocks noChangeShapeType="1"/>
            </p:cNvSpPr>
            <p:nvPr/>
          </p:nvSpPr>
          <p:spPr bwMode="auto">
            <a:xfrm>
              <a:off x="2775" y="3171"/>
              <a:ext cx="1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0" name="Line 842"/>
            <p:cNvSpPr>
              <a:spLocks noChangeShapeType="1"/>
            </p:cNvSpPr>
            <p:nvPr/>
          </p:nvSpPr>
          <p:spPr bwMode="auto">
            <a:xfrm flipV="1">
              <a:off x="277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1" name="Line 843"/>
            <p:cNvSpPr>
              <a:spLocks noChangeShapeType="1"/>
            </p:cNvSpPr>
            <p:nvPr/>
          </p:nvSpPr>
          <p:spPr bwMode="auto">
            <a:xfrm flipV="1">
              <a:off x="334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2" name="Line 844"/>
            <p:cNvSpPr>
              <a:spLocks noChangeShapeType="1"/>
            </p:cNvSpPr>
            <p:nvPr/>
          </p:nvSpPr>
          <p:spPr bwMode="auto">
            <a:xfrm flipV="1">
              <a:off x="391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3" name="Line 845"/>
            <p:cNvSpPr>
              <a:spLocks noChangeShapeType="1"/>
            </p:cNvSpPr>
            <p:nvPr/>
          </p:nvSpPr>
          <p:spPr bwMode="auto">
            <a:xfrm>
              <a:off x="2775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4" name="Line 846"/>
            <p:cNvSpPr>
              <a:spLocks noChangeShapeType="1"/>
            </p:cNvSpPr>
            <p:nvPr/>
          </p:nvSpPr>
          <p:spPr bwMode="auto">
            <a:xfrm>
              <a:off x="2781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5" name="Line 847"/>
            <p:cNvSpPr>
              <a:spLocks noChangeShapeType="1"/>
            </p:cNvSpPr>
            <p:nvPr/>
          </p:nvSpPr>
          <p:spPr bwMode="auto">
            <a:xfrm>
              <a:off x="278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6" name="Line 848"/>
            <p:cNvSpPr>
              <a:spLocks noChangeShapeType="1"/>
            </p:cNvSpPr>
            <p:nvPr/>
          </p:nvSpPr>
          <p:spPr bwMode="auto">
            <a:xfrm>
              <a:off x="279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7" name="Line 849"/>
            <p:cNvSpPr>
              <a:spLocks noChangeShapeType="1"/>
            </p:cNvSpPr>
            <p:nvPr/>
          </p:nvSpPr>
          <p:spPr bwMode="auto">
            <a:xfrm>
              <a:off x="279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8" name="Line 850"/>
            <p:cNvSpPr>
              <a:spLocks noChangeShapeType="1"/>
            </p:cNvSpPr>
            <p:nvPr/>
          </p:nvSpPr>
          <p:spPr bwMode="auto">
            <a:xfrm>
              <a:off x="280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59" name="Line 851"/>
            <p:cNvSpPr>
              <a:spLocks noChangeShapeType="1"/>
            </p:cNvSpPr>
            <p:nvPr/>
          </p:nvSpPr>
          <p:spPr bwMode="auto">
            <a:xfrm>
              <a:off x="28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0" name="Line 852"/>
            <p:cNvSpPr>
              <a:spLocks noChangeShapeType="1"/>
            </p:cNvSpPr>
            <p:nvPr/>
          </p:nvSpPr>
          <p:spPr bwMode="auto">
            <a:xfrm>
              <a:off x="28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1" name="Line 853"/>
            <p:cNvSpPr>
              <a:spLocks noChangeShapeType="1"/>
            </p:cNvSpPr>
            <p:nvPr/>
          </p:nvSpPr>
          <p:spPr bwMode="auto">
            <a:xfrm>
              <a:off x="28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2" name="Line 854"/>
            <p:cNvSpPr>
              <a:spLocks noChangeShapeType="1"/>
            </p:cNvSpPr>
            <p:nvPr/>
          </p:nvSpPr>
          <p:spPr bwMode="auto">
            <a:xfrm>
              <a:off x="28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3" name="Line 855"/>
            <p:cNvSpPr>
              <a:spLocks noChangeShapeType="1"/>
            </p:cNvSpPr>
            <p:nvPr/>
          </p:nvSpPr>
          <p:spPr bwMode="auto">
            <a:xfrm>
              <a:off x="28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4" name="Line 856"/>
            <p:cNvSpPr>
              <a:spLocks noChangeShapeType="1"/>
            </p:cNvSpPr>
            <p:nvPr/>
          </p:nvSpPr>
          <p:spPr bwMode="auto">
            <a:xfrm>
              <a:off x="28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5" name="Line 857"/>
            <p:cNvSpPr>
              <a:spLocks noChangeShapeType="1"/>
            </p:cNvSpPr>
            <p:nvPr/>
          </p:nvSpPr>
          <p:spPr bwMode="auto">
            <a:xfrm flipV="1">
              <a:off x="284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6" name="Line 858"/>
            <p:cNvSpPr>
              <a:spLocks noChangeShapeType="1"/>
            </p:cNvSpPr>
            <p:nvPr/>
          </p:nvSpPr>
          <p:spPr bwMode="auto">
            <a:xfrm>
              <a:off x="2853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7" name="Line 859"/>
            <p:cNvSpPr>
              <a:spLocks noChangeShapeType="1"/>
            </p:cNvSpPr>
            <p:nvPr/>
          </p:nvSpPr>
          <p:spPr bwMode="auto">
            <a:xfrm flipV="1">
              <a:off x="2859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8" name="Line 860"/>
            <p:cNvSpPr>
              <a:spLocks noChangeShapeType="1"/>
            </p:cNvSpPr>
            <p:nvPr/>
          </p:nvSpPr>
          <p:spPr bwMode="auto">
            <a:xfrm>
              <a:off x="2865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69" name="Line 861"/>
            <p:cNvSpPr>
              <a:spLocks noChangeShapeType="1"/>
            </p:cNvSpPr>
            <p:nvPr/>
          </p:nvSpPr>
          <p:spPr bwMode="auto">
            <a:xfrm flipV="1">
              <a:off x="2871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0" name="Line 862"/>
            <p:cNvSpPr>
              <a:spLocks noChangeShapeType="1"/>
            </p:cNvSpPr>
            <p:nvPr/>
          </p:nvSpPr>
          <p:spPr bwMode="auto">
            <a:xfrm>
              <a:off x="2877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1" name="Line 863"/>
            <p:cNvSpPr>
              <a:spLocks noChangeShapeType="1"/>
            </p:cNvSpPr>
            <p:nvPr/>
          </p:nvSpPr>
          <p:spPr bwMode="auto">
            <a:xfrm>
              <a:off x="288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2" name="Line 864"/>
            <p:cNvSpPr>
              <a:spLocks noChangeShapeType="1"/>
            </p:cNvSpPr>
            <p:nvPr/>
          </p:nvSpPr>
          <p:spPr bwMode="auto">
            <a:xfrm flipV="1">
              <a:off x="2889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3" name="Line 865"/>
            <p:cNvSpPr>
              <a:spLocks noChangeShapeType="1"/>
            </p:cNvSpPr>
            <p:nvPr/>
          </p:nvSpPr>
          <p:spPr bwMode="auto">
            <a:xfrm flipV="1">
              <a:off x="2895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4" name="Line 866"/>
            <p:cNvSpPr>
              <a:spLocks noChangeShapeType="1"/>
            </p:cNvSpPr>
            <p:nvPr/>
          </p:nvSpPr>
          <p:spPr bwMode="auto">
            <a:xfrm flipV="1">
              <a:off x="2901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5" name="Line 867"/>
            <p:cNvSpPr>
              <a:spLocks noChangeShapeType="1"/>
            </p:cNvSpPr>
            <p:nvPr/>
          </p:nvSpPr>
          <p:spPr bwMode="auto">
            <a:xfrm flipV="1">
              <a:off x="2907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6" name="Line 868"/>
            <p:cNvSpPr>
              <a:spLocks noChangeShapeType="1"/>
            </p:cNvSpPr>
            <p:nvPr/>
          </p:nvSpPr>
          <p:spPr bwMode="auto">
            <a:xfrm>
              <a:off x="291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7" name="Line 869"/>
            <p:cNvSpPr>
              <a:spLocks noChangeShapeType="1"/>
            </p:cNvSpPr>
            <p:nvPr/>
          </p:nvSpPr>
          <p:spPr bwMode="auto">
            <a:xfrm flipV="1">
              <a:off x="2919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8" name="Line 870"/>
            <p:cNvSpPr>
              <a:spLocks noChangeShapeType="1"/>
            </p:cNvSpPr>
            <p:nvPr/>
          </p:nvSpPr>
          <p:spPr bwMode="auto">
            <a:xfrm>
              <a:off x="2925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79" name="Line 871"/>
            <p:cNvSpPr>
              <a:spLocks noChangeShapeType="1"/>
            </p:cNvSpPr>
            <p:nvPr/>
          </p:nvSpPr>
          <p:spPr bwMode="auto">
            <a:xfrm>
              <a:off x="2931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0" name="Line 872"/>
            <p:cNvSpPr>
              <a:spLocks noChangeShapeType="1"/>
            </p:cNvSpPr>
            <p:nvPr/>
          </p:nvSpPr>
          <p:spPr bwMode="auto">
            <a:xfrm>
              <a:off x="2937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1" name="Line 873"/>
            <p:cNvSpPr>
              <a:spLocks noChangeShapeType="1"/>
            </p:cNvSpPr>
            <p:nvPr/>
          </p:nvSpPr>
          <p:spPr bwMode="auto">
            <a:xfrm>
              <a:off x="294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2" name="Line 874"/>
            <p:cNvSpPr>
              <a:spLocks noChangeShapeType="1"/>
            </p:cNvSpPr>
            <p:nvPr/>
          </p:nvSpPr>
          <p:spPr bwMode="auto">
            <a:xfrm flipV="1">
              <a:off x="2949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3" name="Line 875"/>
            <p:cNvSpPr>
              <a:spLocks noChangeShapeType="1"/>
            </p:cNvSpPr>
            <p:nvPr/>
          </p:nvSpPr>
          <p:spPr bwMode="auto">
            <a:xfrm flipV="1">
              <a:off x="2955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4" name="Line 876"/>
            <p:cNvSpPr>
              <a:spLocks noChangeShapeType="1"/>
            </p:cNvSpPr>
            <p:nvPr/>
          </p:nvSpPr>
          <p:spPr bwMode="auto">
            <a:xfrm flipV="1">
              <a:off x="2961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5" name="Line 877"/>
            <p:cNvSpPr>
              <a:spLocks noChangeShapeType="1"/>
            </p:cNvSpPr>
            <p:nvPr/>
          </p:nvSpPr>
          <p:spPr bwMode="auto">
            <a:xfrm flipV="1">
              <a:off x="2967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6" name="Line 878"/>
            <p:cNvSpPr>
              <a:spLocks noChangeShapeType="1"/>
            </p:cNvSpPr>
            <p:nvPr/>
          </p:nvSpPr>
          <p:spPr bwMode="auto">
            <a:xfrm flipV="1">
              <a:off x="2973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7" name="Line 879"/>
            <p:cNvSpPr>
              <a:spLocks noChangeShapeType="1"/>
            </p:cNvSpPr>
            <p:nvPr/>
          </p:nvSpPr>
          <p:spPr bwMode="auto">
            <a:xfrm flipV="1">
              <a:off x="2979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8" name="Line 880"/>
            <p:cNvSpPr>
              <a:spLocks noChangeShapeType="1"/>
            </p:cNvSpPr>
            <p:nvPr/>
          </p:nvSpPr>
          <p:spPr bwMode="auto">
            <a:xfrm flipV="1">
              <a:off x="2985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89" name="Line 881"/>
            <p:cNvSpPr>
              <a:spLocks noChangeShapeType="1"/>
            </p:cNvSpPr>
            <p:nvPr/>
          </p:nvSpPr>
          <p:spPr bwMode="auto">
            <a:xfrm flipV="1">
              <a:off x="2991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0" name="Line 882"/>
            <p:cNvSpPr>
              <a:spLocks noChangeShapeType="1"/>
            </p:cNvSpPr>
            <p:nvPr/>
          </p:nvSpPr>
          <p:spPr bwMode="auto">
            <a:xfrm flipV="1">
              <a:off x="2997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1" name="Line 883"/>
            <p:cNvSpPr>
              <a:spLocks noChangeShapeType="1"/>
            </p:cNvSpPr>
            <p:nvPr/>
          </p:nvSpPr>
          <p:spPr bwMode="auto">
            <a:xfrm flipV="1">
              <a:off x="3003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2" name="Line 884"/>
            <p:cNvSpPr>
              <a:spLocks noChangeShapeType="1"/>
            </p:cNvSpPr>
            <p:nvPr/>
          </p:nvSpPr>
          <p:spPr bwMode="auto">
            <a:xfrm flipV="1">
              <a:off x="3009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3" name="Line 885"/>
            <p:cNvSpPr>
              <a:spLocks noChangeShapeType="1"/>
            </p:cNvSpPr>
            <p:nvPr/>
          </p:nvSpPr>
          <p:spPr bwMode="auto">
            <a:xfrm flipV="1">
              <a:off x="3015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4" name="Line 886"/>
            <p:cNvSpPr>
              <a:spLocks noChangeShapeType="1"/>
            </p:cNvSpPr>
            <p:nvPr/>
          </p:nvSpPr>
          <p:spPr bwMode="auto">
            <a:xfrm>
              <a:off x="3021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5" name="Line 887"/>
            <p:cNvSpPr>
              <a:spLocks noChangeShapeType="1"/>
            </p:cNvSpPr>
            <p:nvPr/>
          </p:nvSpPr>
          <p:spPr bwMode="auto">
            <a:xfrm>
              <a:off x="3027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6" name="Line 888"/>
            <p:cNvSpPr>
              <a:spLocks noChangeShapeType="1"/>
            </p:cNvSpPr>
            <p:nvPr/>
          </p:nvSpPr>
          <p:spPr bwMode="auto">
            <a:xfrm>
              <a:off x="3033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7" name="Line 889"/>
            <p:cNvSpPr>
              <a:spLocks noChangeShapeType="1"/>
            </p:cNvSpPr>
            <p:nvPr/>
          </p:nvSpPr>
          <p:spPr bwMode="auto">
            <a:xfrm>
              <a:off x="3039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8" name="Line 890"/>
            <p:cNvSpPr>
              <a:spLocks noChangeShapeType="1"/>
            </p:cNvSpPr>
            <p:nvPr/>
          </p:nvSpPr>
          <p:spPr bwMode="auto">
            <a:xfrm>
              <a:off x="3045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99" name="Line 891"/>
            <p:cNvSpPr>
              <a:spLocks noChangeShapeType="1"/>
            </p:cNvSpPr>
            <p:nvPr/>
          </p:nvSpPr>
          <p:spPr bwMode="auto">
            <a:xfrm>
              <a:off x="3051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0" name="Line 892"/>
            <p:cNvSpPr>
              <a:spLocks noChangeShapeType="1"/>
            </p:cNvSpPr>
            <p:nvPr/>
          </p:nvSpPr>
          <p:spPr bwMode="auto">
            <a:xfrm>
              <a:off x="3057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1" name="Line 893"/>
            <p:cNvSpPr>
              <a:spLocks noChangeShapeType="1"/>
            </p:cNvSpPr>
            <p:nvPr/>
          </p:nvSpPr>
          <p:spPr bwMode="auto">
            <a:xfrm>
              <a:off x="3063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2" name="Line 894"/>
            <p:cNvSpPr>
              <a:spLocks noChangeShapeType="1"/>
            </p:cNvSpPr>
            <p:nvPr/>
          </p:nvSpPr>
          <p:spPr bwMode="auto">
            <a:xfrm>
              <a:off x="3069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3" name="Line 895"/>
            <p:cNvSpPr>
              <a:spLocks noChangeShapeType="1"/>
            </p:cNvSpPr>
            <p:nvPr/>
          </p:nvSpPr>
          <p:spPr bwMode="auto">
            <a:xfrm>
              <a:off x="3075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4" name="Line 896"/>
            <p:cNvSpPr>
              <a:spLocks noChangeShapeType="1"/>
            </p:cNvSpPr>
            <p:nvPr/>
          </p:nvSpPr>
          <p:spPr bwMode="auto">
            <a:xfrm>
              <a:off x="3081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5" name="Line 897"/>
            <p:cNvSpPr>
              <a:spLocks noChangeShapeType="1"/>
            </p:cNvSpPr>
            <p:nvPr/>
          </p:nvSpPr>
          <p:spPr bwMode="auto">
            <a:xfrm>
              <a:off x="3087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6" name="Line 898"/>
            <p:cNvSpPr>
              <a:spLocks noChangeShapeType="1"/>
            </p:cNvSpPr>
            <p:nvPr/>
          </p:nvSpPr>
          <p:spPr bwMode="auto">
            <a:xfrm>
              <a:off x="3093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7" name="Line 899"/>
            <p:cNvSpPr>
              <a:spLocks noChangeShapeType="1"/>
            </p:cNvSpPr>
            <p:nvPr/>
          </p:nvSpPr>
          <p:spPr bwMode="auto">
            <a:xfrm>
              <a:off x="3099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8" name="Line 900"/>
            <p:cNvSpPr>
              <a:spLocks noChangeShapeType="1"/>
            </p:cNvSpPr>
            <p:nvPr/>
          </p:nvSpPr>
          <p:spPr bwMode="auto">
            <a:xfrm>
              <a:off x="310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09" name="Line 901"/>
            <p:cNvSpPr>
              <a:spLocks noChangeShapeType="1"/>
            </p:cNvSpPr>
            <p:nvPr/>
          </p:nvSpPr>
          <p:spPr bwMode="auto">
            <a:xfrm>
              <a:off x="31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0" name="Line 902"/>
            <p:cNvSpPr>
              <a:spLocks noChangeShapeType="1"/>
            </p:cNvSpPr>
            <p:nvPr/>
          </p:nvSpPr>
          <p:spPr bwMode="auto">
            <a:xfrm>
              <a:off x="31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1" name="Line 903"/>
            <p:cNvSpPr>
              <a:spLocks noChangeShapeType="1"/>
            </p:cNvSpPr>
            <p:nvPr/>
          </p:nvSpPr>
          <p:spPr bwMode="auto">
            <a:xfrm>
              <a:off x="31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2" name="Line 904"/>
            <p:cNvSpPr>
              <a:spLocks noChangeShapeType="1"/>
            </p:cNvSpPr>
            <p:nvPr/>
          </p:nvSpPr>
          <p:spPr bwMode="auto">
            <a:xfrm>
              <a:off x="31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3" name="Line 905"/>
            <p:cNvSpPr>
              <a:spLocks noChangeShapeType="1"/>
            </p:cNvSpPr>
            <p:nvPr/>
          </p:nvSpPr>
          <p:spPr bwMode="auto">
            <a:xfrm>
              <a:off x="3135" y="3153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4" name="Line 906"/>
            <p:cNvSpPr>
              <a:spLocks noChangeShapeType="1"/>
            </p:cNvSpPr>
            <p:nvPr/>
          </p:nvSpPr>
          <p:spPr bwMode="auto">
            <a:xfrm>
              <a:off x="31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5" name="Line 907"/>
            <p:cNvSpPr>
              <a:spLocks noChangeShapeType="1"/>
            </p:cNvSpPr>
            <p:nvPr/>
          </p:nvSpPr>
          <p:spPr bwMode="auto">
            <a:xfrm>
              <a:off x="31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6" name="Line 908"/>
            <p:cNvSpPr>
              <a:spLocks noChangeShapeType="1"/>
            </p:cNvSpPr>
            <p:nvPr/>
          </p:nvSpPr>
          <p:spPr bwMode="auto">
            <a:xfrm>
              <a:off x="31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7" name="Line 909"/>
            <p:cNvSpPr>
              <a:spLocks noChangeShapeType="1"/>
            </p:cNvSpPr>
            <p:nvPr/>
          </p:nvSpPr>
          <p:spPr bwMode="auto">
            <a:xfrm flipV="1">
              <a:off x="3153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8" name="Line 910"/>
            <p:cNvSpPr>
              <a:spLocks noChangeShapeType="1"/>
            </p:cNvSpPr>
            <p:nvPr/>
          </p:nvSpPr>
          <p:spPr bwMode="auto">
            <a:xfrm>
              <a:off x="3159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19" name="Line 911"/>
            <p:cNvSpPr>
              <a:spLocks noChangeShapeType="1"/>
            </p:cNvSpPr>
            <p:nvPr/>
          </p:nvSpPr>
          <p:spPr bwMode="auto">
            <a:xfrm flipV="1">
              <a:off x="3165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0" name="Line 912"/>
            <p:cNvSpPr>
              <a:spLocks noChangeShapeType="1"/>
            </p:cNvSpPr>
            <p:nvPr/>
          </p:nvSpPr>
          <p:spPr bwMode="auto">
            <a:xfrm>
              <a:off x="3171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1" name="Line 913"/>
            <p:cNvSpPr>
              <a:spLocks noChangeShapeType="1"/>
            </p:cNvSpPr>
            <p:nvPr/>
          </p:nvSpPr>
          <p:spPr bwMode="auto">
            <a:xfrm flipV="1">
              <a:off x="3177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2" name="Line 914"/>
            <p:cNvSpPr>
              <a:spLocks noChangeShapeType="1"/>
            </p:cNvSpPr>
            <p:nvPr/>
          </p:nvSpPr>
          <p:spPr bwMode="auto">
            <a:xfrm>
              <a:off x="318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3" name="Line 915"/>
            <p:cNvSpPr>
              <a:spLocks noChangeShapeType="1"/>
            </p:cNvSpPr>
            <p:nvPr/>
          </p:nvSpPr>
          <p:spPr bwMode="auto">
            <a:xfrm>
              <a:off x="3189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4" name="Line 916"/>
            <p:cNvSpPr>
              <a:spLocks noChangeShapeType="1"/>
            </p:cNvSpPr>
            <p:nvPr/>
          </p:nvSpPr>
          <p:spPr bwMode="auto">
            <a:xfrm flipV="1">
              <a:off x="3195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5" name="Line 917"/>
            <p:cNvSpPr>
              <a:spLocks noChangeShapeType="1"/>
            </p:cNvSpPr>
            <p:nvPr/>
          </p:nvSpPr>
          <p:spPr bwMode="auto">
            <a:xfrm flipV="1">
              <a:off x="3201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6" name="Line 918"/>
            <p:cNvSpPr>
              <a:spLocks noChangeShapeType="1"/>
            </p:cNvSpPr>
            <p:nvPr/>
          </p:nvSpPr>
          <p:spPr bwMode="auto">
            <a:xfrm flipV="1">
              <a:off x="3207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7" name="Line 919"/>
            <p:cNvSpPr>
              <a:spLocks noChangeShapeType="1"/>
            </p:cNvSpPr>
            <p:nvPr/>
          </p:nvSpPr>
          <p:spPr bwMode="auto">
            <a:xfrm flipV="1">
              <a:off x="3213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8" name="Line 920"/>
            <p:cNvSpPr>
              <a:spLocks noChangeShapeType="1"/>
            </p:cNvSpPr>
            <p:nvPr/>
          </p:nvSpPr>
          <p:spPr bwMode="auto">
            <a:xfrm>
              <a:off x="3219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29" name="Line 921"/>
            <p:cNvSpPr>
              <a:spLocks noChangeShapeType="1"/>
            </p:cNvSpPr>
            <p:nvPr/>
          </p:nvSpPr>
          <p:spPr bwMode="auto">
            <a:xfrm flipV="1">
              <a:off x="3225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0" name="Line 922"/>
            <p:cNvSpPr>
              <a:spLocks noChangeShapeType="1"/>
            </p:cNvSpPr>
            <p:nvPr/>
          </p:nvSpPr>
          <p:spPr bwMode="auto">
            <a:xfrm>
              <a:off x="3231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1" name="Line 923"/>
            <p:cNvSpPr>
              <a:spLocks noChangeShapeType="1"/>
            </p:cNvSpPr>
            <p:nvPr/>
          </p:nvSpPr>
          <p:spPr bwMode="auto">
            <a:xfrm>
              <a:off x="3237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2" name="Line 924"/>
            <p:cNvSpPr>
              <a:spLocks noChangeShapeType="1"/>
            </p:cNvSpPr>
            <p:nvPr/>
          </p:nvSpPr>
          <p:spPr bwMode="auto">
            <a:xfrm>
              <a:off x="3243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3" name="Line 925"/>
            <p:cNvSpPr>
              <a:spLocks noChangeShapeType="1"/>
            </p:cNvSpPr>
            <p:nvPr/>
          </p:nvSpPr>
          <p:spPr bwMode="auto">
            <a:xfrm>
              <a:off x="3249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4" name="Line 926"/>
            <p:cNvSpPr>
              <a:spLocks noChangeShapeType="1"/>
            </p:cNvSpPr>
            <p:nvPr/>
          </p:nvSpPr>
          <p:spPr bwMode="auto">
            <a:xfrm flipV="1">
              <a:off x="3255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5" name="Line 927"/>
            <p:cNvSpPr>
              <a:spLocks noChangeShapeType="1"/>
            </p:cNvSpPr>
            <p:nvPr/>
          </p:nvSpPr>
          <p:spPr bwMode="auto">
            <a:xfrm flipV="1">
              <a:off x="3261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6" name="Line 928"/>
            <p:cNvSpPr>
              <a:spLocks noChangeShapeType="1"/>
            </p:cNvSpPr>
            <p:nvPr/>
          </p:nvSpPr>
          <p:spPr bwMode="auto">
            <a:xfrm flipV="1">
              <a:off x="3267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7" name="Line 929"/>
            <p:cNvSpPr>
              <a:spLocks noChangeShapeType="1"/>
            </p:cNvSpPr>
            <p:nvPr/>
          </p:nvSpPr>
          <p:spPr bwMode="auto">
            <a:xfrm flipV="1">
              <a:off x="3273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8" name="Line 930"/>
            <p:cNvSpPr>
              <a:spLocks noChangeShapeType="1"/>
            </p:cNvSpPr>
            <p:nvPr/>
          </p:nvSpPr>
          <p:spPr bwMode="auto">
            <a:xfrm flipV="1">
              <a:off x="3279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39" name="Line 931"/>
            <p:cNvSpPr>
              <a:spLocks noChangeShapeType="1"/>
            </p:cNvSpPr>
            <p:nvPr/>
          </p:nvSpPr>
          <p:spPr bwMode="auto">
            <a:xfrm flipV="1">
              <a:off x="3285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0" name="Line 932"/>
            <p:cNvSpPr>
              <a:spLocks noChangeShapeType="1"/>
            </p:cNvSpPr>
            <p:nvPr/>
          </p:nvSpPr>
          <p:spPr bwMode="auto">
            <a:xfrm flipV="1">
              <a:off x="3291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1" name="Line 933"/>
            <p:cNvSpPr>
              <a:spLocks noChangeShapeType="1"/>
            </p:cNvSpPr>
            <p:nvPr/>
          </p:nvSpPr>
          <p:spPr bwMode="auto">
            <a:xfrm flipV="1">
              <a:off x="3297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2" name="Line 934"/>
            <p:cNvSpPr>
              <a:spLocks noChangeShapeType="1"/>
            </p:cNvSpPr>
            <p:nvPr/>
          </p:nvSpPr>
          <p:spPr bwMode="auto">
            <a:xfrm flipV="1">
              <a:off x="3303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3" name="Line 935"/>
            <p:cNvSpPr>
              <a:spLocks noChangeShapeType="1"/>
            </p:cNvSpPr>
            <p:nvPr/>
          </p:nvSpPr>
          <p:spPr bwMode="auto">
            <a:xfrm flipV="1">
              <a:off x="3309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4" name="Line 936"/>
            <p:cNvSpPr>
              <a:spLocks noChangeShapeType="1"/>
            </p:cNvSpPr>
            <p:nvPr/>
          </p:nvSpPr>
          <p:spPr bwMode="auto">
            <a:xfrm flipV="1">
              <a:off x="3315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5" name="Line 937"/>
            <p:cNvSpPr>
              <a:spLocks noChangeShapeType="1"/>
            </p:cNvSpPr>
            <p:nvPr/>
          </p:nvSpPr>
          <p:spPr bwMode="auto">
            <a:xfrm flipV="1">
              <a:off x="3321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6" name="Line 938"/>
            <p:cNvSpPr>
              <a:spLocks noChangeShapeType="1"/>
            </p:cNvSpPr>
            <p:nvPr/>
          </p:nvSpPr>
          <p:spPr bwMode="auto">
            <a:xfrm>
              <a:off x="3327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7" name="Line 939"/>
            <p:cNvSpPr>
              <a:spLocks noChangeShapeType="1"/>
            </p:cNvSpPr>
            <p:nvPr/>
          </p:nvSpPr>
          <p:spPr bwMode="auto">
            <a:xfrm>
              <a:off x="3333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8" name="Line 940"/>
            <p:cNvSpPr>
              <a:spLocks noChangeShapeType="1"/>
            </p:cNvSpPr>
            <p:nvPr/>
          </p:nvSpPr>
          <p:spPr bwMode="auto">
            <a:xfrm>
              <a:off x="3339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49" name="Line 941"/>
            <p:cNvSpPr>
              <a:spLocks noChangeShapeType="1"/>
            </p:cNvSpPr>
            <p:nvPr/>
          </p:nvSpPr>
          <p:spPr bwMode="auto">
            <a:xfrm>
              <a:off x="3345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0" name="Line 942"/>
            <p:cNvSpPr>
              <a:spLocks noChangeShapeType="1"/>
            </p:cNvSpPr>
            <p:nvPr/>
          </p:nvSpPr>
          <p:spPr bwMode="auto">
            <a:xfrm>
              <a:off x="3351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1" name="Line 943"/>
            <p:cNvSpPr>
              <a:spLocks noChangeShapeType="1"/>
            </p:cNvSpPr>
            <p:nvPr/>
          </p:nvSpPr>
          <p:spPr bwMode="auto">
            <a:xfrm>
              <a:off x="3357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2" name="Line 944"/>
            <p:cNvSpPr>
              <a:spLocks noChangeShapeType="1"/>
            </p:cNvSpPr>
            <p:nvPr/>
          </p:nvSpPr>
          <p:spPr bwMode="auto">
            <a:xfrm>
              <a:off x="3363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3" name="Line 945"/>
            <p:cNvSpPr>
              <a:spLocks noChangeShapeType="1"/>
            </p:cNvSpPr>
            <p:nvPr/>
          </p:nvSpPr>
          <p:spPr bwMode="auto">
            <a:xfrm>
              <a:off x="3369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4" name="Line 946"/>
            <p:cNvSpPr>
              <a:spLocks noChangeShapeType="1"/>
            </p:cNvSpPr>
            <p:nvPr/>
          </p:nvSpPr>
          <p:spPr bwMode="auto">
            <a:xfrm>
              <a:off x="3375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5" name="Line 947"/>
            <p:cNvSpPr>
              <a:spLocks noChangeShapeType="1"/>
            </p:cNvSpPr>
            <p:nvPr/>
          </p:nvSpPr>
          <p:spPr bwMode="auto">
            <a:xfrm>
              <a:off x="3381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6" name="Line 948"/>
            <p:cNvSpPr>
              <a:spLocks noChangeShapeType="1"/>
            </p:cNvSpPr>
            <p:nvPr/>
          </p:nvSpPr>
          <p:spPr bwMode="auto">
            <a:xfrm>
              <a:off x="3387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7" name="Line 949"/>
            <p:cNvSpPr>
              <a:spLocks noChangeShapeType="1"/>
            </p:cNvSpPr>
            <p:nvPr/>
          </p:nvSpPr>
          <p:spPr bwMode="auto">
            <a:xfrm>
              <a:off x="3393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8" name="Line 950"/>
            <p:cNvSpPr>
              <a:spLocks noChangeShapeType="1"/>
            </p:cNvSpPr>
            <p:nvPr/>
          </p:nvSpPr>
          <p:spPr bwMode="auto">
            <a:xfrm>
              <a:off x="3399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59" name="Line 951"/>
            <p:cNvSpPr>
              <a:spLocks noChangeShapeType="1"/>
            </p:cNvSpPr>
            <p:nvPr/>
          </p:nvSpPr>
          <p:spPr bwMode="auto">
            <a:xfrm>
              <a:off x="3405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0" name="Line 952"/>
            <p:cNvSpPr>
              <a:spLocks noChangeShapeType="1"/>
            </p:cNvSpPr>
            <p:nvPr/>
          </p:nvSpPr>
          <p:spPr bwMode="auto">
            <a:xfrm>
              <a:off x="34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1" name="Line 953"/>
            <p:cNvSpPr>
              <a:spLocks noChangeShapeType="1"/>
            </p:cNvSpPr>
            <p:nvPr/>
          </p:nvSpPr>
          <p:spPr bwMode="auto">
            <a:xfrm>
              <a:off x="34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2" name="Line 954"/>
            <p:cNvSpPr>
              <a:spLocks noChangeShapeType="1"/>
            </p:cNvSpPr>
            <p:nvPr/>
          </p:nvSpPr>
          <p:spPr bwMode="auto">
            <a:xfrm>
              <a:off x="34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3" name="Line 955"/>
            <p:cNvSpPr>
              <a:spLocks noChangeShapeType="1"/>
            </p:cNvSpPr>
            <p:nvPr/>
          </p:nvSpPr>
          <p:spPr bwMode="auto">
            <a:xfrm>
              <a:off x="34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4" name="Line 956"/>
            <p:cNvSpPr>
              <a:spLocks noChangeShapeType="1"/>
            </p:cNvSpPr>
            <p:nvPr/>
          </p:nvSpPr>
          <p:spPr bwMode="auto">
            <a:xfrm>
              <a:off x="34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5" name="Line 957"/>
            <p:cNvSpPr>
              <a:spLocks noChangeShapeType="1"/>
            </p:cNvSpPr>
            <p:nvPr/>
          </p:nvSpPr>
          <p:spPr bwMode="auto">
            <a:xfrm>
              <a:off x="34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6" name="Line 958"/>
            <p:cNvSpPr>
              <a:spLocks noChangeShapeType="1"/>
            </p:cNvSpPr>
            <p:nvPr/>
          </p:nvSpPr>
          <p:spPr bwMode="auto">
            <a:xfrm>
              <a:off x="34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7" name="Line 959"/>
            <p:cNvSpPr>
              <a:spLocks noChangeShapeType="1"/>
            </p:cNvSpPr>
            <p:nvPr/>
          </p:nvSpPr>
          <p:spPr bwMode="auto">
            <a:xfrm>
              <a:off x="345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8" name="Line 960"/>
            <p:cNvSpPr>
              <a:spLocks noChangeShapeType="1"/>
            </p:cNvSpPr>
            <p:nvPr/>
          </p:nvSpPr>
          <p:spPr bwMode="auto">
            <a:xfrm>
              <a:off x="345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69" name="Line 961"/>
            <p:cNvSpPr>
              <a:spLocks noChangeShapeType="1"/>
            </p:cNvSpPr>
            <p:nvPr/>
          </p:nvSpPr>
          <p:spPr bwMode="auto">
            <a:xfrm flipV="1">
              <a:off x="3465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0" name="Line 962"/>
            <p:cNvSpPr>
              <a:spLocks noChangeShapeType="1"/>
            </p:cNvSpPr>
            <p:nvPr/>
          </p:nvSpPr>
          <p:spPr bwMode="auto">
            <a:xfrm>
              <a:off x="3471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1" name="Line 963"/>
            <p:cNvSpPr>
              <a:spLocks noChangeShapeType="1"/>
            </p:cNvSpPr>
            <p:nvPr/>
          </p:nvSpPr>
          <p:spPr bwMode="auto">
            <a:xfrm flipV="1">
              <a:off x="3477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2" name="Line 964"/>
            <p:cNvSpPr>
              <a:spLocks noChangeShapeType="1"/>
            </p:cNvSpPr>
            <p:nvPr/>
          </p:nvSpPr>
          <p:spPr bwMode="auto">
            <a:xfrm>
              <a:off x="3483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3" name="Line 965"/>
            <p:cNvSpPr>
              <a:spLocks noChangeShapeType="1"/>
            </p:cNvSpPr>
            <p:nvPr/>
          </p:nvSpPr>
          <p:spPr bwMode="auto">
            <a:xfrm flipV="1">
              <a:off x="3489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4" name="Line 966"/>
            <p:cNvSpPr>
              <a:spLocks noChangeShapeType="1"/>
            </p:cNvSpPr>
            <p:nvPr/>
          </p:nvSpPr>
          <p:spPr bwMode="auto">
            <a:xfrm>
              <a:off x="3495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5" name="Line 967"/>
            <p:cNvSpPr>
              <a:spLocks noChangeShapeType="1"/>
            </p:cNvSpPr>
            <p:nvPr/>
          </p:nvSpPr>
          <p:spPr bwMode="auto">
            <a:xfrm>
              <a:off x="3501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6" name="Line 968"/>
            <p:cNvSpPr>
              <a:spLocks noChangeShapeType="1"/>
            </p:cNvSpPr>
            <p:nvPr/>
          </p:nvSpPr>
          <p:spPr bwMode="auto">
            <a:xfrm flipV="1">
              <a:off x="3507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7" name="Line 969"/>
            <p:cNvSpPr>
              <a:spLocks noChangeShapeType="1"/>
            </p:cNvSpPr>
            <p:nvPr/>
          </p:nvSpPr>
          <p:spPr bwMode="auto">
            <a:xfrm flipV="1">
              <a:off x="3513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8" name="Line 970"/>
            <p:cNvSpPr>
              <a:spLocks noChangeShapeType="1"/>
            </p:cNvSpPr>
            <p:nvPr/>
          </p:nvSpPr>
          <p:spPr bwMode="auto">
            <a:xfrm flipV="1">
              <a:off x="3519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79" name="Line 971"/>
            <p:cNvSpPr>
              <a:spLocks noChangeShapeType="1"/>
            </p:cNvSpPr>
            <p:nvPr/>
          </p:nvSpPr>
          <p:spPr bwMode="auto">
            <a:xfrm flipV="1">
              <a:off x="3525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0" name="Line 972"/>
            <p:cNvSpPr>
              <a:spLocks noChangeShapeType="1"/>
            </p:cNvSpPr>
            <p:nvPr/>
          </p:nvSpPr>
          <p:spPr bwMode="auto">
            <a:xfrm>
              <a:off x="3531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1" name="Line 973"/>
            <p:cNvSpPr>
              <a:spLocks noChangeShapeType="1"/>
            </p:cNvSpPr>
            <p:nvPr/>
          </p:nvSpPr>
          <p:spPr bwMode="auto">
            <a:xfrm flipV="1">
              <a:off x="3537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2" name="Line 974"/>
            <p:cNvSpPr>
              <a:spLocks noChangeShapeType="1"/>
            </p:cNvSpPr>
            <p:nvPr/>
          </p:nvSpPr>
          <p:spPr bwMode="auto">
            <a:xfrm>
              <a:off x="3543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3" name="Line 975"/>
            <p:cNvSpPr>
              <a:spLocks noChangeShapeType="1"/>
            </p:cNvSpPr>
            <p:nvPr/>
          </p:nvSpPr>
          <p:spPr bwMode="auto">
            <a:xfrm>
              <a:off x="3549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4" name="Line 976"/>
            <p:cNvSpPr>
              <a:spLocks noChangeShapeType="1"/>
            </p:cNvSpPr>
            <p:nvPr/>
          </p:nvSpPr>
          <p:spPr bwMode="auto">
            <a:xfrm>
              <a:off x="3555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5" name="Line 977"/>
            <p:cNvSpPr>
              <a:spLocks noChangeShapeType="1"/>
            </p:cNvSpPr>
            <p:nvPr/>
          </p:nvSpPr>
          <p:spPr bwMode="auto">
            <a:xfrm>
              <a:off x="3561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6" name="Line 978"/>
            <p:cNvSpPr>
              <a:spLocks noChangeShapeType="1"/>
            </p:cNvSpPr>
            <p:nvPr/>
          </p:nvSpPr>
          <p:spPr bwMode="auto">
            <a:xfrm flipV="1">
              <a:off x="3567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7" name="Line 979"/>
            <p:cNvSpPr>
              <a:spLocks noChangeShapeType="1"/>
            </p:cNvSpPr>
            <p:nvPr/>
          </p:nvSpPr>
          <p:spPr bwMode="auto">
            <a:xfrm flipV="1">
              <a:off x="3573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8" name="Line 980"/>
            <p:cNvSpPr>
              <a:spLocks noChangeShapeType="1"/>
            </p:cNvSpPr>
            <p:nvPr/>
          </p:nvSpPr>
          <p:spPr bwMode="auto">
            <a:xfrm flipV="1">
              <a:off x="3579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89" name="Line 981"/>
            <p:cNvSpPr>
              <a:spLocks noChangeShapeType="1"/>
            </p:cNvSpPr>
            <p:nvPr/>
          </p:nvSpPr>
          <p:spPr bwMode="auto">
            <a:xfrm flipV="1">
              <a:off x="3585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0" name="Line 982"/>
            <p:cNvSpPr>
              <a:spLocks noChangeShapeType="1"/>
            </p:cNvSpPr>
            <p:nvPr/>
          </p:nvSpPr>
          <p:spPr bwMode="auto">
            <a:xfrm flipV="1">
              <a:off x="3591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1" name="Line 983"/>
            <p:cNvSpPr>
              <a:spLocks noChangeShapeType="1"/>
            </p:cNvSpPr>
            <p:nvPr/>
          </p:nvSpPr>
          <p:spPr bwMode="auto">
            <a:xfrm flipV="1">
              <a:off x="3597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2" name="Line 984"/>
            <p:cNvSpPr>
              <a:spLocks noChangeShapeType="1"/>
            </p:cNvSpPr>
            <p:nvPr/>
          </p:nvSpPr>
          <p:spPr bwMode="auto">
            <a:xfrm flipV="1">
              <a:off x="3603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3" name="Line 985"/>
            <p:cNvSpPr>
              <a:spLocks noChangeShapeType="1"/>
            </p:cNvSpPr>
            <p:nvPr/>
          </p:nvSpPr>
          <p:spPr bwMode="auto">
            <a:xfrm flipV="1">
              <a:off x="3609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4" name="Line 986"/>
            <p:cNvSpPr>
              <a:spLocks noChangeShapeType="1"/>
            </p:cNvSpPr>
            <p:nvPr/>
          </p:nvSpPr>
          <p:spPr bwMode="auto">
            <a:xfrm flipV="1">
              <a:off x="3615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5" name="Line 987"/>
            <p:cNvSpPr>
              <a:spLocks noChangeShapeType="1"/>
            </p:cNvSpPr>
            <p:nvPr/>
          </p:nvSpPr>
          <p:spPr bwMode="auto">
            <a:xfrm flipV="1">
              <a:off x="3621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6" name="Line 988"/>
            <p:cNvSpPr>
              <a:spLocks noChangeShapeType="1"/>
            </p:cNvSpPr>
            <p:nvPr/>
          </p:nvSpPr>
          <p:spPr bwMode="auto">
            <a:xfrm flipV="1">
              <a:off x="3627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7" name="Line 989"/>
            <p:cNvSpPr>
              <a:spLocks noChangeShapeType="1"/>
            </p:cNvSpPr>
            <p:nvPr/>
          </p:nvSpPr>
          <p:spPr bwMode="auto">
            <a:xfrm flipV="1">
              <a:off x="3633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8" name="Line 990"/>
            <p:cNvSpPr>
              <a:spLocks noChangeShapeType="1"/>
            </p:cNvSpPr>
            <p:nvPr/>
          </p:nvSpPr>
          <p:spPr bwMode="auto">
            <a:xfrm>
              <a:off x="3639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99" name="Line 991"/>
            <p:cNvSpPr>
              <a:spLocks noChangeShapeType="1"/>
            </p:cNvSpPr>
            <p:nvPr/>
          </p:nvSpPr>
          <p:spPr bwMode="auto">
            <a:xfrm>
              <a:off x="3645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0" name="Line 992"/>
            <p:cNvSpPr>
              <a:spLocks noChangeShapeType="1"/>
            </p:cNvSpPr>
            <p:nvPr/>
          </p:nvSpPr>
          <p:spPr bwMode="auto">
            <a:xfrm>
              <a:off x="3651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1" name="Line 993"/>
            <p:cNvSpPr>
              <a:spLocks noChangeShapeType="1"/>
            </p:cNvSpPr>
            <p:nvPr/>
          </p:nvSpPr>
          <p:spPr bwMode="auto">
            <a:xfrm>
              <a:off x="3657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2" name="Line 994"/>
            <p:cNvSpPr>
              <a:spLocks noChangeShapeType="1"/>
            </p:cNvSpPr>
            <p:nvPr/>
          </p:nvSpPr>
          <p:spPr bwMode="auto">
            <a:xfrm>
              <a:off x="3663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3" name="Line 995"/>
            <p:cNvSpPr>
              <a:spLocks noChangeShapeType="1"/>
            </p:cNvSpPr>
            <p:nvPr/>
          </p:nvSpPr>
          <p:spPr bwMode="auto">
            <a:xfrm>
              <a:off x="3669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4" name="Line 996"/>
            <p:cNvSpPr>
              <a:spLocks noChangeShapeType="1"/>
            </p:cNvSpPr>
            <p:nvPr/>
          </p:nvSpPr>
          <p:spPr bwMode="auto">
            <a:xfrm>
              <a:off x="3675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5" name="Line 997"/>
            <p:cNvSpPr>
              <a:spLocks noChangeShapeType="1"/>
            </p:cNvSpPr>
            <p:nvPr/>
          </p:nvSpPr>
          <p:spPr bwMode="auto">
            <a:xfrm>
              <a:off x="3681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6" name="Line 998"/>
            <p:cNvSpPr>
              <a:spLocks noChangeShapeType="1"/>
            </p:cNvSpPr>
            <p:nvPr/>
          </p:nvSpPr>
          <p:spPr bwMode="auto">
            <a:xfrm>
              <a:off x="3687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7" name="Line 999"/>
            <p:cNvSpPr>
              <a:spLocks noChangeShapeType="1"/>
            </p:cNvSpPr>
            <p:nvPr/>
          </p:nvSpPr>
          <p:spPr bwMode="auto">
            <a:xfrm>
              <a:off x="3693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8" name="Line 1000"/>
            <p:cNvSpPr>
              <a:spLocks noChangeShapeType="1"/>
            </p:cNvSpPr>
            <p:nvPr/>
          </p:nvSpPr>
          <p:spPr bwMode="auto">
            <a:xfrm>
              <a:off x="3699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09" name="Line 1001"/>
            <p:cNvSpPr>
              <a:spLocks noChangeShapeType="1"/>
            </p:cNvSpPr>
            <p:nvPr/>
          </p:nvSpPr>
          <p:spPr bwMode="auto">
            <a:xfrm>
              <a:off x="3705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0" name="Line 1002"/>
            <p:cNvSpPr>
              <a:spLocks noChangeShapeType="1"/>
            </p:cNvSpPr>
            <p:nvPr/>
          </p:nvSpPr>
          <p:spPr bwMode="auto">
            <a:xfrm>
              <a:off x="3711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1" name="Line 1003"/>
            <p:cNvSpPr>
              <a:spLocks noChangeShapeType="1"/>
            </p:cNvSpPr>
            <p:nvPr/>
          </p:nvSpPr>
          <p:spPr bwMode="auto">
            <a:xfrm>
              <a:off x="371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2" name="Line 1004"/>
            <p:cNvSpPr>
              <a:spLocks noChangeShapeType="1"/>
            </p:cNvSpPr>
            <p:nvPr/>
          </p:nvSpPr>
          <p:spPr bwMode="auto">
            <a:xfrm>
              <a:off x="37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3" name="Line 1005"/>
            <p:cNvSpPr>
              <a:spLocks noChangeShapeType="1"/>
            </p:cNvSpPr>
            <p:nvPr/>
          </p:nvSpPr>
          <p:spPr bwMode="auto">
            <a:xfrm>
              <a:off x="37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4" name="Line 1006"/>
            <p:cNvSpPr>
              <a:spLocks noChangeShapeType="1"/>
            </p:cNvSpPr>
            <p:nvPr/>
          </p:nvSpPr>
          <p:spPr bwMode="auto">
            <a:xfrm>
              <a:off x="37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5" name="Line 1007"/>
            <p:cNvSpPr>
              <a:spLocks noChangeShapeType="1"/>
            </p:cNvSpPr>
            <p:nvPr/>
          </p:nvSpPr>
          <p:spPr bwMode="auto">
            <a:xfrm>
              <a:off x="37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6" name="Line 1008"/>
            <p:cNvSpPr>
              <a:spLocks noChangeShapeType="1"/>
            </p:cNvSpPr>
            <p:nvPr/>
          </p:nvSpPr>
          <p:spPr bwMode="auto">
            <a:xfrm>
              <a:off x="37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7" name="Line 1009"/>
            <p:cNvSpPr>
              <a:spLocks noChangeShapeType="1"/>
            </p:cNvSpPr>
            <p:nvPr/>
          </p:nvSpPr>
          <p:spPr bwMode="auto">
            <a:xfrm>
              <a:off x="375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8" name="Line 1010"/>
            <p:cNvSpPr>
              <a:spLocks noChangeShapeType="1"/>
            </p:cNvSpPr>
            <p:nvPr/>
          </p:nvSpPr>
          <p:spPr bwMode="auto">
            <a:xfrm>
              <a:off x="375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19" name="Line 1011"/>
            <p:cNvSpPr>
              <a:spLocks noChangeShapeType="1"/>
            </p:cNvSpPr>
            <p:nvPr/>
          </p:nvSpPr>
          <p:spPr bwMode="auto">
            <a:xfrm>
              <a:off x="376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0" name="Line 1012"/>
            <p:cNvSpPr>
              <a:spLocks noChangeShapeType="1"/>
            </p:cNvSpPr>
            <p:nvPr/>
          </p:nvSpPr>
          <p:spPr bwMode="auto">
            <a:xfrm>
              <a:off x="377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1" name="Line 1013"/>
            <p:cNvSpPr>
              <a:spLocks noChangeShapeType="1"/>
            </p:cNvSpPr>
            <p:nvPr/>
          </p:nvSpPr>
          <p:spPr bwMode="auto">
            <a:xfrm flipV="1">
              <a:off x="377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2" name="Line 1014"/>
            <p:cNvSpPr>
              <a:spLocks noChangeShapeType="1"/>
            </p:cNvSpPr>
            <p:nvPr/>
          </p:nvSpPr>
          <p:spPr bwMode="auto">
            <a:xfrm>
              <a:off x="3783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3" name="Line 1015"/>
            <p:cNvSpPr>
              <a:spLocks noChangeShapeType="1"/>
            </p:cNvSpPr>
            <p:nvPr/>
          </p:nvSpPr>
          <p:spPr bwMode="auto">
            <a:xfrm flipV="1">
              <a:off x="3789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4" name="Line 1016"/>
            <p:cNvSpPr>
              <a:spLocks noChangeShapeType="1"/>
            </p:cNvSpPr>
            <p:nvPr/>
          </p:nvSpPr>
          <p:spPr bwMode="auto">
            <a:xfrm>
              <a:off x="3795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5" name="Line 1017"/>
            <p:cNvSpPr>
              <a:spLocks noChangeShapeType="1"/>
            </p:cNvSpPr>
            <p:nvPr/>
          </p:nvSpPr>
          <p:spPr bwMode="auto">
            <a:xfrm flipV="1">
              <a:off x="3801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6" name="Line 1018"/>
            <p:cNvSpPr>
              <a:spLocks noChangeShapeType="1"/>
            </p:cNvSpPr>
            <p:nvPr/>
          </p:nvSpPr>
          <p:spPr bwMode="auto">
            <a:xfrm>
              <a:off x="3807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7" name="Line 1019"/>
            <p:cNvSpPr>
              <a:spLocks noChangeShapeType="1"/>
            </p:cNvSpPr>
            <p:nvPr/>
          </p:nvSpPr>
          <p:spPr bwMode="auto">
            <a:xfrm>
              <a:off x="381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8" name="Line 1020"/>
            <p:cNvSpPr>
              <a:spLocks noChangeShapeType="1"/>
            </p:cNvSpPr>
            <p:nvPr/>
          </p:nvSpPr>
          <p:spPr bwMode="auto">
            <a:xfrm flipV="1">
              <a:off x="3819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29" name="Line 1021"/>
            <p:cNvSpPr>
              <a:spLocks noChangeShapeType="1"/>
            </p:cNvSpPr>
            <p:nvPr/>
          </p:nvSpPr>
          <p:spPr bwMode="auto">
            <a:xfrm flipV="1">
              <a:off x="3825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30" name="Line 1022"/>
            <p:cNvSpPr>
              <a:spLocks noChangeShapeType="1"/>
            </p:cNvSpPr>
            <p:nvPr/>
          </p:nvSpPr>
          <p:spPr bwMode="auto">
            <a:xfrm flipV="1">
              <a:off x="3831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31" name="Line 1023"/>
            <p:cNvSpPr>
              <a:spLocks noChangeShapeType="1"/>
            </p:cNvSpPr>
            <p:nvPr/>
          </p:nvSpPr>
          <p:spPr bwMode="auto">
            <a:xfrm flipV="1">
              <a:off x="3837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352" name="Line 0"/>
            <p:cNvSpPr>
              <a:spLocks noChangeShapeType="1"/>
            </p:cNvSpPr>
            <p:nvPr/>
          </p:nvSpPr>
          <p:spPr bwMode="auto">
            <a:xfrm>
              <a:off x="384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353" name="Line 1"/>
            <p:cNvSpPr>
              <a:spLocks noChangeShapeType="1"/>
            </p:cNvSpPr>
            <p:nvPr/>
          </p:nvSpPr>
          <p:spPr bwMode="auto">
            <a:xfrm flipV="1">
              <a:off x="3849" y="310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2757" y="2577"/>
              <a:ext cx="1440" cy="594"/>
              <a:chOff x="2757" y="2577"/>
              <a:chExt cx="1440" cy="594"/>
            </a:xfrm>
          </p:grpSpPr>
          <p:sp>
            <p:nvSpPr>
              <p:cNvPr id="356355" name="Line 3"/>
              <p:cNvSpPr>
                <a:spLocks noChangeShapeType="1"/>
              </p:cNvSpPr>
              <p:nvPr/>
            </p:nvSpPr>
            <p:spPr bwMode="auto">
              <a:xfrm>
                <a:off x="3849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56" name="Line 4"/>
              <p:cNvSpPr>
                <a:spLocks noChangeShapeType="1"/>
              </p:cNvSpPr>
              <p:nvPr/>
            </p:nvSpPr>
            <p:spPr bwMode="auto">
              <a:xfrm>
                <a:off x="3855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57" name="Line 5"/>
              <p:cNvSpPr>
                <a:spLocks noChangeShapeType="1"/>
              </p:cNvSpPr>
              <p:nvPr/>
            </p:nvSpPr>
            <p:spPr bwMode="auto">
              <a:xfrm>
                <a:off x="3861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58" name="Line 6"/>
              <p:cNvSpPr>
                <a:spLocks noChangeShapeType="1"/>
              </p:cNvSpPr>
              <p:nvPr/>
            </p:nvSpPr>
            <p:spPr bwMode="auto">
              <a:xfrm>
                <a:off x="3867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59" name="Line 7"/>
              <p:cNvSpPr>
                <a:spLocks noChangeShapeType="1"/>
              </p:cNvSpPr>
              <p:nvPr/>
            </p:nvSpPr>
            <p:spPr bwMode="auto">
              <a:xfrm flipV="1">
                <a:off x="3873" y="30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0" name="Line 8"/>
              <p:cNvSpPr>
                <a:spLocks noChangeShapeType="1"/>
              </p:cNvSpPr>
              <p:nvPr/>
            </p:nvSpPr>
            <p:spPr bwMode="auto">
              <a:xfrm flipV="1">
                <a:off x="3879" y="307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1" name="Line 9"/>
              <p:cNvSpPr>
                <a:spLocks noChangeShapeType="1"/>
              </p:cNvSpPr>
              <p:nvPr/>
            </p:nvSpPr>
            <p:spPr bwMode="auto">
              <a:xfrm flipV="1">
                <a:off x="3885" y="3051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2" name="Line 10"/>
              <p:cNvSpPr>
                <a:spLocks noChangeShapeType="1"/>
              </p:cNvSpPr>
              <p:nvPr/>
            </p:nvSpPr>
            <p:spPr bwMode="auto">
              <a:xfrm flipV="1">
                <a:off x="3891" y="3021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3" name="Line 11"/>
              <p:cNvSpPr>
                <a:spLocks noChangeShapeType="1"/>
              </p:cNvSpPr>
              <p:nvPr/>
            </p:nvSpPr>
            <p:spPr bwMode="auto">
              <a:xfrm flipV="1">
                <a:off x="3897" y="298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4" name="Line 12"/>
              <p:cNvSpPr>
                <a:spLocks noChangeShapeType="1"/>
              </p:cNvSpPr>
              <p:nvPr/>
            </p:nvSpPr>
            <p:spPr bwMode="auto">
              <a:xfrm flipV="1">
                <a:off x="3903" y="294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5" name="Line 13"/>
              <p:cNvSpPr>
                <a:spLocks noChangeShapeType="1"/>
              </p:cNvSpPr>
              <p:nvPr/>
            </p:nvSpPr>
            <p:spPr bwMode="auto">
              <a:xfrm flipV="1">
                <a:off x="3909" y="2889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6" name="Line 14"/>
              <p:cNvSpPr>
                <a:spLocks noChangeShapeType="1"/>
              </p:cNvSpPr>
              <p:nvPr/>
            </p:nvSpPr>
            <p:spPr bwMode="auto">
              <a:xfrm flipV="1">
                <a:off x="3915" y="2829"/>
                <a:ext cx="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7" name="Line 15"/>
              <p:cNvSpPr>
                <a:spLocks noChangeShapeType="1"/>
              </p:cNvSpPr>
              <p:nvPr/>
            </p:nvSpPr>
            <p:spPr bwMode="auto">
              <a:xfrm flipV="1">
                <a:off x="3921" y="2763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8" name="Line 16"/>
              <p:cNvSpPr>
                <a:spLocks noChangeShapeType="1"/>
              </p:cNvSpPr>
              <p:nvPr/>
            </p:nvSpPr>
            <p:spPr bwMode="auto">
              <a:xfrm flipV="1">
                <a:off x="3927" y="2697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69" name="Line 17"/>
              <p:cNvSpPr>
                <a:spLocks noChangeShapeType="1"/>
              </p:cNvSpPr>
              <p:nvPr/>
            </p:nvSpPr>
            <p:spPr bwMode="auto">
              <a:xfrm flipV="1">
                <a:off x="3933" y="2631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0" name="Line 18"/>
              <p:cNvSpPr>
                <a:spLocks noChangeShapeType="1"/>
              </p:cNvSpPr>
              <p:nvPr/>
            </p:nvSpPr>
            <p:spPr bwMode="auto">
              <a:xfrm flipV="1">
                <a:off x="3939" y="259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1" name="Line 19"/>
              <p:cNvSpPr>
                <a:spLocks noChangeShapeType="1"/>
              </p:cNvSpPr>
              <p:nvPr/>
            </p:nvSpPr>
            <p:spPr bwMode="auto">
              <a:xfrm>
                <a:off x="3945" y="2595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2" name="Line 20"/>
              <p:cNvSpPr>
                <a:spLocks noChangeShapeType="1"/>
              </p:cNvSpPr>
              <p:nvPr/>
            </p:nvSpPr>
            <p:spPr bwMode="auto">
              <a:xfrm>
                <a:off x="3951" y="261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3" name="Line 21"/>
              <p:cNvSpPr>
                <a:spLocks noChangeShapeType="1"/>
              </p:cNvSpPr>
              <p:nvPr/>
            </p:nvSpPr>
            <p:spPr bwMode="auto">
              <a:xfrm>
                <a:off x="3957" y="2655"/>
                <a:ext cx="6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4" name="Line 22"/>
              <p:cNvSpPr>
                <a:spLocks noChangeShapeType="1"/>
              </p:cNvSpPr>
              <p:nvPr/>
            </p:nvSpPr>
            <p:spPr bwMode="auto">
              <a:xfrm>
                <a:off x="3963" y="2757"/>
                <a:ext cx="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5" name="Line 23"/>
              <p:cNvSpPr>
                <a:spLocks noChangeShapeType="1"/>
              </p:cNvSpPr>
              <p:nvPr/>
            </p:nvSpPr>
            <p:spPr bwMode="auto">
              <a:xfrm>
                <a:off x="3969" y="2841"/>
                <a:ext cx="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6" name="Line 24"/>
              <p:cNvSpPr>
                <a:spLocks noChangeShapeType="1"/>
              </p:cNvSpPr>
              <p:nvPr/>
            </p:nvSpPr>
            <p:spPr bwMode="auto">
              <a:xfrm>
                <a:off x="3975" y="2901"/>
                <a:ext cx="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7" name="Line 25"/>
              <p:cNvSpPr>
                <a:spLocks noChangeShapeType="1"/>
              </p:cNvSpPr>
              <p:nvPr/>
            </p:nvSpPr>
            <p:spPr bwMode="auto">
              <a:xfrm>
                <a:off x="3981" y="2949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8" name="Line 26"/>
              <p:cNvSpPr>
                <a:spLocks noChangeShapeType="1"/>
              </p:cNvSpPr>
              <p:nvPr/>
            </p:nvSpPr>
            <p:spPr bwMode="auto">
              <a:xfrm>
                <a:off x="3987" y="3003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79" name="Line 27"/>
              <p:cNvSpPr>
                <a:spLocks noChangeShapeType="1"/>
              </p:cNvSpPr>
              <p:nvPr/>
            </p:nvSpPr>
            <p:spPr bwMode="auto">
              <a:xfrm>
                <a:off x="3993" y="303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0" name="Line 28"/>
              <p:cNvSpPr>
                <a:spLocks noChangeShapeType="1"/>
              </p:cNvSpPr>
              <p:nvPr/>
            </p:nvSpPr>
            <p:spPr bwMode="auto">
              <a:xfrm>
                <a:off x="3999" y="306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1" name="Line 29"/>
              <p:cNvSpPr>
                <a:spLocks noChangeShapeType="1"/>
              </p:cNvSpPr>
              <p:nvPr/>
            </p:nvSpPr>
            <p:spPr bwMode="auto">
              <a:xfrm>
                <a:off x="4005" y="309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2" name="Line 30"/>
              <p:cNvSpPr>
                <a:spLocks noChangeShapeType="1"/>
              </p:cNvSpPr>
              <p:nvPr/>
            </p:nvSpPr>
            <p:spPr bwMode="auto">
              <a:xfrm>
                <a:off x="4011" y="311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3" name="Line 31"/>
              <p:cNvSpPr>
                <a:spLocks noChangeShapeType="1"/>
              </p:cNvSpPr>
              <p:nvPr/>
            </p:nvSpPr>
            <p:spPr bwMode="auto">
              <a:xfrm>
                <a:off x="4017" y="3135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4" name="Line 32"/>
              <p:cNvSpPr>
                <a:spLocks noChangeShapeType="1"/>
              </p:cNvSpPr>
              <p:nvPr/>
            </p:nvSpPr>
            <p:spPr bwMode="auto">
              <a:xfrm>
                <a:off x="4023" y="314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5" name="Line 33"/>
              <p:cNvSpPr>
                <a:spLocks noChangeShapeType="1"/>
              </p:cNvSpPr>
              <p:nvPr/>
            </p:nvSpPr>
            <p:spPr bwMode="auto">
              <a:xfrm>
                <a:off x="4029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6" name="Line 34"/>
              <p:cNvSpPr>
                <a:spLocks noChangeShapeType="1"/>
              </p:cNvSpPr>
              <p:nvPr/>
            </p:nvSpPr>
            <p:spPr bwMode="auto">
              <a:xfrm>
                <a:off x="4035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7" name="Line 35"/>
              <p:cNvSpPr>
                <a:spLocks noChangeShapeType="1"/>
              </p:cNvSpPr>
              <p:nvPr/>
            </p:nvSpPr>
            <p:spPr bwMode="auto">
              <a:xfrm>
                <a:off x="4041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8" name="Line 36"/>
              <p:cNvSpPr>
                <a:spLocks noChangeShapeType="1"/>
              </p:cNvSpPr>
              <p:nvPr/>
            </p:nvSpPr>
            <p:spPr bwMode="auto">
              <a:xfrm>
                <a:off x="4047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89" name="Line 37"/>
              <p:cNvSpPr>
                <a:spLocks noChangeShapeType="1"/>
              </p:cNvSpPr>
              <p:nvPr/>
            </p:nvSpPr>
            <p:spPr bwMode="auto">
              <a:xfrm>
                <a:off x="4053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0" name="Line 38"/>
              <p:cNvSpPr>
                <a:spLocks noChangeShapeType="1"/>
              </p:cNvSpPr>
              <p:nvPr/>
            </p:nvSpPr>
            <p:spPr bwMode="auto">
              <a:xfrm>
                <a:off x="4059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1" name="Line 39"/>
              <p:cNvSpPr>
                <a:spLocks noChangeShapeType="1"/>
              </p:cNvSpPr>
              <p:nvPr/>
            </p:nvSpPr>
            <p:spPr bwMode="auto">
              <a:xfrm>
                <a:off x="4065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2" name="Line 40"/>
              <p:cNvSpPr>
                <a:spLocks noChangeShapeType="1"/>
              </p:cNvSpPr>
              <p:nvPr/>
            </p:nvSpPr>
            <p:spPr bwMode="auto">
              <a:xfrm>
                <a:off x="4071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3" name="Line 41"/>
              <p:cNvSpPr>
                <a:spLocks noChangeShapeType="1"/>
              </p:cNvSpPr>
              <p:nvPr/>
            </p:nvSpPr>
            <p:spPr bwMode="auto">
              <a:xfrm>
                <a:off x="4077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4" name="Line 42"/>
              <p:cNvSpPr>
                <a:spLocks noChangeShapeType="1"/>
              </p:cNvSpPr>
              <p:nvPr/>
            </p:nvSpPr>
            <p:spPr bwMode="auto">
              <a:xfrm flipV="1">
                <a:off x="4083" y="314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5" name="Line 43"/>
              <p:cNvSpPr>
                <a:spLocks noChangeShapeType="1"/>
              </p:cNvSpPr>
              <p:nvPr/>
            </p:nvSpPr>
            <p:spPr bwMode="auto">
              <a:xfrm>
                <a:off x="4089" y="314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6" name="Line 44"/>
              <p:cNvSpPr>
                <a:spLocks noChangeShapeType="1"/>
              </p:cNvSpPr>
              <p:nvPr/>
            </p:nvSpPr>
            <p:spPr bwMode="auto">
              <a:xfrm flipV="1">
                <a:off x="4095" y="314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7" name="Line 45"/>
              <p:cNvSpPr>
                <a:spLocks noChangeShapeType="1"/>
              </p:cNvSpPr>
              <p:nvPr/>
            </p:nvSpPr>
            <p:spPr bwMode="auto">
              <a:xfrm>
                <a:off x="4101" y="314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8" name="Line 46"/>
              <p:cNvSpPr>
                <a:spLocks noChangeShapeType="1"/>
              </p:cNvSpPr>
              <p:nvPr/>
            </p:nvSpPr>
            <p:spPr bwMode="auto">
              <a:xfrm flipV="1">
                <a:off x="4107" y="313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99" name="Line 47"/>
              <p:cNvSpPr>
                <a:spLocks noChangeShapeType="1"/>
              </p:cNvSpPr>
              <p:nvPr/>
            </p:nvSpPr>
            <p:spPr bwMode="auto">
              <a:xfrm>
                <a:off x="4113" y="313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0" name="Line 48"/>
              <p:cNvSpPr>
                <a:spLocks noChangeShapeType="1"/>
              </p:cNvSpPr>
              <p:nvPr/>
            </p:nvSpPr>
            <p:spPr bwMode="auto">
              <a:xfrm>
                <a:off x="4119" y="313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1" name="Line 49"/>
              <p:cNvSpPr>
                <a:spLocks noChangeShapeType="1"/>
              </p:cNvSpPr>
              <p:nvPr/>
            </p:nvSpPr>
            <p:spPr bwMode="auto">
              <a:xfrm flipV="1">
                <a:off x="4125" y="3129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2" name="Line 50"/>
              <p:cNvSpPr>
                <a:spLocks noChangeShapeType="1"/>
              </p:cNvSpPr>
              <p:nvPr/>
            </p:nvSpPr>
            <p:spPr bwMode="auto">
              <a:xfrm flipV="1">
                <a:off x="4131" y="312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3" name="Line 51"/>
              <p:cNvSpPr>
                <a:spLocks noChangeShapeType="1"/>
              </p:cNvSpPr>
              <p:nvPr/>
            </p:nvSpPr>
            <p:spPr bwMode="auto">
              <a:xfrm flipV="1">
                <a:off x="4137" y="311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4" name="Line 52"/>
              <p:cNvSpPr>
                <a:spLocks noChangeShapeType="1"/>
              </p:cNvSpPr>
              <p:nvPr/>
            </p:nvSpPr>
            <p:spPr bwMode="auto">
              <a:xfrm flipV="1">
                <a:off x="4143" y="31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5" name="Line 53"/>
              <p:cNvSpPr>
                <a:spLocks noChangeShapeType="1"/>
              </p:cNvSpPr>
              <p:nvPr/>
            </p:nvSpPr>
            <p:spPr bwMode="auto">
              <a:xfrm>
                <a:off x="4149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6" name="Line 54"/>
              <p:cNvSpPr>
                <a:spLocks noChangeShapeType="1"/>
              </p:cNvSpPr>
              <p:nvPr/>
            </p:nvSpPr>
            <p:spPr bwMode="auto">
              <a:xfrm flipV="1">
                <a:off x="4155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7" name="Line 55"/>
              <p:cNvSpPr>
                <a:spLocks noChangeShapeType="1"/>
              </p:cNvSpPr>
              <p:nvPr/>
            </p:nvSpPr>
            <p:spPr bwMode="auto">
              <a:xfrm>
                <a:off x="4161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8" name="Line 56"/>
              <p:cNvSpPr>
                <a:spLocks noChangeShapeType="1"/>
              </p:cNvSpPr>
              <p:nvPr/>
            </p:nvSpPr>
            <p:spPr bwMode="auto">
              <a:xfrm>
                <a:off x="4167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09" name="Line 57"/>
              <p:cNvSpPr>
                <a:spLocks noChangeShapeType="1"/>
              </p:cNvSpPr>
              <p:nvPr/>
            </p:nvSpPr>
            <p:spPr bwMode="auto">
              <a:xfrm>
                <a:off x="4173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0" name="Line 58"/>
              <p:cNvSpPr>
                <a:spLocks noChangeShapeType="1"/>
              </p:cNvSpPr>
              <p:nvPr/>
            </p:nvSpPr>
            <p:spPr bwMode="auto">
              <a:xfrm>
                <a:off x="4179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1" name="Line 59"/>
              <p:cNvSpPr>
                <a:spLocks noChangeShapeType="1"/>
              </p:cNvSpPr>
              <p:nvPr/>
            </p:nvSpPr>
            <p:spPr bwMode="auto">
              <a:xfrm flipV="1">
                <a:off x="4185" y="30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2" name="Line 60"/>
              <p:cNvSpPr>
                <a:spLocks noChangeShapeType="1"/>
              </p:cNvSpPr>
              <p:nvPr/>
            </p:nvSpPr>
            <p:spPr bwMode="auto">
              <a:xfrm flipV="1">
                <a:off x="4191" y="307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3" name="Oval 61"/>
              <p:cNvSpPr>
                <a:spLocks noChangeArrowheads="1"/>
              </p:cNvSpPr>
              <p:nvPr/>
            </p:nvSpPr>
            <p:spPr bwMode="auto">
              <a:xfrm>
                <a:off x="2757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4" name="Oval 62"/>
              <p:cNvSpPr>
                <a:spLocks noChangeArrowheads="1"/>
              </p:cNvSpPr>
              <p:nvPr/>
            </p:nvSpPr>
            <p:spPr bwMode="auto">
              <a:xfrm>
                <a:off x="2763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5" name="Oval 63"/>
              <p:cNvSpPr>
                <a:spLocks noChangeArrowheads="1"/>
              </p:cNvSpPr>
              <p:nvPr/>
            </p:nvSpPr>
            <p:spPr bwMode="auto">
              <a:xfrm>
                <a:off x="2769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6" name="Oval 64"/>
              <p:cNvSpPr>
                <a:spLocks noChangeArrowheads="1"/>
              </p:cNvSpPr>
              <p:nvPr/>
            </p:nvSpPr>
            <p:spPr bwMode="auto">
              <a:xfrm>
                <a:off x="277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7" name="Oval 65"/>
              <p:cNvSpPr>
                <a:spLocks noChangeArrowheads="1"/>
              </p:cNvSpPr>
              <p:nvPr/>
            </p:nvSpPr>
            <p:spPr bwMode="auto">
              <a:xfrm>
                <a:off x="278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8" name="Oval 66"/>
              <p:cNvSpPr>
                <a:spLocks noChangeArrowheads="1"/>
              </p:cNvSpPr>
              <p:nvPr/>
            </p:nvSpPr>
            <p:spPr bwMode="auto">
              <a:xfrm>
                <a:off x="278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19" name="Oval 67"/>
              <p:cNvSpPr>
                <a:spLocks noChangeArrowheads="1"/>
              </p:cNvSpPr>
              <p:nvPr/>
            </p:nvSpPr>
            <p:spPr bwMode="auto">
              <a:xfrm>
                <a:off x="27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0" name="Oval 68"/>
              <p:cNvSpPr>
                <a:spLocks noChangeArrowheads="1"/>
              </p:cNvSpPr>
              <p:nvPr/>
            </p:nvSpPr>
            <p:spPr bwMode="auto">
              <a:xfrm>
                <a:off x="27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1" name="Oval 69"/>
              <p:cNvSpPr>
                <a:spLocks noChangeArrowheads="1"/>
              </p:cNvSpPr>
              <p:nvPr/>
            </p:nvSpPr>
            <p:spPr bwMode="auto">
              <a:xfrm>
                <a:off x="28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2" name="Oval 70"/>
              <p:cNvSpPr>
                <a:spLocks noChangeArrowheads="1"/>
              </p:cNvSpPr>
              <p:nvPr/>
            </p:nvSpPr>
            <p:spPr bwMode="auto">
              <a:xfrm>
                <a:off x="28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3" name="Oval 71"/>
              <p:cNvSpPr>
                <a:spLocks noChangeArrowheads="1"/>
              </p:cNvSpPr>
              <p:nvPr/>
            </p:nvSpPr>
            <p:spPr bwMode="auto">
              <a:xfrm>
                <a:off x="28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4" name="Oval 72"/>
              <p:cNvSpPr>
                <a:spLocks noChangeArrowheads="1"/>
              </p:cNvSpPr>
              <p:nvPr/>
            </p:nvSpPr>
            <p:spPr bwMode="auto">
              <a:xfrm>
                <a:off x="28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5" name="Oval 73"/>
              <p:cNvSpPr>
                <a:spLocks noChangeArrowheads="1"/>
              </p:cNvSpPr>
              <p:nvPr/>
            </p:nvSpPr>
            <p:spPr bwMode="auto">
              <a:xfrm>
                <a:off x="28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6" name="Oval 74"/>
              <p:cNvSpPr>
                <a:spLocks noChangeArrowheads="1"/>
              </p:cNvSpPr>
              <p:nvPr/>
            </p:nvSpPr>
            <p:spPr bwMode="auto">
              <a:xfrm>
                <a:off x="2835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7" name="Oval 75"/>
              <p:cNvSpPr>
                <a:spLocks noChangeArrowheads="1"/>
              </p:cNvSpPr>
              <p:nvPr/>
            </p:nvSpPr>
            <p:spPr bwMode="auto">
              <a:xfrm>
                <a:off x="284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8" name="Oval 76"/>
              <p:cNvSpPr>
                <a:spLocks noChangeArrowheads="1"/>
              </p:cNvSpPr>
              <p:nvPr/>
            </p:nvSpPr>
            <p:spPr bwMode="auto">
              <a:xfrm>
                <a:off x="2847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29" name="Oval 77"/>
              <p:cNvSpPr>
                <a:spLocks noChangeArrowheads="1"/>
              </p:cNvSpPr>
              <p:nvPr/>
            </p:nvSpPr>
            <p:spPr bwMode="auto">
              <a:xfrm>
                <a:off x="2853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0" name="Oval 78"/>
              <p:cNvSpPr>
                <a:spLocks noChangeArrowheads="1"/>
              </p:cNvSpPr>
              <p:nvPr/>
            </p:nvSpPr>
            <p:spPr bwMode="auto">
              <a:xfrm>
                <a:off x="2859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1" name="Oval 79"/>
              <p:cNvSpPr>
                <a:spLocks noChangeArrowheads="1"/>
              </p:cNvSpPr>
              <p:nvPr/>
            </p:nvSpPr>
            <p:spPr bwMode="auto">
              <a:xfrm>
                <a:off x="286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2" name="Oval 80"/>
              <p:cNvSpPr>
                <a:spLocks noChangeArrowheads="1"/>
              </p:cNvSpPr>
              <p:nvPr/>
            </p:nvSpPr>
            <p:spPr bwMode="auto">
              <a:xfrm>
                <a:off x="287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3" name="Oval 81"/>
              <p:cNvSpPr>
                <a:spLocks noChangeArrowheads="1"/>
              </p:cNvSpPr>
              <p:nvPr/>
            </p:nvSpPr>
            <p:spPr bwMode="auto">
              <a:xfrm>
                <a:off x="2877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4" name="Oval 82"/>
              <p:cNvSpPr>
                <a:spLocks noChangeArrowheads="1"/>
              </p:cNvSpPr>
              <p:nvPr/>
            </p:nvSpPr>
            <p:spPr bwMode="auto">
              <a:xfrm>
                <a:off x="2883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5" name="Oval 83"/>
              <p:cNvSpPr>
                <a:spLocks noChangeArrowheads="1"/>
              </p:cNvSpPr>
              <p:nvPr/>
            </p:nvSpPr>
            <p:spPr bwMode="auto">
              <a:xfrm>
                <a:off x="2889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6" name="Oval 84"/>
              <p:cNvSpPr>
                <a:spLocks noChangeArrowheads="1"/>
              </p:cNvSpPr>
              <p:nvPr/>
            </p:nvSpPr>
            <p:spPr bwMode="auto">
              <a:xfrm>
                <a:off x="2895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7" name="Oval 85"/>
              <p:cNvSpPr>
                <a:spLocks noChangeArrowheads="1"/>
              </p:cNvSpPr>
              <p:nvPr/>
            </p:nvSpPr>
            <p:spPr bwMode="auto">
              <a:xfrm>
                <a:off x="290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8" name="Oval 86"/>
              <p:cNvSpPr>
                <a:spLocks noChangeArrowheads="1"/>
              </p:cNvSpPr>
              <p:nvPr/>
            </p:nvSpPr>
            <p:spPr bwMode="auto">
              <a:xfrm>
                <a:off x="2907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39" name="Oval 87"/>
              <p:cNvSpPr>
                <a:spLocks noChangeArrowheads="1"/>
              </p:cNvSpPr>
              <p:nvPr/>
            </p:nvSpPr>
            <p:spPr bwMode="auto">
              <a:xfrm>
                <a:off x="2913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0" name="Oval 88"/>
              <p:cNvSpPr>
                <a:spLocks noChangeArrowheads="1"/>
              </p:cNvSpPr>
              <p:nvPr/>
            </p:nvSpPr>
            <p:spPr bwMode="auto">
              <a:xfrm>
                <a:off x="2919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1" name="Oval 89"/>
              <p:cNvSpPr>
                <a:spLocks noChangeArrowheads="1"/>
              </p:cNvSpPr>
              <p:nvPr/>
            </p:nvSpPr>
            <p:spPr bwMode="auto">
              <a:xfrm>
                <a:off x="2925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2" name="Oval 90"/>
              <p:cNvSpPr>
                <a:spLocks noChangeArrowheads="1"/>
              </p:cNvSpPr>
              <p:nvPr/>
            </p:nvSpPr>
            <p:spPr bwMode="auto">
              <a:xfrm>
                <a:off x="293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3" name="Oval 91"/>
              <p:cNvSpPr>
                <a:spLocks noChangeArrowheads="1"/>
              </p:cNvSpPr>
              <p:nvPr/>
            </p:nvSpPr>
            <p:spPr bwMode="auto">
              <a:xfrm>
                <a:off x="2937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4" name="Oval 92"/>
              <p:cNvSpPr>
                <a:spLocks noChangeArrowheads="1"/>
              </p:cNvSpPr>
              <p:nvPr/>
            </p:nvSpPr>
            <p:spPr bwMode="auto">
              <a:xfrm>
                <a:off x="2943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5" name="Oval 93"/>
              <p:cNvSpPr>
                <a:spLocks noChangeArrowheads="1"/>
              </p:cNvSpPr>
              <p:nvPr/>
            </p:nvSpPr>
            <p:spPr bwMode="auto">
              <a:xfrm>
                <a:off x="2949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6" name="Oval 94"/>
              <p:cNvSpPr>
                <a:spLocks noChangeArrowheads="1"/>
              </p:cNvSpPr>
              <p:nvPr/>
            </p:nvSpPr>
            <p:spPr bwMode="auto">
              <a:xfrm>
                <a:off x="2955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7" name="Oval 95"/>
              <p:cNvSpPr>
                <a:spLocks noChangeArrowheads="1"/>
              </p:cNvSpPr>
              <p:nvPr/>
            </p:nvSpPr>
            <p:spPr bwMode="auto">
              <a:xfrm>
                <a:off x="2961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8" name="Oval 96"/>
              <p:cNvSpPr>
                <a:spLocks noChangeArrowheads="1"/>
              </p:cNvSpPr>
              <p:nvPr/>
            </p:nvSpPr>
            <p:spPr bwMode="auto">
              <a:xfrm>
                <a:off x="2967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49" name="Oval 97"/>
              <p:cNvSpPr>
                <a:spLocks noChangeArrowheads="1"/>
              </p:cNvSpPr>
              <p:nvPr/>
            </p:nvSpPr>
            <p:spPr bwMode="auto">
              <a:xfrm>
                <a:off x="2973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0" name="Oval 98"/>
              <p:cNvSpPr>
                <a:spLocks noChangeArrowheads="1"/>
              </p:cNvSpPr>
              <p:nvPr/>
            </p:nvSpPr>
            <p:spPr bwMode="auto">
              <a:xfrm>
                <a:off x="2979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1" name="Oval 99"/>
              <p:cNvSpPr>
                <a:spLocks noChangeArrowheads="1"/>
              </p:cNvSpPr>
              <p:nvPr/>
            </p:nvSpPr>
            <p:spPr bwMode="auto">
              <a:xfrm>
                <a:off x="2985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2" name="Oval 100"/>
              <p:cNvSpPr>
                <a:spLocks noChangeArrowheads="1"/>
              </p:cNvSpPr>
              <p:nvPr/>
            </p:nvSpPr>
            <p:spPr bwMode="auto">
              <a:xfrm>
                <a:off x="2991" y="26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3" name="Oval 101"/>
              <p:cNvSpPr>
                <a:spLocks noChangeArrowheads="1"/>
              </p:cNvSpPr>
              <p:nvPr/>
            </p:nvSpPr>
            <p:spPr bwMode="auto">
              <a:xfrm>
                <a:off x="2997" y="26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4" name="Oval 102"/>
              <p:cNvSpPr>
                <a:spLocks noChangeArrowheads="1"/>
              </p:cNvSpPr>
              <p:nvPr/>
            </p:nvSpPr>
            <p:spPr bwMode="auto">
              <a:xfrm>
                <a:off x="3003" y="25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5" name="Oval 103"/>
              <p:cNvSpPr>
                <a:spLocks noChangeArrowheads="1"/>
              </p:cNvSpPr>
              <p:nvPr/>
            </p:nvSpPr>
            <p:spPr bwMode="auto">
              <a:xfrm>
                <a:off x="3009" y="25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6" name="Oval 104"/>
              <p:cNvSpPr>
                <a:spLocks noChangeArrowheads="1"/>
              </p:cNvSpPr>
              <p:nvPr/>
            </p:nvSpPr>
            <p:spPr bwMode="auto">
              <a:xfrm>
                <a:off x="3015" y="26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7" name="Oval 105"/>
              <p:cNvSpPr>
                <a:spLocks noChangeArrowheads="1"/>
              </p:cNvSpPr>
              <p:nvPr/>
            </p:nvSpPr>
            <p:spPr bwMode="auto">
              <a:xfrm>
                <a:off x="3021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8" name="Oval 106"/>
              <p:cNvSpPr>
                <a:spLocks noChangeArrowheads="1"/>
              </p:cNvSpPr>
              <p:nvPr/>
            </p:nvSpPr>
            <p:spPr bwMode="auto">
              <a:xfrm>
                <a:off x="3027" y="28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59" name="Oval 107"/>
              <p:cNvSpPr>
                <a:spLocks noChangeArrowheads="1"/>
              </p:cNvSpPr>
              <p:nvPr/>
            </p:nvSpPr>
            <p:spPr bwMode="auto">
              <a:xfrm>
                <a:off x="3033" y="288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0" name="Oval 108"/>
              <p:cNvSpPr>
                <a:spLocks noChangeArrowheads="1"/>
              </p:cNvSpPr>
              <p:nvPr/>
            </p:nvSpPr>
            <p:spPr bwMode="auto">
              <a:xfrm>
                <a:off x="3039" y="29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1" name="Oval 109"/>
              <p:cNvSpPr>
                <a:spLocks noChangeArrowheads="1"/>
              </p:cNvSpPr>
              <p:nvPr/>
            </p:nvSpPr>
            <p:spPr bwMode="auto">
              <a:xfrm>
                <a:off x="3045" y="298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2" name="Oval 110"/>
              <p:cNvSpPr>
                <a:spLocks noChangeArrowheads="1"/>
              </p:cNvSpPr>
              <p:nvPr/>
            </p:nvSpPr>
            <p:spPr bwMode="auto">
              <a:xfrm>
                <a:off x="3051" y="30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3" name="Oval 111"/>
              <p:cNvSpPr>
                <a:spLocks noChangeArrowheads="1"/>
              </p:cNvSpPr>
              <p:nvPr/>
            </p:nvSpPr>
            <p:spPr bwMode="auto">
              <a:xfrm>
                <a:off x="3057" y="30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4" name="Oval 112"/>
              <p:cNvSpPr>
                <a:spLocks noChangeArrowheads="1"/>
              </p:cNvSpPr>
              <p:nvPr/>
            </p:nvSpPr>
            <p:spPr bwMode="auto">
              <a:xfrm>
                <a:off x="3063" y="30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5" name="Oval 113"/>
              <p:cNvSpPr>
                <a:spLocks noChangeArrowheads="1"/>
              </p:cNvSpPr>
              <p:nvPr/>
            </p:nvSpPr>
            <p:spPr bwMode="auto">
              <a:xfrm>
                <a:off x="3069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6" name="Oval 114"/>
              <p:cNvSpPr>
                <a:spLocks noChangeArrowheads="1"/>
              </p:cNvSpPr>
              <p:nvPr/>
            </p:nvSpPr>
            <p:spPr bwMode="auto">
              <a:xfrm>
                <a:off x="307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7" name="Oval 115"/>
              <p:cNvSpPr>
                <a:spLocks noChangeArrowheads="1"/>
              </p:cNvSpPr>
              <p:nvPr/>
            </p:nvSpPr>
            <p:spPr bwMode="auto">
              <a:xfrm>
                <a:off x="308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8" name="Oval 116"/>
              <p:cNvSpPr>
                <a:spLocks noChangeArrowheads="1"/>
              </p:cNvSpPr>
              <p:nvPr/>
            </p:nvSpPr>
            <p:spPr bwMode="auto">
              <a:xfrm>
                <a:off x="308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69" name="Oval 117"/>
              <p:cNvSpPr>
                <a:spLocks noChangeArrowheads="1"/>
              </p:cNvSpPr>
              <p:nvPr/>
            </p:nvSpPr>
            <p:spPr bwMode="auto">
              <a:xfrm>
                <a:off x="30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0" name="Oval 118"/>
              <p:cNvSpPr>
                <a:spLocks noChangeArrowheads="1"/>
              </p:cNvSpPr>
              <p:nvPr/>
            </p:nvSpPr>
            <p:spPr bwMode="auto">
              <a:xfrm>
                <a:off x="30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1" name="Oval 119"/>
              <p:cNvSpPr>
                <a:spLocks noChangeArrowheads="1"/>
              </p:cNvSpPr>
              <p:nvPr/>
            </p:nvSpPr>
            <p:spPr bwMode="auto">
              <a:xfrm>
                <a:off x="31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2" name="Oval 120"/>
              <p:cNvSpPr>
                <a:spLocks noChangeArrowheads="1"/>
              </p:cNvSpPr>
              <p:nvPr/>
            </p:nvSpPr>
            <p:spPr bwMode="auto">
              <a:xfrm>
                <a:off x="31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3" name="Oval 121"/>
              <p:cNvSpPr>
                <a:spLocks noChangeArrowheads="1"/>
              </p:cNvSpPr>
              <p:nvPr/>
            </p:nvSpPr>
            <p:spPr bwMode="auto">
              <a:xfrm>
                <a:off x="31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4" name="Oval 122"/>
              <p:cNvSpPr>
                <a:spLocks noChangeArrowheads="1"/>
              </p:cNvSpPr>
              <p:nvPr/>
            </p:nvSpPr>
            <p:spPr bwMode="auto">
              <a:xfrm>
                <a:off x="31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5" name="Oval 123"/>
              <p:cNvSpPr>
                <a:spLocks noChangeArrowheads="1"/>
              </p:cNvSpPr>
              <p:nvPr/>
            </p:nvSpPr>
            <p:spPr bwMode="auto">
              <a:xfrm>
                <a:off x="31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6" name="Oval 124"/>
              <p:cNvSpPr>
                <a:spLocks noChangeArrowheads="1"/>
              </p:cNvSpPr>
              <p:nvPr/>
            </p:nvSpPr>
            <p:spPr bwMode="auto">
              <a:xfrm>
                <a:off x="31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7" name="Oval 125"/>
              <p:cNvSpPr>
                <a:spLocks noChangeArrowheads="1"/>
              </p:cNvSpPr>
              <p:nvPr/>
            </p:nvSpPr>
            <p:spPr bwMode="auto">
              <a:xfrm>
                <a:off x="313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8" name="Oval 126"/>
              <p:cNvSpPr>
                <a:spLocks noChangeArrowheads="1"/>
              </p:cNvSpPr>
              <p:nvPr/>
            </p:nvSpPr>
            <p:spPr bwMode="auto">
              <a:xfrm>
                <a:off x="314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79" name="Oval 127"/>
              <p:cNvSpPr>
                <a:spLocks noChangeArrowheads="1"/>
              </p:cNvSpPr>
              <p:nvPr/>
            </p:nvSpPr>
            <p:spPr bwMode="auto">
              <a:xfrm>
                <a:off x="3147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0" name="Oval 128"/>
              <p:cNvSpPr>
                <a:spLocks noChangeArrowheads="1"/>
              </p:cNvSpPr>
              <p:nvPr/>
            </p:nvSpPr>
            <p:spPr bwMode="auto">
              <a:xfrm>
                <a:off x="3153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1" name="Oval 129"/>
              <p:cNvSpPr>
                <a:spLocks noChangeArrowheads="1"/>
              </p:cNvSpPr>
              <p:nvPr/>
            </p:nvSpPr>
            <p:spPr bwMode="auto">
              <a:xfrm>
                <a:off x="3159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2" name="Oval 130"/>
              <p:cNvSpPr>
                <a:spLocks noChangeArrowheads="1"/>
              </p:cNvSpPr>
              <p:nvPr/>
            </p:nvSpPr>
            <p:spPr bwMode="auto">
              <a:xfrm>
                <a:off x="316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3" name="Oval 131"/>
              <p:cNvSpPr>
                <a:spLocks noChangeArrowheads="1"/>
              </p:cNvSpPr>
              <p:nvPr/>
            </p:nvSpPr>
            <p:spPr bwMode="auto">
              <a:xfrm>
                <a:off x="317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4" name="Oval 132"/>
              <p:cNvSpPr>
                <a:spLocks noChangeArrowheads="1"/>
              </p:cNvSpPr>
              <p:nvPr/>
            </p:nvSpPr>
            <p:spPr bwMode="auto">
              <a:xfrm>
                <a:off x="3177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5" name="Oval 133"/>
              <p:cNvSpPr>
                <a:spLocks noChangeArrowheads="1"/>
              </p:cNvSpPr>
              <p:nvPr/>
            </p:nvSpPr>
            <p:spPr bwMode="auto">
              <a:xfrm>
                <a:off x="3183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6" name="Oval 134"/>
              <p:cNvSpPr>
                <a:spLocks noChangeArrowheads="1"/>
              </p:cNvSpPr>
              <p:nvPr/>
            </p:nvSpPr>
            <p:spPr bwMode="auto">
              <a:xfrm>
                <a:off x="3189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7" name="Oval 135"/>
              <p:cNvSpPr>
                <a:spLocks noChangeArrowheads="1"/>
              </p:cNvSpPr>
              <p:nvPr/>
            </p:nvSpPr>
            <p:spPr bwMode="auto">
              <a:xfrm>
                <a:off x="3195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8" name="Oval 136"/>
              <p:cNvSpPr>
                <a:spLocks noChangeArrowheads="1"/>
              </p:cNvSpPr>
              <p:nvPr/>
            </p:nvSpPr>
            <p:spPr bwMode="auto">
              <a:xfrm>
                <a:off x="320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89" name="Oval 137"/>
              <p:cNvSpPr>
                <a:spLocks noChangeArrowheads="1"/>
              </p:cNvSpPr>
              <p:nvPr/>
            </p:nvSpPr>
            <p:spPr bwMode="auto">
              <a:xfrm>
                <a:off x="3207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0" name="Oval 138"/>
              <p:cNvSpPr>
                <a:spLocks noChangeArrowheads="1"/>
              </p:cNvSpPr>
              <p:nvPr/>
            </p:nvSpPr>
            <p:spPr bwMode="auto">
              <a:xfrm>
                <a:off x="3213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1" name="Oval 139"/>
              <p:cNvSpPr>
                <a:spLocks noChangeArrowheads="1"/>
              </p:cNvSpPr>
              <p:nvPr/>
            </p:nvSpPr>
            <p:spPr bwMode="auto">
              <a:xfrm>
                <a:off x="3219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2" name="Oval 140"/>
              <p:cNvSpPr>
                <a:spLocks noChangeArrowheads="1"/>
              </p:cNvSpPr>
              <p:nvPr/>
            </p:nvSpPr>
            <p:spPr bwMode="auto">
              <a:xfrm>
                <a:off x="3225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3" name="Oval 141"/>
              <p:cNvSpPr>
                <a:spLocks noChangeArrowheads="1"/>
              </p:cNvSpPr>
              <p:nvPr/>
            </p:nvSpPr>
            <p:spPr bwMode="auto">
              <a:xfrm>
                <a:off x="323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4" name="Oval 142"/>
              <p:cNvSpPr>
                <a:spLocks noChangeArrowheads="1"/>
              </p:cNvSpPr>
              <p:nvPr/>
            </p:nvSpPr>
            <p:spPr bwMode="auto">
              <a:xfrm>
                <a:off x="3237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5" name="Oval 143"/>
              <p:cNvSpPr>
                <a:spLocks noChangeArrowheads="1"/>
              </p:cNvSpPr>
              <p:nvPr/>
            </p:nvSpPr>
            <p:spPr bwMode="auto">
              <a:xfrm>
                <a:off x="3243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6" name="Oval 144"/>
              <p:cNvSpPr>
                <a:spLocks noChangeArrowheads="1"/>
              </p:cNvSpPr>
              <p:nvPr/>
            </p:nvSpPr>
            <p:spPr bwMode="auto">
              <a:xfrm>
                <a:off x="3249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7" name="Oval 145"/>
              <p:cNvSpPr>
                <a:spLocks noChangeArrowheads="1"/>
              </p:cNvSpPr>
              <p:nvPr/>
            </p:nvSpPr>
            <p:spPr bwMode="auto">
              <a:xfrm>
                <a:off x="3255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8" name="Oval 146"/>
              <p:cNvSpPr>
                <a:spLocks noChangeArrowheads="1"/>
              </p:cNvSpPr>
              <p:nvPr/>
            </p:nvSpPr>
            <p:spPr bwMode="auto">
              <a:xfrm>
                <a:off x="3261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99" name="Oval 147"/>
              <p:cNvSpPr>
                <a:spLocks noChangeArrowheads="1"/>
              </p:cNvSpPr>
              <p:nvPr/>
            </p:nvSpPr>
            <p:spPr bwMode="auto">
              <a:xfrm>
                <a:off x="3267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0" name="Oval 148"/>
              <p:cNvSpPr>
                <a:spLocks noChangeArrowheads="1"/>
              </p:cNvSpPr>
              <p:nvPr/>
            </p:nvSpPr>
            <p:spPr bwMode="auto">
              <a:xfrm>
                <a:off x="3273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1" name="Oval 149"/>
              <p:cNvSpPr>
                <a:spLocks noChangeArrowheads="1"/>
              </p:cNvSpPr>
              <p:nvPr/>
            </p:nvSpPr>
            <p:spPr bwMode="auto">
              <a:xfrm>
                <a:off x="3279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2" name="Oval 150"/>
              <p:cNvSpPr>
                <a:spLocks noChangeArrowheads="1"/>
              </p:cNvSpPr>
              <p:nvPr/>
            </p:nvSpPr>
            <p:spPr bwMode="auto">
              <a:xfrm>
                <a:off x="3285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3" name="Oval 151"/>
              <p:cNvSpPr>
                <a:spLocks noChangeArrowheads="1"/>
              </p:cNvSpPr>
              <p:nvPr/>
            </p:nvSpPr>
            <p:spPr bwMode="auto">
              <a:xfrm>
                <a:off x="3291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4" name="Oval 152"/>
              <p:cNvSpPr>
                <a:spLocks noChangeArrowheads="1"/>
              </p:cNvSpPr>
              <p:nvPr/>
            </p:nvSpPr>
            <p:spPr bwMode="auto">
              <a:xfrm>
                <a:off x="3297" y="26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5" name="Oval 153"/>
              <p:cNvSpPr>
                <a:spLocks noChangeArrowheads="1"/>
              </p:cNvSpPr>
              <p:nvPr/>
            </p:nvSpPr>
            <p:spPr bwMode="auto">
              <a:xfrm>
                <a:off x="3303" y="26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6" name="Oval 154"/>
              <p:cNvSpPr>
                <a:spLocks noChangeArrowheads="1"/>
              </p:cNvSpPr>
              <p:nvPr/>
            </p:nvSpPr>
            <p:spPr bwMode="auto">
              <a:xfrm>
                <a:off x="3309" y="25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7" name="Oval 155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8" name="Oval 156"/>
              <p:cNvSpPr>
                <a:spLocks noChangeArrowheads="1"/>
              </p:cNvSpPr>
              <p:nvPr/>
            </p:nvSpPr>
            <p:spPr bwMode="auto">
              <a:xfrm>
                <a:off x="3321" y="26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09" name="Oval 157"/>
              <p:cNvSpPr>
                <a:spLocks noChangeArrowheads="1"/>
              </p:cNvSpPr>
              <p:nvPr/>
            </p:nvSpPr>
            <p:spPr bwMode="auto">
              <a:xfrm>
                <a:off x="3327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0" name="Oval 158"/>
              <p:cNvSpPr>
                <a:spLocks noChangeArrowheads="1"/>
              </p:cNvSpPr>
              <p:nvPr/>
            </p:nvSpPr>
            <p:spPr bwMode="auto">
              <a:xfrm>
                <a:off x="3333" y="28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1" name="Oval 159"/>
              <p:cNvSpPr>
                <a:spLocks noChangeArrowheads="1"/>
              </p:cNvSpPr>
              <p:nvPr/>
            </p:nvSpPr>
            <p:spPr bwMode="auto">
              <a:xfrm>
                <a:off x="3339" y="288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2" name="Oval 160"/>
              <p:cNvSpPr>
                <a:spLocks noChangeArrowheads="1"/>
              </p:cNvSpPr>
              <p:nvPr/>
            </p:nvSpPr>
            <p:spPr bwMode="auto">
              <a:xfrm>
                <a:off x="3345" y="29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3" name="Oval 161"/>
              <p:cNvSpPr>
                <a:spLocks noChangeArrowheads="1"/>
              </p:cNvSpPr>
              <p:nvPr/>
            </p:nvSpPr>
            <p:spPr bwMode="auto">
              <a:xfrm>
                <a:off x="3351" y="298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4" name="Oval 162"/>
              <p:cNvSpPr>
                <a:spLocks noChangeArrowheads="1"/>
              </p:cNvSpPr>
              <p:nvPr/>
            </p:nvSpPr>
            <p:spPr bwMode="auto">
              <a:xfrm>
                <a:off x="3357" y="30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5" name="Oval 163"/>
              <p:cNvSpPr>
                <a:spLocks noChangeArrowheads="1"/>
              </p:cNvSpPr>
              <p:nvPr/>
            </p:nvSpPr>
            <p:spPr bwMode="auto">
              <a:xfrm>
                <a:off x="3363" y="30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6" name="Oval 164"/>
              <p:cNvSpPr>
                <a:spLocks noChangeArrowheads="1"/>
              </p:cNvSpPr>
              <p:nvPr/>
            </p:nvSpPr>
            <p:spPr bwMode="auto">
              <a:xfrm>
                <a:off x="3369" y="30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7" name="Oval 165"/>
              <p:cNvSpPr>
                <a:spLocks noChangeArrowheads="1"/>
              </p:cNvSpPr>
              <p:nvPr/>
            </p:nvSpPr>
            <p:spPr bwMode="auto">
              <a:xfrm>
                <a:off x="3375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8" name="Oval 166"/>
              <p:cNvSpPr>
                <a:spLocks noChangeArrowheads="1"/>
              </p:cNvSpPr>
              <p:nvPr/>
            </p:nvSpPr>
            <p:spPr bwMode="auto">
              <a:xfrm>
                <a:off x="338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19" name="Oval 167"/>
              <p:cNvSpPr>
                <a:spLocks noChangeArrowheads="1"/>
              </p:cNvSpPr>
              <p:nvPr/>
            </p:nvSpPr>
            <p:spPr bwMode="auto">
              <a:xfrm>
                <a:off x="3387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0" name="Oval 168"/>
              <p:cNvSpPr>
                <a:spLocks noChangeArrowheads="1"/>
              </p:cNvSpPr>
              <p:nvPr/>
            </p:nvSpPr>
            <p:spPr bwMode="auto">
              <a:xfrm>
                <a:off x="33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1" name="Oval 169"/>
              <p:cNvSpPr>
                <a:spLocks noChangeArrowheads="1"/>
              </p:cNvSpPr>
              <p:nvPr/>
            </p:nvSpPr>
            <p:spPr bwMode="auto">
              <a:xfrm>
                <a:off x="33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2" name="Oval 170"/>
              <p:cNvSpPr>
                <a:spLocks noChangeArrowheads="1"/>
              </p:cNvSpPr>
              <p:nvPr/>
            </p:nvSpPr>
            <p:spPr bwMode="auto">
              <a:xfrm>
                <a:off x="34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3" name="Oval 171"/>
              <p:cNvSpPr>
                <a:spLocks noChangeArrowheads="1"/>
              </p:cNvSpPr>
              <p:nvPr/>
            </p:nvSpPr>
            <p:spPr bwMode="auto">
              <a:xfrm>
                <a:off x="34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4" name="Oval 172"/>
              <p:cNvSpPr>
                <a:spLocks noChangeArrowheads="1"/>
              </p:cNvSpPr>
              <p:nvPr/>
            </p:nvSpPr>
            <p:spPr bwMode="auto">
              <a:xfrm>
                <a:off x="34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5" name="Oval 173"/>
              <p:cNvSpPr>
                <a:spLocks noChangeArrowheads="1"/>
              </p:cNvSpPr>
              <p:nvPr/>
            </p:nvSpPr>
            <p:spPr bwMode="auto">
              <a:xfrm>
                <a:off x="34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6" name="Oval 174"/>
              <p:cNvSpPr>
                <a:spLocks noChangeArrowheads="1"/>
              </p:cNvSpPr>
              <p:nvPr/>
            </p:nvSpPr>
            <p:spPr bwMode="auto">
              <a:xfrm>
                <a:off x="34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7" name="Oval 175"/>
              <p:cNvSpPr>
                <a:spLocks noChangeArrowheads="1"/>
              </p:cNvSpPr>
              <p:nvPr/>
            </p:nvSpPr>
            <p:spPr bwMode="auto">
              <a:xfrm>
                <a:off x="343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8" name="Oval 176"/>
              <p:cNvSpPr>
                <a:spLocks noChangeArrowheads="1"/>
              </p:cNvSpPr>
              <p:nvPr/>
            </p:nvSpPr>
            <p:spPr bwMode="auto">
              <a:xfrm>
                <a:off x="344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29" name="Oval 177"/>
              <p:cNvSpPr>
                <a:spLocks noChangeArrowheads="1"/>
              </p:cNvSpPr>
              <p:nvPr/>
            </p:nvSpPr>
            <p:spPr bwMode="auto">
              <a:xfrm>
                <a:off x="344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0" name="Oval 178"/>
              <p:cNvSpPr>
                <a:spLocks noChangeArrowheads="1"/>
              </p:cNvSpPr>
              <p:nvPr/>
            </p:nvSpPr>
            <p:spPr bwMode="auto">
              <a:xfrm>
                <a:off x="3453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1" name="Oval 179"/>
              <p:cNvSpPr>
                <a:spLocks noChangeArrowheads="1"/>
              </p:cNvSpPr>
              <p:nvPr/>
            </p:nvSpPr>
            <p:spPr bwMode="auto">
              <a:xfrm>
                <a:off x="3459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2" name="Oval 180"/>
              <p:cNvSpPr>
                <a:spLocks noChangeArrowheads="1"/>
              </p:cNvSpPr>
              <p:nvPr/>
            </p:nvSpPr>
            <p:spPr bwMode="auto">
              <a:xfrm>
                <a:off x="3465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3" name="Oval 181"/>
              <p:cNvSpPr>
                <a:spLocks noChangeArrowheads="1"/>
              </p:cNvSpPr>
              <p:nvPr/>
            </p:nvSpPr>
            <p:spPr bwMode="auto">
              <a:xfrm>
                <a:off x="3471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4" name="Oval 182"/>
              <p:cNvSpPr>
                <a:spLocks noChangeArrowheads="1"/>
              </p:cNvSpPr>
              <p:nvPr/>
            </p:nvSpPr>
            <p:spPr bwMode="auto">
              <a:xfrm>
                <a:off x="3477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5" name="Oval 183"/>
              <p:cNvSpPr>
                <a:spLocks noChangeArrowheads="1"/>
              </p:cNvSpPr>
              <p:nvPr/>
            </p:nvSpPr>
            <p:spPr bwMode="auto">
              <a:xfrm>
                <a:off x="3483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6" name="Oval 184"/>
              <p:cNvSpPr>
                <a:spLocks noChangeArrowheads="1"/>
              </p:cNvSpPr>
              <p:nvPr/>
            </p:nvSpPr>
            <p:spPr bwMode="auto">
              <a:xfrm>
                <a:off x="3489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7" name="Oval 185"/>
              <p:cNvSpPr>
                <a:spLocks noChangeArrowheads="1"/>
              </p:cNvSpPr>
              <p:nvPr/>
            </p:nvSpPr>
            <p:spPr bwMode="auto">
              <a:xfrm>
                <a:off x="3495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8" name="Oval 186"/>
              <p:cNvSpPr>
                <a:spLocks noChangeArrowheads="1"/>
              </p:cNvSpPr>
              <p:nvPr/>
            </p:nvSpPr>
            <p:spPr bwMode="auto">
              <a:xfrm>
                <a:off x="3501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39" name="Oval 187"/>
              <p:cNvSpPr>
                <a:spLocks noChangeArrowheads="1"/>
              </p:cNvSpPr>
              <p:nvPr/>
            </p:nvSpPr>
            <p:spPr bwMode="auto">
              <a:xfrm>
                <a:off x="3507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0" name="Oval 188"/>
              <p:cNvSpPr>
                <a:spLocks noChangeArrowheads="1"/>
              </p:cNvSpPr>
              <p:nvPr/>
            </p:nvSpPr>
            <p:spPr bwMode="auto">
              <a:xfrm>
                <a:off x="3513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1" name="Oval 189"/>
              <p:cNvSpPr>
                <a:spLocks noChangeArrowheads="1"/>
              </p:cNvSpPr>
              <p:nvPr/>
            </p:nvSpPr>
            <p:spPr bwMode="auto">
              <a:xfrm>
                <a:off x="3519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2" name="Oval 190"/>
              <p:cNvSpPr>
                <a:spLocks noChangeArrowheads="1"/>
              </p:cNvSpPr>
              <p:nvPr/>
            </p:nvSpPr>
            <p:spPr bwMode="auto">
              <a:xfrm>
                <a:off x="3525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3" name="Oval 191"/>
              <p:cNvSpPr>
                <a:spLocks noChangeArrowheads="1"/>
              </p:cNvSpPr>
              <p:nvPr/>
            </p:nvSpPr>
            <p:spPr bwMode="auto">
              <a:xfrm>
                <a:off x="3531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4" name="Oval 192"/>
              <p:cNvSpPr>
                <a:spLocks noChangeArrowheads="1"/>
              </p:cNvSpPr>
              <p:nvPr/>
            </p:nvSpPr>
            <p:spPr bwMode="auto">
              <a:xfrm>
                <a:off x="3537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5" name="Oval 193"/>
              <p:cNvSpPr>
                <a:spLocks noChangeArrowheads="1"/>
              </p:cNvSpPr>
              <p:nvPr/>
            </p:nvSpPr>
            <p:spPr bwMode="auto">
              <a:xfrm>
                <a:off x="3543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6" name="Oval 194"/>
              <p:cNvSpPr>
                <a:spLocks noChangeArrowheads="1"/>
              </p:cNvSpPr>
              <p:nvPr/>
            </p:nvSpPr>
            <p:spPr bwMode="auto">
              <a:xfrm>
                <a:off x="3549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7" name="Oval 195"/>
              <p:cNvSpPr>
                <a:spLocks noChangeArrowheads="1"/>
              </p:cNvSpPr>
              <p:nvPr/>
            </p:nvSpPr>
            <p:spPr bwMode="auto">
              <a:xfrm>
                <a:off x="3555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8" name="Oval 196"/>
              <p:cNvSpPr>
                <a:spLocks noChangeArrowheads="1"/>
              </p:cNvSpPr>
              <p:nvPr/>
            </p:nvSpPr>
            <p:spPr bwMode="auto">
              <a:xfrm>
                <a:off x="3561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49" name="Oval 197"/>
              <p:cNvSpPr>
                <a:spLocks noChangeArrowheads="1"/>
              </p:cNvSpPr>
              <p:nvPr/>
            </p:nvSpPr>
            <p:spPr bwMode="auto">
              <a:xfrm>
                <a:off x="3567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50" name="Oval 198"/>
              <p:cNvSpPr>
                <a:spLocks noChangeArrowheads="1"/>
              </p:cNvSpPr>
              <p:nvPr/>
            </p:nvSpPr>
            <p:spPr bwMode="auto">
              <a:xfrm>
                <a:off x="3573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51" name="Oval 199"/>
              <p:cNvSpPr>
                <a:spLocks noChangeArrowheads="1"/>
              </p:cNvSpPr>
              <p:nvPr/>
            </p:nvSpPr>
            <p:spPr bwMode="auto">
              <a:xfrm>
                <a:off x="3579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52" name="Oval 200"/>
              <p:cNvSpPr>
                <a:spLocks noChangeArrowheads="1"/>
              </p:cNvSpPr>
              <p:nvPr/>
            </p:nvSpPr>
            <p:spPr bwMode="auto">
              <a:xfrm>
                <a:off x="3585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53" name="Oval 201"/>
              <p:cNvSpPr>
                <a:spLocks noChangeArrowheads="1"/>
              </p:cNvSpPr>
              <p:nvPr/>
            </p:nvSpPr>
            <p:spPr bwMode="auto">
              <a:xfrm>
                <a:off x="3591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54" name="Oval 202"/>
              <p:cNvSpPr>
                <a:spLocks noChangeArrowheads="1"/>
              </p:cNvSpPr>
              <p:nvPr/>
            </p:nvSpPr>
            <p:spPr bwMode="auto">
              <a:xfrm>
                <a:off x="3597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6555" name="Oval 203"/>
            <p:cNvSpPr>
              <a:spLocks noChangeArrowheads="1"/>
            </p:cNvSpPr>
            <p:nvPr/>
          </p:nvSpPr>
          <p:spPr bwMode="auto">
            <a:xfrm>
              <a:off x="3603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56" name="Oval 204"/>
            <p:cNvSpPr>
              <a:spLocks noChangeArrowheads="1"/>
            </p:cNvSpPr>
            <p:nvPr/>
          </p:nvSpPr>
          <p:spPr bwMode="auto">
            <a:xfrm>
              <a:off x="3609" y="26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57" name="Oval 205"/>
            <p:cNvSpPr>
              <a:spLocks noChangeArrowheads="1"/>
            </p:cNvSpPr>
            <p:nvPr/>
          </p:nvSpPr>
          <p:spPr bwMode="auto">
            <a:xfrm>
              <a:off x="3615" y="261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58" name="Oval 206"/>
            <p:cNvSpPr>
              <a:spLocks noChangeArrowheads="1"/>
            </p:cNvSpPr>
            <p:nvPr/>
          </p:nvSpPr>
          <p:spPr bwMode="auto">
            <a:xfrm>
              <a:off x="3621" y="257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59" name="Oval 207"/>
            <p:cNvSpPr>
              <a:spLocks noChangeArrowheads="1"/>
            </p:cNvSpPr>
            <p:nvPr/>
          </p:nvSpPr>
          <p:spPr bwMode="auto">
            <a:xfrm>
              <a:off x="3627" y="25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0" name="Oval 208"/>
            <p:cNvSpPr>
              <a:spLocks noChangeArrowheads="1"/>
            </p:cNvSpPr>
            <p:nvPr/>
          </p:nvSpPr>
          <p:spPr bwMode="auto">
            <a:xfrm>
              <a:off x="3633" y="26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1" name="Oval 209"/>
            <p:cNvSpPr>
              <a:spLocks noChangeArrowheads="1"/>
            </p:cNvSpPr>
            <p:nvPr/>
          </p:nvSpPr>
          <p:spPr bwMode="auto">
            <a:xfrm>
              <a:off x="3639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2" name="Oval 210"/>
            <p:cNvSpPr>
              <a:spLocks noChangeArrowheads="1"/>
            </p:cNvSpPr>
            <p:nvPr/>
          </p:nvSpPr>
          <p:spPr bwMode="auto">
            <a:xfrm>
              <a:off x="3645" y="28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3" name="Oval 211"/>
            <p:cNvSpPr>
              <a:spLocks noChangeArrowheads="1"/>
            </p:cNvSpPr>
            <p:nvPr/>
          </p:nvSpPr>
          <p:spPr bwMode="auto">
            <a:xfrm>
              <a:off x="3651" y="28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4" name="Oval 212"/>
            <p:cNvSpPr>
              <a:spLocks noChangeArrowheads="1"/>
            </p:cNvSpPr>
            <p:nvPr/>
          </p:nvSpPr>
          <p:spPr bwMode="auto">
            <a:xfrm>
              <a:off x="3657" y="293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5" name="Oval 213"/>
            <p:cNvSpPr>
              <a:spLocks noChangeArrowheads="1"/>
            </p:cNvSpPr>
            <p:nvPr/>
          </p:nvSpPr>
          <p:spPr bwMode="auto">
            <a:xfrm>
              <a:off x="3663" y="29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6" name="Oval 214"/>
            <p:cNvSpPr>
              <a:spLocks noChangeArrowheads="1"/>
            </p:cNvSpPr>
            <p:nvPr/>
          </p:nvSpPr>
          <p:spPr bwMode="auto">
            <a:xfrm>
              <a:off x="3669" y="30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7" name="Oval 215"/>
            <p:cNvSpPr>
              <a:spLocks noChangeArrowheads="1"/>
            </p:cNvSpPr>
            <p:nvPr/>
          </p:nvSpPr>
          <p:spPr bwMode="auto">
            <a:xfrm>
              <a:off x="3675" y="30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8" name="Oval 216"/>
            <p:cNvSpPr>
              <a:spLocks noChangeArrowheads="1"/>
            </p:cNvSpPr>
            <p:nvPr/>
          </p:nvSpPr>
          <p:spPr bwMode="auto">
            <a:xfrm>
              <a:off x="3681" y="30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69" name="Oval 217"/>
            <p:cNvSpPr>
              <a:spLocks noChangeArrowheads="1"/>
            </p:cNvSpPr>
            <p:nvPr/>
          </p:nvSpPr>
          <p:spPr bwMode="auto">
            <a:xfrm>
              <a:off x="3687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0" name="Oval 218"/>
            <p:cNvSpPr>
              <a:spLocks noChangeArrowheads="1"/>
            </p:cNvSpPr>
            <p:nvPr/>
          </p:nvSpPr>
          <p:spPr bwMode="auto">
            <a:xfrm>
              <a:off x="3693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1" name="Oval 219"/>
            <p:cNvSpPr>
              <a:spLocks noChangeArrowheads="1"/>
            </p:cNvSpPr>
            <p:nvPr/>
          </p:nvSpPr>
          <p:spPr bwMode="auto">
            <a:xfrm>
              <a:off x="3699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2" name="Oval 220"/>
            <p:cNvSpPr>
              <a:spLocks noChangeArrowheads="1"/>
            </p:cNvSpPr>
            <p:nvPr/>
          </p:nvSpPr>
          <p:spPr bwMode="auto">
            <a:xfrm>
              <a:off x="370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3" name="Oval 221"/>
            <p:cNvSpPr>
              <a:spLocks noChangeArrowheads="1"/>
            </p:cNvSpPr>
            <p:nvPr/>
          </p:nvSpPr>
          <p:spPr bwMode="auto">
            <a:xfrm>
              <a:off x="371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4" name="Oval 222"/>
            <p:cNvSpPr>
              <a:spLocks noChangeArrowheads="1"/>
            </p:cNvSpPr>
            <p:nvPr/>
          </p:nvSpPr>
          <p:spPr bwMode="auto">
            <a:xfrm>
              <a:off x="371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5" name="Oval 223"/>
            <p:cNvSpPr>
              <a:spLocks noChangeArrowheads="1"/>
            </p:cNvSpPr>
            <p:nvPr/>
          </p:nvSpPr>
          <p:spPr bwMode="auto">
            <a:xfrm>
              <a:off x="372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6" name="Oval 224"/>
            <p:cNvSpPr>
              <a:spLocks noChangeArrowheads="1"/>
            </p:cNvSpPr>
            <p:nvPr/>
          </p:nvSpPr>
          <p:spPr bwMode="auto">
            <a:xfrm>
              <a:off x="372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7" name="Oval 225"/>
            <p:cNvSpPr>
              <a:spLocks noChangeArrowheads="1"/>
            </p:cNvSpPr>
            <p:nvPr/>
          </p:nvSpPr>
          <p:spPr bwMode="auto">
            <a:xfrm>
              <a:off x="373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8" name="Oval 226"/>
            <p:cNvSpPr>
              <a:spLocks noChangeArrowheads="1"/>
            </p:cNvSpPr>
            <p:nvPr/>
          </p:nvSpPr>
          <p:spPr bwMode="auto">
            <a:xfrm>
              <a:off x="374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79" name="Oval 227"/>
            <p:cNvSpPr>
              <a:spLocks noChangeArrowheads="1"/>
            </p:cNvSpPr>
            <p:nvPr/>
          </p:nvSpPr>
          <p:spPr bwMode="auto">
            <a:xfrm>
              <a:off x="374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0" name="Oval 228"/>
            <p:cNvSpPr>
              <a:spLocks noChangeArrowheads="1"/>
            </p:cNvSpPr>
            <p:nvPr/>
          </p:nvSpPr>
          <p:spPr bwMode="auto">
            <a:xfrm>
              <a:off x="375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1" name="Oval 229"/>
            <p:cNvSpPr>
              <a:spLocks noChangeArrowheads="1"/>
            </p:cNvSpPr>
            <p:nvPr/>
          </p:nvSpPr>
          <p:spPr bwMode="auto">
            <a:xfrm>
              <a:off x="375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2" name="Oval 230"/>
            <p:cNvSpPr>
              <a:spLocks noChangeArrowheads="1"/>
            </p:cNvSpPr>
            <p:nvPr/>
          </p:nvSpPr>
          <p:spPr bwMode="auto">
            <a:xfrm>
              <a:off x="3765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3" name="Oval 231"/>
            <p:cNvSpPr>
              <a:spLocks noChangeArrowheads="1"/>
            </p:cNvSpPr>
            <p:nvPr/>
          </p:nvSpPr>
          <p:spPr bwMode="auto">
            <a:xfrm>
              <a:off x="3771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4" name="Oval 232"/>
            <p:cNvSpPr>
              <a:spLocks noChangeArrowheads="1"/>
            </p:cNvSpPr>
            <p:nvPr/>
          </p:nvSpPr>
          <p:spPr bwMode="auto">
            <a:xfrm>
              <a:off x="3777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5" name="Oval 233"/>
            <p:cNvSpPr>
              <a:spLocks noChangeArrowheads="1"/>
            </p:cNvSpPr>
            <p:nvPr/>
          </p:nvSpPr>
          <p:spPr bwMode="auto">
            <a:xfrm>
              <a:off x="3783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6" name="Oval 234"/>
            <p:cNvSpPr>
              <a:spLocks noChangeArrowheads="1"/>
            </p:cNvSpPr>
            <p:nvPr/>
          </p:nvSpPr>
          <p:spPr bwMode="auto">
            <a:xfrm>
              <a:off x="3789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7" name="Oval 235"/>
            <p:cNvSpPr>
              <a:spLocks noChangeArrowheads="1"/>
            </p:cNvSpPr>
            <p:nvPr/>
          </p:nvSpPr>
          <p:spPr bwMode="auto">
            <a:xfrm>
              <a:off x="3795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8" name="Oval 236"/>
            <p:cNvSpPr>
              <a:spLocks noChangeArrowheads="1"/>
            </p:cNvSpPr>
            <p:nvPr/>
          </p:nvSpPr>
          <p:spPr bwMode="auto">
            <a:xfrm>
              <a:off x="3801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89" name="Oval 237"/>
            <p:cNvSpPr>
              <a:spLocks noChangeArrowheads="1"/>
            </p:cNvSpPr>
            <p:nvPr/>
          </p:nvSpPr>
          <p:spPr bwMode="auto">
            <a:xfrm>
              <a:off x="3807" y="31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0" name="Oval 238"/>
            <p:cNvSpPr>
              <a:spLocks noChangeArrowheads="1"/>
            </p:cNvSpPr>
            <p:nvPr/>
          </p:nvSpPr>
          <p:spPr bwMode="auto">
            <a:xfrm>
              <a:off x="3813" y="31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1" name="Oval 239"/>
            <p:cNvSpPr>
              <a:spLocks noChangeArrowheads="1"/>
            </p:cNvSpPr>
            <p:nvPr/>
          </p:nvSpPr>
          <p:spPr bwMode="auto">
            <a:xfrm>
              <a:off x="3819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2" name="Oval 240"/>
            <p:cNvSpPr>
              <a:spLocks noChangeArrowheads="1"/>
            </p:cNvSpPr>
            <p:nvPr/>
          </p:nvSpPr>
          <p:spPr bwMode="auto">
            <a:xfrm>
              <a:off x="3825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3" name="Oval 241"/>
            <p:cNvSpPr>
              <a:spLocks noChangeArrowheads="1"/>
            </p:cNvSpPr>
            <p:nvPr/>
          </p:nvSpPr>
          <p:spPr bwMode="auto">
            <a:xfrm>
              <a:off x="383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4" name="Oval 242"/>
            <p:cNvSpPr>
              <a:spLocks noChangeArrowheads="1"/>
            </p:cNvSpPr>
            <p:nvPr/>
          </p:nvSpPr>
          <p:spPr bwMode="auto">
            <a:xfrm>
              <a:off x="3831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5" name="Oval 243"/>
            <p:cNvSpPr>
              <a:spLocks noChangeArrowheads="1"/>
            </p:cNvSpPr>
            <p:nvPr/>
          </p:nvSpPr>
          <p:spPr bwMode="auto">
            <a:xfrm>
              <a:off x="3837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6" name="Oval 244"/>
            <p:cNvSpPr>
              <a:spLocks noChangeArrowheads="1"/>
            </p:cNvSpPr>
            <p:nvPr/>
          </p:nvSpPr>
          <p:spPr bwMode="auto">
            <a:xfrm>
              <a:off x="3843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7" name="Oval 245"/>
            <p:cNvSpPr>
              <a:spLocks noChangeArrowheads="1"/>
            </p:cNvSpPr>
            <p:nvPr/>
          </p:nvSpPr>
          <p:spPr bwMode="auto">
            <a:xfrm>
              <a:off x="3849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8" name="Oval 246"/>
            <p:cNvSpPr>
              <a:spLocks noChangeArrowheads="1"/>
            </p:cNvSpPr>
            <p:nvPr/>
          </p:nvSpPr>
          <p:spPr bwMode="auto">
            <a:xfrm>
              <a:off x="3855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99" name="Oval 247"/>
            <p:cNvSpPr>
              <a:spLocks noChangeArrowheads="1"/>
            </p:cNvSpPr>
            <p:nvPr/>
          </p:nvSpPr>
          <p:spPr bwMode="auto">
            <a:xfrm>
              <a:off x="3861" y="30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0" name="Oval 248"/>
            <p:cNvSpPr>
              <a:spLocks noChangeArrowheads="1"/>
            </p:cNvSpPr>
            <p:nvPr/>
          </p:nvSpPr>
          <p:spPr bwMode="auto">
            <a:xfrm>
              <a:off x="3867" y="30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1" name="Oval 249"/>
            <p:cNvSpPr>
              <a:spLocks noChangeArrowheads="1"/>
            </p:cNvSpPr>
            <p:nvPr/>
          </p:nvSpPr>
          <p:spPr bwMode="auto">
            <a:xfrm>
              <a:off x="3873" y="303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2" name="Oval 250"/>
            <p:cNvSpPr>
              <a:spLocks noChangeArrowheads="1"/>
            </p:cNvSpPr>
            <p:nvPr/>
          </p:nvSpPr>
          <p:spPr bwMode="auto">
            <a:xfrm>
              <a:off x="3879" y="300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3" name="Oval 251"/>
            <p:cNvSpPr>
              <a:spLocks noChangeArrowheads="1"/>
            </p:cNvSpPr>
            <p:nvPr/>
          </p:nvSpPr>
          <p:spPr bwMode="auto">
            <a:xfrm>
              <a:off x="3885" y="296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4" name="Oval 252"/>
            <p:cNvSpPr>
              <a:spLocks noChangeArrowheads="1"/>
            </p:cNvSpPr>
            <p:nvPr/>
          </p:nvSpPr>
          <p:spPr bwMode="auto">
            <a:xfrm>
              <a:off x="3891" y="292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5" name="Oval 253"/>
            <p:cNvSpPr>
              <a:spLocks noChangeArrowheads="1"/>
            </p:cNvSpPr>
            <p:nvPr/>
          </p:nvSpPr>
          <p:spPr bwMode="auto">
            <a:xfrm>
              <a:off x="3897" y="28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6" name="Oval 254"/>
            <p:cNvSpPr>
              <a:spLocks noChangeArrowheads="1"/>
            </p:cNvSpPr>
            <p:nvPr/>
          </p:nvSpPr>
          <p:spPr bwMode="auto">
            <a:xfrm>
              <a:off x="3903" y="28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7" name="Oval 255"/>
            <p:cNvSpPr>
              <a:spLocks noChangeArrowheads="1"/>
            </p:cNvSpPr>
            <p:nvPr/>
          </p:nvSpPr>
          <p:spPr bwMode="auto">
            <a:xfrm>
              <a:off x="3909" y="27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8" name="Oval 256"/>
            <p:cNvSpPr>
              <a:spLocks noChangeArrowheads="1"/>
            </p:cNvSpPr>
            <p:nvPr/>
          </p:nvSpPr>
          <p:spPr bwMode="auto">
            <a:xfrm>
              <a:off x="3915" y="26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09" name="Oval 257"/>
            <p:cNvSpPr>
              <a:spLocks noChangeArrowheads="1"/>
            </p:cNvSpPr>
            <p:nvPr/>
          </p:nvSpPr>
          <p:spPr bwMode="auto">
            <a:xfrm>
              <a:off x="3921" y="261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0" name="Oval 258"/>
            <p:cNvSpPr>
              <a:spLocks noChangeArrowheads="1"/>
            </p:cNvSpPr>
            <p:nvPr/>
          </p:nvSpPr>
          <p:spPr bwMode="auto">
            <a:xfrm>
              <a:off x="3927" y="257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1" name="Oval 259"/>
            <p:cNvSpPr>
              <a:spLocks noChangeArrowheads="1"/>
            </p:cNvSpPr>
            <p:nvPr/>
          </p:nvSpPr>
          <p:spPr bwMode="auto">
            <a:xfrm>
              <a:off x="3933" y="25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2" name="Oval 260"/>
            <p:cNvSpPr>
              <a:spLocks noChangeArrowheads="1"/>
            </p:cNvSpPr>
            <p:nvPr/>
          </p:nvSpPr>
          <p:spPr bwMode="auto">
            <a:xfrm>
              <a:off x="3939" y="26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3" name="Oval 261"/>
            <p:cNvSpPr>
              <a:spLocks noChangeArrowheads="1"/>
            </p:cNvSpPr>
            <p:nvPr/>
          </p:nvSpPr>
          <p:spPr bwMode="auto">
            <a:xfrm>
              <a:off x="3945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4" name="Oval 262"/>
            <p:cNvSpPr>
              <a:spLocks noChangeArrowheads="1"/>
            </p:cNvSpPr>
            <p:nvPr/>
          </p:nvSpPr>
          <p:spPr bwMode="auto">
            <a:xfrm>
              <a:off x="3951" y="28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5" name="Oval 263"/>
            <p:cNvSpPr>
              <a:spLocks noChangeArrowheads="1"/>
            </p:cNvSpPr>
            <p:nvPr/>
          </p:nvSpPr>
          <p:spPr bwMode="auto">
            <a:xfrm>
              <a:off x="3957" y="28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6" name="Oval 264"/>
            <p:cNvSpPr>
              <a:spLocks noChangeArrowheads="1"/>
            </p:cNvSpPr>
            <p:nvPr/>
          </p:nvSpPr>
          <p:spPr bwMode="auto">
            <a:xfrm>
              <a:off x="3963" y="293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7" name="Oval 265"/>
            <p:cNvSpPr>
              <a:spLocks noChangeArrowheads="1"/>
            </p:cNvSpPr>
            <p:nvPr/>
          </p:nvSpPr>
          <p:spPr bwMode="auto">
            <a:xfrm>
              <a:off x="3969" y="29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8" name="Oval 266"/>
            <p:cNvSpPr>
              <a:spLocks noChangeArrowheads="1"/>
            </p:cNvSpPr>
            <p:nvPr/>
          </p:nvSpPr>
          <p:spPr bwMode="auto">
            <a:xfrm>
              <a:off x="3975" y="30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19" name="Oval 267"/>
            <p:cNvSpPr>
              <a:spLocks noChangeArrowheads="1"/>
            </p:cNvSpPr>
            <p:nvPr/>
          </p:nvSpPr>
          <p:spPr bwMode="auto">
            <a:xfrm>
              <a:off x="3981" y="30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0" name="Oval 268"/>
            <p:cNvSpPr>
              <a:spLocks noChangeArrowheads="1"/>
            </p:cNvSpPr>
            <p:nvPr/>
          </p:nvSpPr>
          <p:spPr bwMode="auto">
            <a:xfrm>
              <a:off x="3987" y="30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1" name="Oval 269"/>
            <p:cNvSpPr>
              <a:spLocks noChangeArrowheads="1"/>
            </p:cNvSpPr>
            <p:nvPr/>
          </p:nvSpPr>
          <p:spPr bwMode="auto">
            <a:xfrm>
              <a:off x="3993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2" name="Oval 270"/>
            <p:cNvSpPr>
              <a:spLocks noChangeArrowheads="1"/>
            </p:cNvSpPr>
            <p:nvPr/>
          </p:nvSpPr>
          <p:spPr bwMode="auto">
            <a:xfrm>
              <a:off x="3999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3" name="Oval 271"/>
            <p:cNvSpPr>
              <a:spLocks noChangeArrowheads="1"/>
            </p:cNvSpPr>
            <p:nvPr/>
          </p:nvSpPr>
          <p:spPr bwMode="auto">
            <a:xfrm>
              <a:off x="4005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4" name="Oval 272"/>
            <p:cNvSpPr>
              <a:spLocks noChangeArrowheads="1"/>
            </p:cNvSpPr>
            <p:nvPr/>
          </p:nvSpPr>
          <p:spPr bwMode="auto">
            <a:xfrm>
              <a:off x="401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5" name="Oval 273"/>
            <p:cNvSpPr>
              <a:spLocks noChangeArrowheads="1"/>
            </p:cNvSpPr>
            <p:nvPr/>
          </p:nvSpPr>
          <p:spPr bwMode="auto">
            <a:xfrm>
              <a:off x="401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6" name="Oval 274"/>
            <p:cNvSpPr>
              <a:spLocks noChangeArrowheads="1"/>
            </p:cNvSpPr>
            <p:nvPr/>
          </p:nvSpPr>
          <p:spPr bwMode="auto">
            <a:xfrm>
              <a:off x="402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7" name="Oval 275"/>
            <p:cNvSpPr>
              <a:spLocks noChangeArrowheads="1"/>
            </p:cNvSpPr>
            <p:nvPr/>
          </p:nvSpPr>
          <p:spPr bwMode="auto">
            <a:xfrm>
              <a:off x="402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8" name="Oval 276"/>
            <p:cNvSpPr>
              <a:spLocks noChangeArrowheads="1"/>
            </p:cNvSpPr>
            <p:nvPr/>
          </p:nvSpPr>
          <p:spPr bwMode="auto">
            <a:xfrm>
              <a:off x="403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29" name="Oval 277"/>
            <p:cNvSpPr>
              <a:spLocks noChangeArrowheads="1"/>
            </p:cNvSpPr>
            <p:nvPr/>
          </p:nvSpPr>
          <p:spPr bwMode="auto">
            <a:xfrm>
              <a:off x="404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0" name="Oval 278"/>
            <p:cNvSpPr>
              <a:spLocks noChangeArrowheads="1"/>
            </p:cNvSpPr>
            <p:nvPr/>
          </p:nvSpPr>
          <p:spPr bwMode="auto">
            <a:xfrm>
              <a:off x="404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1" name="Oval 279"/>
            <p:cNvSpPr>
              <a:spLocks noChangeArrowheads="1"/>
            </p:cNvSpPr>
            <p:nvPr/>
          </p:nvSpPr>
          <p:spPr bwMode="auto">
            <a:xfrm>
              <a:off x="405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2" name="Oval 280"/>
            <p:cNvSpPr>
              <a:spLocks noChangeArrowheads="1"/>
            </p:cNvSpPr>
            <p:nvPr/>
          </p:nvSpPr>
          <p:spPr bwMode="auto">
            <a:xfrm>
              <a:off x="405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3" name="Oval 281"/>
            <p:cNvSpPr>
              <a:spLocks noChangeArrowheads="1"/>
            </p:cNvSpPr>
            <p:nvPr/>
          </p:nvSpPr>
          <p:spPr bwMode="auto">
            <a:xfrm>
              <a:off x="406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4" name="Oval 282"/>
            <p:cNvSpPr>
              <a:spLocks noChangeArrowheads="1"/>
            </p:cNvSpPr>
            <p:nvPr/>
          </p:nvSpPr>
          <p:spPr bwMode="auto">
            <a:xfrm>
              <a:off x="4071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5" name="Oval 283"/>
            <p:cNvSpPr>
              <a:spLocks noChangeArrowheads="1"/>
            </p:cNvSpPr>
            <p:nvPr/>
          </p:nvSpPr>
          <p:spPr bwMode="auto">
            <a:xfrm>
              <a:off x="4077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6" name="Oval 284"/>
            <p:cNvSpPr>
              <a:spLocks noChangeArrowheads="1"/>
            </p:cNvSpPr>
            <p:nvPr/>
          </p:nvSpPr>
          <p:spPr bwMode="auto">
            <a:xfrm>
              <a:off x="4083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7" name="Oval 285"/>
            <p:cNvSpPr>
              <a:spLocks noChangeArrowheads="1"/>
            </p:cNvSpPr>
            <p:nvPr/>
          </p:nvSpPr>
          <p:spPr bwMode="auto">
            <a:xfrm>
              <a:off x="4089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8" name="Oval 286"/>
            <p:cNvSpPr>
              <a:spLocks noChangeArrowheads="1"/>
            </p:cNvSpPr>
            <p:nvPr/>
          </p:nvSpPr>
          <p:spPr bwMode="auto">
            <a:xfrm>
              <a:off x="4095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39" name="Oval 287"/>
            <p:cNvSpPr>
              <a:spLocks noChangeArrowheads="1"/>
            </p:cNvSpPr>
            <p:nvPr/>
          </p:nvSpPr>
          <p:spPr bwMode="auto">
            <a:xfrm>
              <a:off x="4101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0" name="Oval 288"/>
            <p:cNvSpPr>
              <a:spLocks noChangeArrowheads="1"/>
            </p:cNvSpPr>
            <p:nvPr/>
          </p:nvSpPr>
          <p:spPr bwMode="auto">
            <a:xfrm>
              <a:off x="4107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1" name="Oval 289"/>
            <p:cNvSpPr>
              <a:spLocks noChangeArrowheads="1"/>
            </p:cNvSpPr>
            <p:nvPr/>
          </p:nvSpPr>
          <p:spPr bwMode="auto">
            <a:xfrm>
              <a:off x="4113" y="31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2" name="Oval 290"/>
            <p:cNvSpPr>
              <a:spLocks noChangeArrowheads="1"/>
            </p:cNvSpPr>
            <p:nvPr/>
          </p:nvSpPr>
          <p:spPr bwMode="auto">
            <a:xfrm>
              <a:off x="4119" y="31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3" name="Oval 291"/>
            <p:cNvSpPr>
              <a:spLocks noChangeArrowheads="1"/>
            </p:cNvSpPr>
            <p:nvPr/>
          </p:nvSpPr>
          <p:spPr bwMode="auto">
            <a:xfrm>
              <a:off x="4125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4" name="Oval 292"/>
            <p:cNvSpPr>
              <a:spLocks noChangeArrowheads="1"/>
            </p:cNvSpPr>
            <p:nvPr/>
          </p:nvSpPr>
          <p:spPr bwMode="auto">
            <a:xfrm>
              <a:off x="413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5" name="Oval 293"/>
            <p:cNvSpPr>
              <a:spLocks noChangeArrowheads="1"/>
            </p:cNvSpPr>
            <p:nvPr/>
          </p:nvSpPr>
          <p:spPr bwMode="auto">
            <a:xfrm>
              <a:off x="4137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6" name="Oval 294"/>
            <p:cNvSpPr>
              <a:spLocks noChangeArrowheads="1"/>
            </p:cNvSpPr>
            <p:nvPr/>
          </p:nvSpPr>
          <p:spPr bwMode="auto">
            <a:xfrm>
              <a:off x="4143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7" name="Oval 295"/>
            <p:cNvSpPr>
              <a:spLocks noChangeArrowheads="1"/>
            </p:cNvSpPr>
            <p:nvPr/>
          </p:nvSpPr>
          <p:spPr bwMode="auto">
            <a:xfrm>
              <a:off x="4149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8" name="Oval 296"/>
            <p:cNvSpPr>
              <a:spLocks noChangeArrowheads="1"/>
            </p:cNvSpPr>
            <p:nvPr/>
          </p:nvSpPr>
          <p:spPr bwMode="auto">
            <a:xfrm>
              <a:off x="4155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49" name="Oval 297"/>
            <p:cNvSpPr>
              <a:spLocks noChangeArrowheads="1"/>
            </p:cNvSpPr>
            <p:nvPr/>
          </p:nvSpPr>
          <p:spPr bwMode="auto">
            <a:xfrm>
              <a:off x="416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50" name="Oval 298"/>
            <p:cNvSpPr>
              <a:spLocks noChangeArrowheads="1"/>
            </p:cNvSpPr>
            <p:nvPr/>
          </p:nvSpPr>
          <p:spPr bwMode="auto">
            <a:xfrm>
              <a:off x="4167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51" name="Oval 299"/>
            <p:cNvSpPr>
              <a:spLocks noChangeArrowheads="1"/>
            </p:cNvSpPr>
            <p:nvPr/>
          </p:nvSpPr>
          <p:spPr bwMode="auto">
            <a:xfrm>
              <a:off x="4173" y="30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52" name="Oval 300"/>
            <p:cNvSpPr>
              <a:spLocks noChangeArrowheads="1"/>
            </p:cNvSpPr>
            <p:nvPr/>
          </p:nvSpPr>
          <p:spPr bwMode="auto">
            <a:xfrm>
              <a:off x="4179" y="30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53" name="Rectangle 301"/>
            <p:cNvSpPr>
              <a:spLocks noChangeArrowheads="1"/>
            </p:cNvSpPr>
            <p:nvPr/>
          </p:nvSpPr>
          <p:spPr bwMode="auto">
            <a:xfrm>
              <a:off x="2691" y="3129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6654" name="Rectangle 302"/>
            <p:cNvSpPr>
              <a:spLocks noChangeArrowheads="1"/>
            </p:cNvSpPr>
            <p:nvPr/>
          </p:nvSpPr>
          <p:spPr bwMode="auto">
            <a:xfrm>
              <a:off x="2583" y="3003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6655" name="Rectangle 303"/>
            <p:cNvSpPr>
              <a:spLocks noChangeArrowheads="1"/>
            </p:cNvSpPr>
            <p:nvPr/>
          </p:nvSpPr>
          <p:spPr bwMode="auto">
            <a:xfrm>
              <a:off x="2583" y="2883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6656" name="Rectangle 304"/>
            <p:cNvSpPr>
              <a:spLocks noChangeArrowheads="1"/>
            </p:cNvSpPr>
            <p:nvPr/>
          </p:nvSpPr>
          <p:spPr bwMode="auto">
            <a:xfrm>
              <a:off x="2583" y="2757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6657" name="Rectangle 305"/>
            <p:cNvSpPr>
              <a:spLocks noChangeArrowheads="1"/>
            </p:cNvSpPr>
            <p:nvPr/>
          </p:nvSpPr>
          <p:spPr bwMode="auto">
            <a:xfrm>
              <a:off x="2583" y="2637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8000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6658" name="Rectangle 306"/>
            <p:cNvSpPr>
              <a:spLocks noChangeArrowheads="1"/>
            </p:cNvSpPr>
            <p:nvPr/>
          </p:nvSpPr>
          <p:spPr bwMode="auto">
            <a:xfrm>
              <a:off x="2547" y="2511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10000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357162" name="Line 810"/>
          <p:cNvSpPr>
            <a:spLocks noChangeShapeType="1"/>
          </p:cNvSpPr>
          <p:nvPr/>
        </p:nvSpPr>
        <p:spPr bwMode="auto">
          <a:xfrm flipV="1">
            <a:off x="3859213" y="1808163"/>
            <a:ext cx="1287462" cy="16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163" name="Line 811"/>
          <p:cNvSpPr>
            <a:spLocks noChangeShapeType="1"/>
          </p:cNvSpPr>
          <p:nvPr/>
        </p:nvSpPr>
        <p:spPr bwMode="auto">
          <a:xfrm>
            <a:off x="3817938" y="2643188"/>
            <a:ext cx="1346200" cy="887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164" name="Line 812"/>
          <p:cNvSpPr>
            <a:spLocks noChangeShapeType="1"/>
          </p:cNvSpPr>
          <p:nvPr/>
        </p:nvSpPr>
        <p:spPr bwMode="auto">
          <a:xfrm>
            <a:off x="3810000" y="2846388"/>
            <a:ext cx="1282700" cy="207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165" name="Line 813"/>
          <p:cNvSpPr>
            <a:spLocks noChangeShapeType="1"/>
          </p:cNvSpPr>
          <p:nvPr/>
        </p:nvSpPr>
        <p:spPr bwMode="auto">
          <a:xfrm>
            <a:off x="6073775" y="610076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166" name="Text Box 814"/>
          <p:cNvSpPr txBox="1">
            <a:spLocks noChangeArrowheads="1"/>
          </p:cNvSpPr>
          <p:nvPr/>
        </p:nvSpPr>
        <p:spPr bwMode="auto">
          <a:xfrm>
            <a:off x="6084888" y="6069013"/>
            <a:ext cx="430212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Comic Sans MS" charset="0"/>
              </a:rPr>
              <a:t>2yr</a:t>
            </a:r>
          </a:p>
        </p:txBody>
      </p:sp>
      <p:sp>
        <p:nvSpPr>
          <p:cNvPr id="357167" name="Text Box 815"/>
          <p:cNvSpPr txBox="1">
            <a:spLocks noChangeArrowheads="1"/>
          </p:cNvSpPr>
          <p:nvPr/>
        </p:nvSpPr>
        <p:spPr bwMode="auto">
          <a:xfrm>
            <a:off x="5556250" y="4541838"/>
            <a:ext cx="2301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Low seasonality: annual outbreaks</a:t>
            </a:r>
          </a:p>
        </p:txBody>
      </p:sp>
      <p:sp>
        <p:nvSpPr>
          <p:cNvPr id="357168" name="Text Box 816"/>
          <p:cNvSpPr txBox="1">
            <a:spLocks noChangeArrowheads="1"/>
          </p:cNvSpPr>
          <p:nvPr/>
        </p:nvSpPr>
        <p:spPr bwMode="auto">
          <a:xfrm>
            <a:off x="5556250" y="2798763"/>
            <a:ext cx="2051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UK  seasonality: 2-year cycles</a:t>
            </a:r>
          </a:p>
        </p:txBody>
      </p:sp>
      <p:grpSp>
        <p:nvGrpSpPr>
          <p:cNvPr id="6" name="Group 817"/>
          <p:cNvGrpSpPr>
            <a:grpSpLocks/>
          </p:cNvGrpSpPr>
          <p:nvPr/>
        </p:nvGrpSpPr>
        <p:grpSpPr bwMode="auto">
          <a:xfrm>
            <a:off x="5257800" y="1360488"/>
            <a:ext cx="2647950" cy="1103312"/>
            <a:chOff x="3021" y="2957"/>
            <a:chExt cx="1668" cy="695"/>
          </a:xfrm>
        </p:grpSpPr>
        <p:sp>
          <p:nvSpPr>
            <p:cNvPr id="357170" name="Rectangle 818"/>
            <p:cNvSpPr>
              <a:spLocks noChangeArrowheads="1"/>
            </p:cNvSpPr>
            <p:nvPr/>
          </p:nvSpPr>
          <p:spPr bwMode="auto">
            <a:xfrm>
              <a:off x="3249" y="2999"/>
              <a:ext cx="142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1" name="Line 819"/>
            <p:cNvSpPr>
              <a:spLocks noChangeShapeType="1"/>
            </p:cNvSpPr>
            <p:nvPr/>
          </p:nvSpPr>
          <p:spPr bwMode="auto">
            <a:xfrm>
              <a:off x="353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2" name="Line 820"/>
            <p:cNvSpPr>
              <a:spLocks noChangeShapeType="1"/>
            </p:cNvSpPr>
            <p:nvPr/>
          </p:nvSpPr>
          <p:spPr bwMode="auto">
            <a:xfrm>
              <a:off x="381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3" name="Line 821"/>
            <p:cNvSpPr>
              <a:spLocks noChangeShapeType="1"/>
            </p:cNvSpPr>
            <p:nvPr/>
          </p:nvSpPr>
          <p:spPr bwMode="auto">
            <a:xfrm>
              <a:off x="410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4" name="Line 822"/>
            <p:cNvSpPr>
              <a:spLocks noChangeShapeType="1"/>
            </p:cNvSpPr>
            <p:nvPr/>
          </p:nvSpPr>
          <p:spPr bwMode="auto">
            <a:xfrm>
              <a:off x="438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5" name="Line 823"/>
            <p:cNvSpPr>
              <a:spLocks noChangeShapeType="1"/>
            </p:cNvSpPr>
            <p:nvPr/>
          </p:nvSpPr>
          <p:spPr bwMode="auto">
            <a:xfrm>
              <a:off x="467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6" name="Rectangle 824"/>
            <p:cNvSpPr>
              <a:spLocks noChangeArrowheads="1"/>
            </p:cNvSpPr>
            <p:nvPr/>
          </p:nvSpPr>
          <p:spPr bwMode="auto">
            <a:xfrm>
              <a:off x="3249" y="2999"/>
              <a:ext cx="1428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7" name="Line 825"/>
            <p:cNvSpPr>
              <a:spLocks noChangeShapeType="1"/>
            </p:cNvSpPr>
            <p:nvPr/>
          </p:nvSpPr>
          <p:spPr bwMode="auto">
            <a:xfrm>
              <a:off x="324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8" name="Line 826"/>
            <p:cNvSpPr>
              <a:spLocks noChangeShapeType="1"/>
            </p:cNvSpPr>
            <p:nvPr/>
          </p:nvSpPr>
          <p:spPr bwMode="auto">
            <a:xfrm>
              <a:off x="3231" y="361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79" name="Line 827"/>
            <p:cNvSpPr>
              <a:spLocks noChangeShapeType="1"/>
            </p:cNvSpPr>
            <p:nvPr/>
          </p:nvSpPr>
          <p:spPr bwMode="auto">
            <a:xfrm>
              <a:off x="3231" y="346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0" name="Line 828"/>
            <p:cNvSpPr>
              <a:spLocks noChangeShapeType="1"/>
            </p:cNvSpPr>
            <p:nvPr/>
          </p:nvSpPr>
          <p:spPr bwMode="auto">
            <a:xfrm>
              <a:off x="3231" y="331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1" name="Line 829"/>
            <p:cNvSpPr>
              <a:spLocks noChangeShapeType="1"/>
            </p:cNvSpPr>
            <p:nvPr/>
          </p:nvSpPr>
          <p:spPr bwMode="auto">
            <a:xfrm>
              <a:off x="3231" y="315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2" name="Line 830"/>
            <p:cNvSpPr>
              <a:spLocks noChangeShapeType="1"/>
            </p:cNvSpPr>
            <p:nvPr/>
          </p:nvSpPr>
          <p:spPr bwMode="auto">
            <a:xfrm>
              <a:off x="3231" y="299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3" name="Line 831"/>
            <p:cNvSpPr>
              <a:spLocks noChangeShapeType="1"/>
            </p:cNvSpPr>
            <p:nvPr/>
          </p:nvSpPr>
          <p:spPr bwMode="auto">
            <a:xfrm>
              <a:off x="3249" y="3617"/>
              <a:ext cx="1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4" name="Line 832"/>
            <p:cNvSpPr>
              <a:spLocks noChangeShapeType="1"/>
            </p:cNvSpPr>
            <p:nvPr/>
          </p:nvSpPr>
          <p:spPr bwMode="auto">
            <a:xfrm flipV="1">
              <a:off x="324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5" name="Line 833"/>
            <p:cNvSpPr>
              <a:spLocks noChangeShapeType="1"/>
            </p:cNvSpPr>
            <p:nvPr/>
          </p:nvSpPr>
          <p:spPr bwMode="auto">
            <a:xfrm flipV="1">
              <a:off x="381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6" name="Line 834"/>
            <p:cNvSpPr>
              <a:spLocks noChangeShapeType="1"/>
            </p:cNvSpPr>
            <p:nvPr/>
          </p:nvSpPr>
          <p:spPr bwMode="auto">
            <a:xfrm flipV="1">
              <a:off x="438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7" name="Line 835"/>
            <p:cNvSpPr>
              <a:spLocks noChangeShapeType="1"/>
            </p:cNvSpPr>
            <p:nvPr/>
          </p:nvSpPr>
          <p:spPr bwMode="auto">
            <a:xfrm>
              <a:off x="3249" y="349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8" name="Line 836"/>
            <p:cNvSpPr>
              <a:spLocks noChangeShapeType="1"/>
            </p:cNvSpPr>
            <p:nvPr/>
          </p:nvSpPr>
          <p:spPr bwMode="auto">
            <a:xfrm>
              <a:off x="3255" y="353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89" name="Line 837"/>
            <p:cNvSpPr>
              <a:spLocks noChangeShapeType="1"/>
            </p:cNvSpPr>
            <p:nvPr/>
          </p:nvSpPr>
          <p:spPr bwMode="auto">
            <a:xfrm>
              <a:off x="3261" y="357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0" name="Line 838"/>
            <p:cNvSpPr>
              <a:spLocks noChangeShapeType="1"/>
            </p:cNvSpPr>
            <p:nvPr/>
          </p:nvSpPr>
          <p:spPr bwMode="auto">
            <a:xfrm flipV="1">
              <a:off x="3267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1" name="Line 839"/>
            <p:cNvSpPr>
              <a:spLocks noChangeShapeType="1"/>
            </p:cNvSpPr>
            <p:nvPr/>
          </p:nvSpPr>
          <p:spPr bwMode="auto">
            <a:xfrm flipV="1">
              <a:off x="3273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2" name="Line 840"/>
            <p:cNvSpPr>
              <a:spLocks noChangeShapeType="1"/>
            </p:cNvSpPr>
            <p:nvPr/>
          </p:nvSpPr>
          <p:spPr bwMode="auto">
            <a:xfrm flipV="1">
              <a:off x="3279" y="355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3" name="Line 841"/>
            <p:cNvSpPr>
              <a:spLocks noChangeShapeType="1"/>
            </p:cNvSpPr>
            <p:nvPr/>
          </p:nvSpPr>
          <p:spPr bwMode="auto">
            <a:xfrm flipV="1">
              <a:off x="3285" y="353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4" name="Line 842"/>
            <p:cNvSpPr>
              <a:spLocks noChangeShapeType="1"/>
            </p:cNvSpPr>
            <p:nvPr/>
          </p:nvSpPr>
          <p:spPr bwMode="auto">
            <a:xfrm flipV="1">
              <a:off x="3291" y="351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5" name="Line 843"/>
            <p:cNvSpPr>
              <a:spLocks noChangeShapeType="1"/>
            </p:cNvSpPr>
            <p:nvPr/>
          </p:nvSpPr>
          <p:spPr bwMode="auto">
            <a:xfrm flipV="1">
              <a:off x="3297" y="349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6" name="Line 844"/>
            <p:cNvSpPr>
              <a:spLocks noChangeShapeType="1"/>
            </p:cNvSpPr>
            <p:nvPr/>
          </p:nvSpPr>
          <p:spPr bwMode="auto">
            <a:xfrm flipV="1">
              <a:off x="3303" y="3455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7" name="Line 845"/>
            <p:cNvSpPr>
              <a:spLocks noChangeShapeType="1"/>
            </p:cNvSpPr>
            <p:nvPr/>
          </p:nvSpPr>
          <p:spPr bwMode="auto">
            <a:xfrm flipV="1">
              <a:off x="3309" y="3407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8" name="Line 846"/>
            <p:cNvSpPr>
              <a:spLocks noChangeShapeType="1"/>
            </p:cNvSpPr>
            <p:nvPr/>
          </p:nvSpPr>
          <p:spPr bwMode="auto">
            <a:xfrm flipV="1">
              <a:off x="3315" y="334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99" name="Line 847"/>
            <p:cNvSpPr>
              <a:spLocks noChangeShapeType="1"/>
            </p:cNvSpPr>
            <p:nvPr/>
          </p:nvSpPr>
          <p:spPr bwMode="auto">
            <a:xfrm flipV="1">
              <a:off x="3321" y="328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0" name="Line 848"/>
            <p:cNvSpPr>
              <a:spLocks noChangeShapeType="1"/>
            </p:cNvSpPr>
            <p:nvPr/>
          </p:nvSpPr>
          <p:spPr bwMode="auto">
            <a:xfrm flipV="1">
              <a:off x="3327" y="3209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1" name="Line 849"/>
            <p:cNvSpPr>
              <a:spLocks noChangeShapeType="1"/>
            </p:cNvSpPr>
            <p:nvPr/>
          </p:nvSpPr>
          <p:spPr bwMode="auto">
            <a:xfrm flipV="1">
              <a:off x="3333" y="316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2" name="Line 850"/>
            <p:cNvSpPr>
              <a:spLocks noChangeShapeType="1"/>
            </p:cNvSpPr>
            <p:nvPr/>
          </p:nvSpPr>
          <p:spPr bwMode="auto">
            <a:xfrm>
              <a:off x="3339" y="316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3" name="Line 851"/>
            <p:cNvSpPr>
              <a:spLocks noChangeShapeType="1"/>
            </p:cNvSpPr>
            <p:nvPr/>
          </p:nvSpPr>
          <p:spPr bwMode="auto">
            <a:xfrm>
              <a:off x="3345" y="3221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4" name="Line 852"/>
            <p:cNvSpPr>
              <a:spLocks noChangeShapeType="1"/>
            </p:cNvSpPr>
            <p:nvPr/>
          </p:nvSpPr>
          <p:spPr bwMode="auto">
            <a:xfrm>
              <a:off x="3351" y="3299"/>
              <a:ext cx="6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5" name="Line 853"/>
            <p:cNvSpPr>
              <a:spLocks noChangeShapeType="1"/>
            </p:cNvSpPr>
            <p:nvPr/>
          </p:nvSpPr>
          <p:spPr bwMode="auto">
            <a:xfrm>
              <a:off x="3357" y="3431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6" name="Line 854"/>
            <p:cNvSpPr>
              <a:spLocks noChangeShapeType="1"/>
            </p:cNvSpPr>
            <p:nvPr/>
          </p:nvSpPr>
          <p:spPr bwMode="auto">
            <a:xfrm>
              <a:off x="3363" y="35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7" name="Line 855"/>
            <p:cNvSpPr>
              <a:spLocks noChangeShapeType="1"/>
            </p:cNvSpPr>
            <p:nvPr/>
          </p:nvSpPr>
          <p:spPr bwMode="auto">
            <a:xfrm>
              <a:off x="3369" y="353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8" name="Line 856"/>
            <p:cNvSpPr>
              <a:spLocks noChangeShapeType="1"/>
            </p:cNvSpPr>
            <p:nvPr/>
          </p:nvSpPr>
          <p:spPr bwMode="auto">
            <a:xfrm>
              <a:off x="3375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09" name="Line 857"/>
            <p:cNvSpPr>
              <a:spLocks noChangeShapeType="1"/>
            </p:cNvSpPr>
            <p:nvPr/>
          </p:nvSpPr>
          <p:spPr bwMode="auto">
            <a:xfrm>
              <a:off x="3381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0" name="Line 858"/>
            <p:cNvSpPr>
              <a:spLocks noChangeShapeType="1"/>
            </p:cNvSpPr>
            <p:nvPr/>
          </p:nvSpPr>
          <p:spPr bwMode="auto">
            <a:xfrm>
              <a:off x="3387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1" name="Line 859"/>
            <p:cNvSpPr>
              <a:spLocks noChangeShapeType="1"/>
            </p:cNvSpPr>
            <p:nvPr/>
          </p:nvSpPr>
          <p:spPr bwMode="auto">
            <a:xfrm>
              <a:off x="3393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2" name="Line 860"/>
            <p:cNvSpPr>
              <a:spLocks noChangeShapeType="1"/>
            </p:cNvSpPr>
            <p:nvPr/>
          </p:nvSpPr>
          <p:spPr bwMode="auto">
            <a:xfrm>
              <a:off x="339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3" name="Line 861"/>
            <p:cNvSpPr>
              <a:spLocks noChangeShapeType="1"/>
            </p:cNvSpPr>
            <p:nvPr/>
          </p:nvSpPr>
          <p:spPr bwMode="auto">
            <a:xfrm>
              <a:off x="3405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4" name="Line 862"/>
            <p:cNvSpPr>
              <a:spLocks noChangeShapeType="1"/>
            </p:cNvSpPr>
            <p:nvPr/>
          </p:nvSpPr>
          <p:spPr bwMode="auto">
            <a:xfrm>
              <a:off x="341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5" name="Line 863"/>
            <p:cNvSpPr>
              <a:spLocks noChangeShapeType="1"/>
            </p:cNvSpPr>
            <p:nvPr/>
          </p:nvSpPr>
          <p:spPr bwMode="auto">
            <a:xfrm>
              <a:off x="341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6" name="Line 864"/>
            <p:cNvSpPr>
              <a:spLocks noChangeShapeType="1"/>
            </p:cNvSpPr>
            <p:nvPr/>
          </p:nvSpPr>
          <p:spPr bwMode="auto">
            <a:xfrm>
              <a:off x="342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7" name="Line 865"/>
            <p:cNvSpPr>
              <a:spLocks noChangeShapeType="1"/>
            </p:cNvSpPr>
            <p:nvPr/>
          </p:nvSpPr>
          <p:spPr bwMode="auto">
            <a:xfrm>
              <a:off x="342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8" name="Line 866"/>
            <p:cNvSpPr>
              <a:spLocks noChangeShapeType="1"/>
            </p:cNvSpPr>
            <p:nvPr/>
          </p:nvSpPr>
          <p:spPr bwMode="auto">
            <a:xfrm>
              <a:off x="343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19" name="Line 867"/>
            <p:cNvSpPr>
              <a:spLocks noChangeShapeType="1"/>
            </p:cNvSpPr>
            <p:nvPr/>
          </p:nvSpPr>
          <p:spPr bwMode="auto">
            <a:xfrm>
              <a:off x="344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0" name="Line 868"/>
            <p:cNvSpPr>
              <a:spLocks noChangeShapeType="1"/>
            </p:cNvSpPr>
            <p:nvPr/>
          </p:nvSpPr>
          <p:spPr bwMode="auto">
            <a:xfrm>
              <a:off x="344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1" name="Line 869"/>
            <p:cNvSpPr>
              <a:spLocks noChangeShapeType="1"/>
            </p:cNvSpPr>
            <p:nvPr/>
          </p:nvSpPr>
          <p:spPr bwMode="auto">
            <a:xfrm>
              <a:off x="345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2" name="Line 870"/>
            <p:cNvSpPr>
              <a:spLocks noChangeShapeType="1"/>
            </p:cNvSpPr>
            <p:nvPr/>
          </p:nvSpPr>
          <p:spPr bwMode="auto">
            <a:xfrm>
              <a:off x="345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3" name="Line 871"/>
            <p:cNvSpPr>
              <a:spLocks noChangeShapeType="1"/>
            </p:cNvSpPr>
            <p:nvPr/>
          </p:nvSpPr>
          <p:spPr bwMode="auto">
            <a:xfrm>
              <a:off x="346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4" name="Line 872"/>
            <p:cNvSpPr>
              <a:spLocks noChangeShapeType="1"/>
            </p:cNvSpPr>
            <p:nvPr/>
          </p:nvSpPr>
          <p:spPr bwMode="auto">
            <a:xfrm>
              <a:off x="347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5" name="Line 873"/>
            <p:cNvSpPr>
              <a:spLocks noChangeShapeType="1"/>
            </p:cNvSpPr>
            <p:nvPr/>
          </p:nvSpPr>
          <p:spPr bwMode="auto">
            <a:xfrm>
              <a:off x="347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6" name="Line 874"/>
            <p:cNvSpPr>
              <a:spLocks noChangeShapeType="1"/>
            </p:cNvSpPr>
            <p:nvPr/>
          </p:nvSpPr>
          <p:spPr bwMode="auto">
            <a:xfrm>
              <a:off x="348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7" name="Line 875"/>
            <p:cNvSpPr>
              <a:spLocks noChangeShapeType="1"/>
            </p:cNvSpPr>
            <p:nvPr/>
          </p:nvSpPr>
          <p:spPr bwMode="auto">
            <a:xfrm>
              <a:off x="348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8" name="Line 876"/>
            <p:cNvSpPr>
              <a:spLocks noChangeShapeType="1"/>
            </p:cNvSpPr>
            <p:nvPr/>
          </p:nvSpPr>
          <p:spPr bwMode="auto">
            <a:xfrm>
              <a:off x="349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29" name="Line 877"/>
            <p:cNvSpPr>
              <a:spLocks noChangeShapeType="1"/>
            </p:cNvSpPr>
            <p:nvPr/>
          </p:nvSpPr>
          <p:spPr bwMode="auto">
            <a:xfrm>
              <a:off x="350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0" name="Line 878"/>
            <p:cNvSpPr>
              <a:spLocks noChangeShapeType="1"/>
            </p:cNvSpPr>
            <p:nvPr/>
          </p:nvSpPr>
          <p:spPr bwMode="auto">
            <a:xfrm>
              <a:off x="350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1" name="Line 879"/>
            <p:cNvSpPr>
              <a:spLocks noChangeShapeType="1"/>
            </p:cNvSpPr>
            <p:nvPr/>
          </p:nvSpPr>
          <p:spPr bwMode="auto">
            <a:xfrm>
              <a:off x="351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2" name="Line 880"/>
            <p:cNvSpPr>
              <a:spLocks noChangeShapeType="1"/>
            </p:cNvSpPr>
            <p:nvPr/>
          </p:nvSpPr>
          <p:spPr bwMode="auto">
            <a:xfrm>
              <a:off x="351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3" name="Line 881"/>
            <p:cNvSpPr>
              <a:spLocks noChangeShapeType="1"/>
            </p:cNvSpPr>
            <p:nvPr/>
          </p:nvSpPr>
          <p:spPr bwMode="auto">
            <a:xfrm>
              <a:off x="352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4" name="Line 882"/>
            <p:cNvSpPr>
              <a:spLocks noChangeShapeType="1"/>
            </p:cNvSpPr>
            <p:nvPr/>
          </p:nvSpPr>
          <p:spPr bwMode="auto">
            <a:xfrm>
              <a:off x="353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5" name="Line 883"/>
            <p:cNvSpPr>
              <a:spLocks noChangeShapeType="1"/>
            </p:cNvSpPr>
            <p:nvPr/>
          </p:nvSpPr>
          <p:spPr bwMode="auto">
            <a:xfrm>
              <a:off x="353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6" name="Line 884"/>
            <p:cNvSpPr>
              <a:spLocks noChangeShapeType="1"/>
            </p:cNvSpPr>
            <p:nvPr/>
          </p:nvSpPr>
          <p:spPr bwMode="auto">
            <a:xfrm>
              <a:off x="354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7" name="Line 885"/>
            <p:cNvSpPr>
              <a:spLocks noChangeShapeType="1"/>
            </p:cNvSpPr>
            <p:nvPr/>
          </p:nvSpPr>
          <p:spPr bwMode="auto">
            <a:xfrm>
              <a:off x="354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8" name="Line 886"/>
            <p:cNvSpPr>
              <a:spLocks noChangeShapeType="1"/>
            </p:cNvSpPr>
            <p:nvPr/>
          </p:nvSpPr>
          <p:spPr bwMode="auto">
            <a:xfrm>
              <a:off x="355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39" name="Line 887"/>
            <p:cNvSpPr>
              <a:spLocks noChangeShapeType="1"/>
            </p:cNvSpPr>
            <p:nvPr/>
          </p:nvSpPr>
          <p:spPr bwMode="auto">
            <a:xfrm>
              <a:off x="356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0" name="Line 888"/>
            <p:cNvSpPr>
              <a:spLocks noChangeShapeType="1"/>
            </p:cNvSpPr>
            <p:nvPr/>
          </p:nvSpPr>
          <p:spPr bwMode="auto">
            <a:xfrm>
              <a:off x="356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1" name="Line 889"/>
            <p:cNvSpPr>
              <a:spLocks noChangeShapeType="1"/>
            </p:cNvSpPr>
            <p:nvPr/>
          </p:nvSpPr>
          <p:spPr bwMode="auto">
            <a:xfrm>
              <a:off x="357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2" name="Line 890"/>
            <p:cNvSpPr>
              <a:spLocks noChangeShapeType="1"/>
            </p:cNvSpPr>
            <p:nvPr/>
          </p:nvSpPr>
          <p:spPr bwMode="auto">
            <a:xfrm>
              <a:off x="357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3" name="Line 891"/>
            <p:cNvSpPr>
              <a:spLocks noChangeShapeType="1"/>
            </p:cNvSpPr>
            <p:nvPr/>
          </p:nvSpPr>
          <p:spPr bwMode="auto">
            <a:xfrm>
              <a:off x="358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4" name="Line 892"/>
            <p:cNvSpPr>
              <a:spLocks noChangeShapeType="1"/>
            </p:cNvSpPr>
            <p:nvPr/>
          </p:nvSpPr>
          <p:spPr bwMode="auto">
            <a:xfrm>
              <a:off x="359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5" name="Line 893"/>
            <p:cNvSpPr>
              <a:spLocks noChangeShapeType="1"/>
            </p:cNvSpPr>
            <p:nvPr/>
          </p:nvSpPr>
          <p:spPr bwMode="auto">
            <a:xfrm>
              <a:off x="359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6" name="Line 894"/>
            <p:cNvSpPr>
              <a:spLocks noChangeShapeType="1"/>
            </p:cNvSpPr>
            <p:nvPr/>
          </p:nvSpPr>
          <p:spPr bwMode="auto">
            <a:xfrm>
              <a:off x="360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7" name="Line 895"/>
            <p:cNvSpPr>
              <a:spLocks noChangeShapeType="1"/>
            </p:cNvSpPr>
            <p:nvPr/>
          </p:nvSpPr>
          <p:spPr bwMode="auto">
            <a:xfrm flipV="1">
              <a:off x="3609" y="361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8" name="Line 896"/>
            <p:cNvSpPr>
              <a:spLocks noChangeShapeType="1"/>
            </p:cNvSpPr>
            <p:nvPr/>
          </p:nvSpPr>
          <p:spPr bwMode="auto">
            <a:xfrm>
              <a:off x="360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49" name="Line 897"/>
            <p:cNvSpPr>
              <a:spLocks noChangeShapeType="1"/>
            </p:cNvSpPr>
            <p:nvPr/>
          </p:nvSpPr>
          <p:spPr bwMode="auto">
            <a:xfrm flipV="1">
              <a:off x="3615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0" name="Line 898"/>
            <p:cNvSpPr>
              <a:spLocks noChangeShapeType="1"/>
            </p:cNvSpPr>
            <p:nvPr/>
          </p:nvSpPr>
          <p:spPr bwMode="auto">
            <a:xfrm flipV="1">
              <a:off x="3621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1" name="Line 899"/>
            <p:cNvSpPr>
              <a:spLocks noChangeShapeType="1"/>
            </p:cNvSpPr>
            <p:nvPr/>
          </p:nvSpPr>
          <p:spPr bwMode="auto">
            <a:xfrm flipV="1">
              <a:off x="362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2" name="Line 900"/>
            <p:cNvSpPr>
              <a:spLocks noChangeShapeType="1"/>
            </p:cNvSpPr>
            <p:nvPr/>
          </p:nvSpPr>
          <p:spPr bwMode="auto">
            <a:xfrm flipV="1">
              <a:off x="3633" y="355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3" name="Line 901"/>
            <p:cNvSpPr>
              <a:spLocks noChangeShapeType="1"/>
            </p:cNvSpPr>
            <p:nvPr/>
          </p:nvSpPr>
          <p:spPr bwMode="auto">
            <a:xfrm flipV="1">
              <a:off x="3639" y="3509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4" name="Line 902"/>
            <p:cNvSpPr>
              <a:spLocks noChangeShapeType="1"/>
            </p:cNvSpPr>
            <p:nvPr/>
          </p:nvSpPr>
          <p:spPr bwMode="auto">
            <a:xfrm flipV="1">
              <a:off x="3645" y="345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5" name="Line 903"/>
            <p:cNvSpPr>
              <a:spLocks noChangeShapeType="1"/>
            </p:cNvSpPr>
            <p:nvPr/>
          </p:nvSpPr>
          <p:spPr bwMode="auto">
            <a:xfrm flipV="1">
              <a:off x="3651" y="3377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6" name="Line 904"/>
            <p:cNvSpPr>
              <a:spLocks noChangeShapeType="1"/>
            </p:cNvSpPr>
            <p:nvPr/>
          </p:nvSpPr>
          <p:spPr bwMode="auto">
            <a:xfrm flipV="1">
              <a:off x="3657" y="335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7" name="Line 905"/>
            <p:cNvSpPr>
              <a:spLocks noChangeShapeType="1"/>
            </p:cNvSpPr>
            <p:nvPr/>
          </p:nvSpPr>
          <p:spPr bwMode="auto">
            <a:xfrm>
              <a:off x="3663" y="335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8" name="Line 906"/>
            <p:cNvSpPr>
              <a:spLocks noChangeShapeType="1"/>
            </p:cNvSpPr>
            <p:nvPr/>
          </p:nvSpPr>
          <p:spPr bwMode="auto">
            <a:xfrm flipV="1">
              <a:off x="3669" y="331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59" name="Line 907"/>
            <p:cNvSpPr>
              <a:spLocks noChangeShapeType="1"/>
            </p:cNvSpPr>
            <p:nvPr/>
          </p:nvSpPr>
          <p:spPr bwMode="auto">
            <a:xfrm flipV="1">
              <a:off x="3675" y="328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0" name="Line 908"/>
            <p:cNvSpPr>
              <a:spLocks noChangeShapeType="1"/>
            </p:cNvSpPr>
            <p:nvPr/>
          </p:nvSpPr>
          <p:spPr bwMode="auto">
            <a:xfrm>
              <a:off x="3681" y="328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1" name="Line 909"/>
            <p:cNvSpPr>
              <a:spLocks noChangeShapeType="1"/>
            </p:cNvSpPr>
            <p:nvPr/>
          </p:nvSpPr>
          <p:spPr bwMode="auto">
            <a:xfrm>
              <a:off x="3687" y="331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2" name="Line 910"/>
            <p:cNvSpPr>
              <a:spLocks noChangeShapeType="1"/>
            </p:cNvSpPr>
            <p:nvPr/>
          </p:nvSpPr>
          <p:spPr bwMode="auto">
            <a:xfrm>
              <a:off x="3693" y="3353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3" name="Line 911"/>
            <p:cNvSpPr>
              <a:spLocks noChangeShapeType="1"/>
            </p:cNvSpPr>
            <p:nvPr/>
          </p:nvSpPr>
          <p:spPr bwMode="auto">
            <a:xfrm>
              <a:off x="3699" y="342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4" name="Line 912"/>
            <p:cNvSpPr>
              <a:spLocks noChangeShapeType="1"/>
            </p:cNvSpPr>
            <p:nvPr/>
          </p:nvSpPr>
          <p:spPr bwMode="auto">
            <a:xfrm>
              <a:off x="3705" y="3479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5" name="Line 913"/>
            <p:cNvSpPr>
              <a:spLocks noChangeShapeType="1"/>
            </p:cNvSpPr>
            <p:nvPr/>
          </p:nvSpPr>
          <p:spPr bwMode="auto">
            <a:xfrm>
              <a:off x="3711" y="354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6" name="Line 914"/>
            <p:cNvSpPr>
              <a:spLocks noChangeShapeType="1"/>
            </p:cNvSpPr>
            <p:nvPr/>
          </p:nvSpPr>
          <p:spPr bwMode="auto">
            <a:xfrm>
              <a:off x="371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7" name="Line 915"/>
            <p:cNvSpPr>
              <a:spLocks noChangeShapeType="1"/>
            </p:cNvSpPr>
            <p:nvPr/>
          </p:nvSpPr>
          <p:spPr bwMode="auto">
            <a:xfrm>
              <a:off x="3723" y="35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8" name="Line 916"/>
            <p:cNvSpPr>
              <a:spLocks noChangeShapeType="1"/>
            </p:cNvSpPr>
            <p:nvPr/>
          </p:nvSpPr>
          <p:spPr bwMode="auto">
            <a:xfrm flipV="1">
              <a:off x="372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69" name="Line 917"/>
            <p:cNvSpPr>
              <a:spLocks noChangeShapeType="1"/>
            </p:cNvSpPr>
            <p:nvPr/>
          </p:nvSpPr>
          <p:spPr bwMode="auto">
            <a:xfrm>
              <a:off x="3735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0" name="Line 918"/>
            <p:cNvSpPr>
              <a:spLocks noChangeShapeType="1"/>
            </p:cNvSpPr>
            <p:nvPr/>
          </p:nvSpPr>
          <p:spPr bwMode="auto">
            <a:xfrm>
              <a:off x="3741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1" name="Line 919"/>
            <p:cNvSpPr>
              <a:spLocks noChangeShapeType="1"/>
            </p:cNvSpPr>
            <p:nvPr/>
          </p:nvSpPr>
          <p:spPr bwMode="auto">
            <a:xfrm>
              <a:off x="3747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2" name="Line 920"/>
            <p:cNvSpPr>
              <a:spLocks noChangeShapeType="1"/>
            </p:cNvSpPr>
            <p:nvPr/>
          </p:nvSpPr>
          <p:spPr bwMode="auto">
            <a:xfrm>
              <a:off x="3753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3" name="Line 921"/>
            <p:cNvSpPr>
              <a:spLocks noChangeShapeType="1"/>
            </p:cNvSpPr>
            <p:nvPr/>
          </p:nvSpPr>
          <p:spPr bwMode="auto">
            <a:xfrm flipV="1">
              <a:off x="3759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4" name="Line 922"/>
            <p:cNvSpPr>
              <a:spLocks noChangeShapeType="1"/>
            </p:cNvSpPr>
            <p:nvPr/>
          </p:nvSpPr>
          <p:spPr bwMode="auto">
            <a:xfrm>
              <a:off x="3765" y="35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5" name="Line 923"/>
            <p:cNvSpPr>
              <a:spLocks noChangeShapeType="1"/>
            </p:cNvSpPr>
            <p:nvPr/>
          </p:nvSpPr>
          <p:spPr bwMode="auto">
            <a:xfrm flipV="1">
              <a:off x="3771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6" name="Line 924"/>
            <p:cNvSpPr>
              <a:spLocks noChangeShapeType="1"/>
            </p:cNvSpPr>
            <p:nvPr/>
          </p:nvSpPr>
          <p:spPr bwMode="auto">
            <a:xfrm flipV="1">
              <a:off x="3777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7" name="Line 925"/>
            <p:cNvSpPr>
              <a:spLocks noChangeShapeType="1"/>
            </p:cNvSpPr>
            <p:nvPr/>
          </p:nvSpPr>
          <p:spPr bwMode="auto">
            <a:xfrm flipV="1">
              <a:off x="3783" y="357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8" name="Line 926"/>
            <p:cNvSpPr>
              <a:spLocks noChangeShapeType="1"/>
            </p:cNvSpPr>
            <p:nvPr/>
          </p:nvSpPr>
          <p:spPr bwMode="auto">
            <a:xfrm flipV="1">
              <a:off x="3789" y="355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79" name="Line 927"/>
            <p:cNvSpPr>
              <a:spLocks noChangeShapeType="1"/>
            </p:cNvSpPr>
            <p:nvPr/>
          </p:nvSpPr>
          <p:spPr bwMode="auto">
            <a:xfrm flipV="1">
              <a:off x="3795" y="353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0" name="Line 928"/>
            <p:cNvSpPr>
              <a:spLocks noChangeShapeType="1"/>
            </p:cNvSpPr>
            <p:nvPr/>
          </p:nvSpPr>
          <p:spPr bwMode="auto">
            <a:xfrm flipV="1">
              <a:off x="3801" y="352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1" name="Line 929"/>
            <p:cNvSpPr>
              <a:spLocks noChangeShapeType="1"/>
            </p:cNvSpPr>
            <p:nvPr/>
          </p:nvSpPr>
          <p:spPr bwMode="auto">
            <a:xfrm flipV="1">
              <a:off x="3807" y="35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2" name="Line 930"/>
            <p:cNvSpPr>
              <a:spLocks noChangeShapeType="1"/>
            </p:cNvSpPr>
            <p:nvPr/>
          </p:nvSpPr>
          <p:spPr bwMode="auto">
            <a:xfrm>
              <a:off x="3813" y="350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3" name="Line 931"/>
            <p:cNvSpPr>
              <a:spLocks noChangeShapeType="1"/>
            </p:cNvSpPr>
            <p:nvPr/>
          </p:nvSpPr>
          <p:spPr bwMode="auto">
            <a:xfrm>
              <a:off x="3819" y="352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4" name="Line 932"/>
            <p:cNvSpPr>
              <a:spLocks noChangeShapeType="1"/>
            </p:cNvSpPr>
            <p:nvPr/>
          </p:nvSpPr>
          <p:spPr bwMode="auto">
            <a:xfrm flipV="1">
              <a:off x="3825" y="352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5" name="Line 933"/>
            <p:cNvSpPr>
              <a:spLocks noChangeShapeType="1"/>
            </p:cNvSpPr>
            <p:nvPr/>
          </p:nvSpPr>
          <p:spPr bwMode="auto">
            <a:xfrm>
              <a:off x="3831" y="352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6" name="Line 934"/>
            <p:cNvSpPr>
              <a:spLocks noChangeShapeType="1"/>
            </p:cNvSpPr>
            <p:nvPr/>
          </p:nvSpPr>
          <p:spPr bwMode="auto">
            <a:xfrm>
              <a:off x="3837" y="352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7" name="Line 935"/>
            <p:cNvSpPr>
              <a:spLocks noChangeShapeType="1"/>
            </p:cNvSpPr>
            <p:nvPr/>
          </p:nvSpPr>
          <p:spPr bwMode="auto">
            <a:xfrm>
              <a:off x="3843" y="353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8" name="Line 936"/>
            <p:cNvSpPr>
              <a:spLocks noChangeShapeType="1"/>
            </p:cNvSpPr>
            <p:nvPr/>
          </p:nvSpPr>
          <p:spPr bwMode="auto">
            <a:xfrm>
              <a:off x="3849" y="353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89" name="Line 937"/>
            <p:cNvSpPr>
              <a:spLocks noChangeShapeType="1"/>
            </p:cNvSpPr>
            <p:nvPr/>
          </p:nvSpPr>
          <p:spPr bwMode="auto">
            <a:xfrm>
              <a:off x="3855" y="355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0" name="Line 938"/>
            <p:cNvSpPr>
              <a:spLocks noChangeShapeType="1"/>
            </p:cNvSpPr>
            <p:nvPr/>
          </p:nvSpPr>
          <p:spPr bwMode="auto">
            <a:xfrm>
              <a:off x="3861" y="356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1" name="Line 939"/>
            <p:cNvSpPr>
              <a:spLocks noChangeShapeType="1"/>
            </p:cNvSpPr>
            <p:nvPr/>
          </p:nvSpPr>
          <p:spPr bwMode="auto">
            <a:xfrm>
              <a:off x="3867" y="358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2" name="Line 940"/>
            <p:cNvSpPr>
              <a:spLocks noChangeShapeType="1"/>
            </p:cNvSpPr>
            <p:nvPr/>
          </p:nvSpPr>
          <p:spPr bwMode="auto">
            <a:xfrm>
              <a:off x="387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3" name="Line 941"/>
            <p:cNvSpPr>
              <a:spLocks noChangeShapeType="1"/>
            </p:cNvSpPr>
            <p:nvPr/>
          </p:nvSpPr>
          <p:spPr bwMode="auto">
            <a:xfrm>
              <a:off x="387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4" name="Line 942"/>
            <p:cNvSpPr>
              <a:spLocks noChangeShapeType="1"/>
            </p:cNvSpPr>
            <p:nvPr/>
          </p:nvSpPr>
          <p:spPr bwMode="auto">
            <a:xfrm>
              <a:off x="3885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5" name="Line 943"/>
            <p:cNvSpPr>
              <a:spLocks noChangeShapeType="1"/>
            </p:cNvSpPr>
            <p:nvPr/>
          </p:nvSpPr>
          <p:spPr bwMode="auto">
            <a:xfrm flipV="1">
              <a:off x="3891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6" name="Line 944"/>
            <p:cNvSpPr>
              <a:spLocks noChangeShapeType="1"/>
            </p:cNvSpPr>
            <p:nvPr/>
          </p:nvSpPr>
          <p:spPr bwMode="auto">
            <a:xfrm>
              <a:off x="3897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7" name="Line 945"/>
            <p:cNvSpPr>
              <a:spLocks noChangeShapeType="1"/>
            </p:cNvSpPr>
            <p:nvPr/>
          </p:nvSpPr>
          <p:spPr bwMode="auto">
            <a:xfrm flipV="1">
              <a:off x="390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8" name="Line 946"/>
            <p:cNvSpPr>
              <a:spLocks noChangeShapeType="1"/>
            </p:cNvSpPr>
            <p:nvPr/>
          </p:nvSpPr>
          <p:spPr bwMode="auto">
            <a:xfrm>
              <a:off x="3909" y="35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99" name="Line 947"/>
            <p:cNvSpPr>
              <a:spLocks noChangeShapeType="1"/>
            </p:cNvSpPr>
            <p:nvPr/>
          </p:nvSpPr>
          <p:spPr bwMode="auto">
            <a:xfrm flipV="1">
              <a:off x="3915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0" name="Line 948"/>
            <p:cNvSpPr>
              <a:spLocks noChangeShapeType="1"/>
            </p:cNvSpPr>
            <p:nvPr/>
          </p:nvSpPr>
          <p:spPr bwMode="auto">
            <a:xfrm flipV="1">
              <a:off x="3921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1" name="Line 949"/>
            <p:cNvSpPr>
              <a:spLocks noChangeShapeType="1"/>
            </p:cNvSpPr>
            <p:nvPr/>
          </p:nvSpPr>
          <p:spPr bwMode="auto">
            <a:xfrm flipV="1">
              <a:off x="3927" y="356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2" name="Line 950"/>
            <p:cNvSpPr>
              <a:spLocks noChangeShapeType="1"/>
            </p:cNvSpPr>
            <p:nvPr/>
          </p:nvSpPr>
          <p:spPr bwMode="auto">
            <a:xfrm flipV="1">
              <a:off x="3933" y="35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3" name="Line 951"/>
            <p:cNvSpPr>
              <a:spLocks noChangeShapeType="1"/>
            </p:cNvSpPr>
            <p:nvPr/>
          </p:nvSpPr>
          <p:spPr bwMode="auto">
            <a:xfrm flipV="1">
              <a:off x="3939" y="350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4" name="Line 952"/>
            <p:cNvSpPr>
              <a:spLocks noChangeShapeType="1"/>
            </p:cNvSpPr>
            <p:nvPr/>
          </p:nvSpPr>
          <p:spPr bwMode="auto">
            <a:xfrm flipV="1">
              <a:off x="3945" y="345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5" name="Line 953"/>
            <p:cNvSpPr>
              <a:spLocks noChangeShapeType="1"/>
            </p:cNvSpPr>
            <p:nvPr/>
          </p:nvSpPr>
          <p:spPr bwMode="auto">
            <a:xfrm flipV="1">
              <a:off x="3951" y="3383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6" name="Line 954"/>
            <p:cNvSpPr>
              <a:spLocks noChangeShapeType="1"/>
            </p:cNvSpPr>
            <p:nvPr/>
          </p:nvSpPr>
          <p:spPr bwMode="auto">
            <a:xfrm flipV="1">
              <a:off x="3957" y="3335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7" name="Line 955"/>
            <p:cNvSpPr>
              <a:spLocks noChangeShapeType="1"/>
            </p:cNvSpPr>
            <p:nvPr/>
          </p:nvSpPr>
          <p:spPr bwMode="auto">
            <a:xfrm flipV="1">
              <a:off x="3963" y="329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8" name="Line 956"/>
            <p:cNvSpPr>
              <a:spLocks noChangeShapeType="1"/>
            </p:cNvSpPr>
            <p:nvPr/>
          </p:nvSpPr>
          <p:spPr bwMode="auto">
            <a:xfrm>
              <a:off x="3969" y="329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09" name="Line 957"/>
            <p:cNvSpPr>
              <a:spLocks noChangeShapeType="1"/>
            </p:cNvSpPr>
            <p:nvPr/>
          </p:nvSpPr>
          <p:spPr bwMode="auto">
            <a:xfrm>
              <a:off x="3975" y="335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0" name="Line 958"/>
            <p:cNvSpPr>
              <a:spLocks noChangeShapeType="1"/>
            </p:cNvSpPr>
            <p:nvPr/>
          </p:nvSpPr>
          <p:spPr bwMode="auto">
            <a:xfrm>
              <a:off x="3981" y="341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1" name="Line 959"/>
            <p:cNvSpPr>
              <a:spLocks noChangeShapeType="1"/>
            </p:cNvSpPr>
            <p:nvPr/>
          </p:nvSpPr>
          <p:spPr bwMode="auto">
            <a:xfrm>
              <a:off x="3987" y="343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2" name="Line 960"/>
            <p:cNvSpPr>
              <a:spLocks noChangeShapeType="1"/>
            </p:cNvSpPr>
            <p:nvPr/>
          </p:nvSpPr>
          <p:spPr bwMode="auto">
            <a:xfrm>
              <a:off x="3993" y="344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3" name="Line 961"/>
            <p:cNvSpPr>
              <a:spLocks noChangeShapeType="1"/>
            </p:cNvSpPr>
            <p:nvPr/>
          </p:nvSpPr>
          <p:spPr bwMode="auto">
            <a:xfrm>
              <a:off x="3999" y="349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4" name="Line 962"/>
            <p:cNvSpPr>
              <a:spLocks noChangeShapeType="1"/>
            </p:cNvSpPr>
            <p:nvPr/>
          </p:nvSpPr>
          <p:spPr bwMode="auto">
            <a:xfrm>
              <a:off x="4005" y="35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5" name="Line 963"/>
            <p:cNvSpPr>
              <a:spLocks noChangeShapeType="1"/>
            </p:cNvSpPr>
            <p:nvPr/>
          </p:nvSpPr>
          <p:spPr bwMode="auto">
            <a:xfrm>
              <a:off x="4011" y="35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6" name="Line 964"/>
            <p:cNvSpPr>
              <a:spLocks noChangeShapeType="1"/>
            </p:cNvSpPr>
            <p:nvPr/>
          </p:nvSpPr>
          <p:spPr bwMode="auto">
            <a:xfrm>
              <a:off x="4017" y="35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7" name="Line 965"/>
            <p:cNvSpPr>
              <a:spLocks noChangeShapeType="1"/>
            </p:cNvSpPr>
            <p:nvPr/>
          </p:nvSpPr>
          <p:spPr bwMode="auto">
            <a:xfrm>
              <a:off x="4023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8" name="Line 966"/>
            <p:cNvSpPr>
              <a:spLocks noChangeShapeType="1"/>
            </p:cNvSpPr>
            <p:nvPr/>
          </p:nvSpPr>
          <p:spPr bwMode="auto">
            <a:xfrm>
              <a:off x="402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19" name="Line 967"/>
            <p:cNvSpPr>
              <a:spLocks noChangeShapeType="1"/>
            </p:cNvSpPr>
            <p:nvPr/>
          </p:nvSpPr>
          <p:spPr bwMode="auto">
            <a:xfrm>
              <a:off x="4035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0" name="Line 968"/>
            <p:cNvSpPr>
              <a:spLocks noChangeShapeType="1"/>
            </p:cNvSpPr>
            <p:nvPr/>
          </p:nvSpPr>
          <p:spPr bwMode="auto">
            <a:xfrm>
              <a:off x="404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1" name="Line 969"/>
            <p:cNvSpPr>
              <a:spLocks noChangeShapeType="1"/>
            </p:cNvSpPr>
            <p:nvPr/>
          </p:nvSpPr>
          <p:spPr bwMode="auto">
            <a:xfrm flipV="1">
              <a:off x="4047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2" name="Line 970"/>
            <p:cNvSpPr>
              <a:spLocks noChangeShapeType="1"/>
            </p:cNvSpPr>
            <p:nvPr/>
          </p:nvSpPr>
          <p:spPr bwMode="auto">
            <a:xfrm>
              <a:off x="4053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3" name="Line 971"/>
            <p:cNvSpPr>
              <a:spLocks noChangeShapeType="1"/>
            </p:cNvSpPr>
            <p:nvPr/>
          </p:nvSpPr>
          <p:spPr bwMode="auto">
            <a:xfrm>
              <a:off x="405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4" name="Line 972"/>
            <p:cNvSpPr>
              <a:spLocks noChangeShapeType="1"/>
            </p:cNvSpPr>
            <p:nvPr/>
          </p:nvSpPr>
          <p:spPr bwMode="auto">
            <a:xfrm>
              <a:off x="4065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5" name="Line 973"/>
            <p:cNvSpPr>
              <a:spLocks noChangeShapeType="1"/>
            </p:cNvSpPr>
            <p:nvPr/>
          </p:nvSpPr>
          <p:spPr bwMode="auto">
            <a:xfrm>
              <a:off x="4071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6" name="Line 974"/>
            <p:cNvSpPr>
              <a:spLocks noChangeShapeType="1"/>
            </p:cNvSpPr>
            <p:nvPr/>
          </p:nvSpPr>
          <p:spPr bwMode="auto">
            <a:xfrm>
              <a:off x="4077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7" name="Line 975"/>
            <p:cNvSpPr>
              <a:spLocks noChangeShapeType="1"/>
            </p:cNvSpPr>
            <p:nvPr/>
          </p:nvSpPr>
          <p:spPr bwMode="auto">
            <a:xfrm>
              <a:off x="4083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8" name="Line 976"/>
            <p:cNvSpPr>
              <a:spLocks noChangeShapeType="1"/>
            </p:cNvSpPr>
            <p:nvPr/>
          </p:nvSpPr>
          <p:spPr bwMode="auto">
            <a:xfrm flipV="1">
              <a:off x="408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29" name="Line 977"/>
            <p:cNvSpPr>
              <a:spLocks noChangeShapeType="1"/>
            </p:cNvSpPr>
            <p:nvPr/>
          </p:nvSpPr>
          <p:spPr bwMode="auto">
            <a:xfrm>
              <a:off x="4095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0" name="Line 978"/>
            <p:cNvSpPr>
              <a:spLocks noChangeShapeType="1"/>
            </p:cNvSpPr>
            <p:nvPr/>
          </p:nvSpPr>
          <p:spPr bwMode="auto">
            <a:xfrm flipV="1">
              <a:off x="4101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1" name="Line 979"/>
            <p:cNvSpPr>
              <a:spLocks noChangeShapeType="1"/>
            </p:cNvSpPr>
            <p:nvPr/>
          </p:nvSpPr>
          <p:spPr bwMode="auto">
            <a:xfrm flipV="1">
              <a:off x="4107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2" name="Line 980"/>
            <p:cNvSpPr>
              <a:spLocks noChangeShapeType="1"/>
            </p:cNvSpPr>
            <p:nvPr/>
          </p:nvSpPr>
          <p:spPr bwMode="auto">
            <a:xfrm flipV="1">
              <a:off x="4113" y="358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3" name="Line 981"/>
            <p:cNvSpPr>
              <a:spLocks noChangeShapeType="1"/>
            </p:cNvSpPr>
            <p:nvPr/>
          </p:nvSpPr>
          <p:spPr bwMode="auto">
            <a:xfrm flipV="1">
              <a:off x="4119" y="356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4" name="Line 982"/>
            <p:cNvSpPr>
              <a:spLocks noChangeShapeType="1"/>
            </p:cNvSpPr>
            <p:nvPr/>
          </p:nvSpPr>
          <p:spPr bwMode="auto">
            <a:xfrm>
              <a:off x="4125" y="356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5" name="Line 983"/>
            <p:cNvSpPr>
              <a:spLocks noChangeShapeType="1"/>
            </p:cNvSpPr>
            <p:nvPr/>
          </p:nvSpPr>
          <p:spPr bwMode="auto">
            <a:xfrm>
              <a:off x="4131" y="357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6" name="Line 984"/>
            <p:cNvSpPr>
              <a:spLocks noChangeShapeType="1"/>
            </p:cNvSpPr>
            <p:nvPr/>
          </p:nvSpPr>
          <p:spPr bwMode="auto">
            <a:xfrm flipV="1">
              <a:off x="4137" y="356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7" name="Line 985"/>
            <p:cNvSpPr>
              <a:spLocks noChangeShapeType="1"/>
            </p:cNvSpPr>
            <p:nvPr/>
          </p:nvSpPr>
          <p:spPr bwMode="auto">
            <a:xfrm flipV="1">
              <a:off x="4143" y="356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8" name="Line 986"/>
            <p:cNvSpPr>
              <a:spLocks noChangeShapeType="1"/>
            </p:cNvSpPr>
            <p:nvPr/>
          </p:nvSpPr>
          <p:spPr bwMode="auto">
            <a:xfrm flipV="1">
              <a:off x="4149" y="355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39" name="Line 987"/>
            <p:cNvSpPr>
              <a:spLocks noChangeShapeType="1"/>
            </p:cNvSpPr>
            <p:nvPr/>
          </p:nvSpPr>
          <p:spPr bwMode="auto">
            <a:xfrm>
              <a:off x="4155" y="355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0" name="Line 988"/>
            <p:cNvSpPr>
              <a:spLocks noChangeShapeType="1"/>
            </p:cNvSpPr>
            <p:nvPr/>
          </p:nvSpPr>
          <p:spPr bwMode="auto">
            <a:xfrm>
              <a:off x="4161" y="355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1" name="Line 989"/>
            <p:cNvSpPr>
              <a:spLocks noChangeShapeType="1"/>
            </p:cNvSpPr>
            <p:nvPr/>
          </p:nvSpPr>
          <p:spPr bwMode="auto">
            <a:xfrm>
              <a:off x="4167" y="356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2" name="Line 990"/>
            <p:cNvSpPr>
              <a:spLocks noChangeShapeType="1"/>
            </p:cNvSpPr>
            <p:nvPr/>
          </p:nvSpPr>
          <p:spPr bwMode="auto">
            <a:xfrm>
              <a:off x="4173" y="356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3" name="Line 991"/>
            <p:cNvSpPr>
              <a:spLocks noChangeShapeType="1"/>
            </p:cNvSpPr>
            <p:nvPr/>
          </p:nvSpPr>
          <p:spPr bwMode="auto">
            <a:xfrm>
              <a:off x="4179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4" name="Line 992"/>
            <p:cNvSpPr>
              <a:spLocks noChangeShapeType="1"/>
            </p:cNvSpPr>
            <p:nvPr/>
          </p:nvSpPr>
          <p:spPr bwMode="auto">
            <a:xfrm>
              <a:off x="4185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5" name="Line 993"/>
            <p:cNvSpPr>
              <a:spLocks noChangeShapeType="1"/>
            </p:cNvSpPr>
            <p:nvPr/>
          </p:nvSpPr>
          <p:spPr bwMode="auto">
            <a:xfrm>
              <a:off x="4191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6" name="Line 994"/>
            <p:cNvSpPr>
              <a:spLocks noChangeShapeType="1"/>
            </p:cNvSpPr>
            <p:nvPr/>
          </p:nvSpPr>
          <p:spPr bwMode="auto">
            <a:xfrm flipV="1">
              <a:off x="4197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7" name="Line 995"/>
            <p:cNvSpPr>
              <a:spLocks noChangeShapeType="1"/>
            </p:cNvSpPr>
            <p:nvPr/>
          </p:nvSpPr>
          <p:spPr bwMode="auto">
            <a:xfrm flipV="1">
              <a:off x="420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8" name="Line 996"/>
            <p:cNvSpPr>
              <a:spLocks noChangeShapeType="1"/>
            </p:cNvSpPr>
            <p:nvPr/>
          </p:nvSpPr>
          <p:spPr bwMode="auto">
            <a:xfrm flipV="1">
              <a:off x="4209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49" name="Line 997"/>
            <p:cNvSpPr>
              <a:spLocks noChangeShapeType="1"/>
            </p:cNvSpPr>
            <p:nvPr/>
          </p:nvSpPr>
          <p:spPr bwMode="auto">
            <a:xfrm flipV="1">
              <a:off x="4215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0" name="Line 998"/>
            <p:cNvSpPr>
              <a:spLocks noChangeShapeType="1"/>
            </p:cNvSpPr>
            <p:nvPr/>
          </p:nvSpPr>
          <p:spPr bwMode="auto">
            <a:xfrm flipV="1">
              <a:off x="4221" y="357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1" name="Line 999"/>
            <p:cNvSpPr>
              <a:spLocks noChangeShapeType="1"/>
            </p:cNvSpPr>
            <p:nvPr/>
          </p:nvSpPr>
          <p:spPr bwMode="auto">
            <a:xfrm flipV="1">
              <a:off x="4227" y="355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2" name="Line 1000"/>
            <p:cNvSpPr>
              <a:spLocks noChangeShapeType="1"/>
            </p:cNvSpPr>
            <p:nvPr/>
          </p:nvSpPr>
          <p:spPr bwMode="auto">
            <a:xfrm flipV="1">
              <a:off x="4233" y="3527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3" name="Line 1001"/>
            <p:cNvSpPr>
              <a:spLocks noChangeShapeType="1"/>
            </p:cNvSpPr>
            <p:nvPr/>
          </p:nvSpPr>
          <p:spPr bwMode="auto">
            <a:xfrm flipV="1">
              <a:off x="4239" y="3485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4" name="Line 1002"/>
            <p:cNvSpPr>
              <a:spLocks noChangeShapeType="1"/>
            </p:cNvSpPr>
            <p:nvPr/>
          </p:nvSpPr>
          <p:spPr bwMode="auto">
            <a:xfrm flipV="1">
              <a:off x="4245" y="3419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5" name="Line 1003"/>
            <p:cNvSpPr>
              <a:spLocks noChangeShapeType="1"/>
            </p:cNvSpPr>
            <p:nvPr/>
          </p:nvSpPr>
          <p:spPr bwMode="auto">
            <a:xfrm flipV="1">
              <a:off x="4251" y="3329"/>
              <a:ext cx="6" cy="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6" name="Line 1004"/>
            <p:cNvSpPr>
              <a:spLocks noChangeShapeType="1"/>
            </p:cNvSpPr>
            <p:nvPr/>
          </p:nvSpPr>
          <p:spPr bwMode="auto">
            <a:xfrm flipV="1">
              <a:off x="4257" y="3203"/>
              <a:ext cx="6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7" name="Line 1005"/>
            <p:cNvSpPr>
              <a:spLocks noChangeShapeType="1"/>
            </p:cNvSpPr>
            <p:nvPr/>
          </p:nvSpPr>
          <p:spPr bwMode="auto">
            <a:xfrm flipV="1">
              <a:off x="4263" y="3077"/>
              <a:ext cx="6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8" name="Line 1006"/>
            <p:cNvSpPr>
              <a:spLocks noChangeShapeType="1"/>
            </p:cNvSpPr>
            <p:nvPr/>
          </p:nvSpPr>
          <p:spPr bwMode="auto">
            <a:xfrm>
              <a:off x="4269" y="307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59" name="Line 1007"/>
            <p:cNvSpPr>
              <a:spLocks noChangeShapeType="1"/>
            </p:cNvSpPr>
            <p:nvPr/>
          </p:nvSpPr>
          <p:spPr bwMode="auto">
            <a:xfrm>
              <a:off x="4275" y="307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0" name="Line 1008"/>
            <p:cNvSpPr>
              <a:spLocks noChangeShapeType="1"/>
            </p:cNvSpPr>
            <p:nvPr/>
          </p:nvSpPr>
          <p:spPr bwMode="auto">
            <a:xfrm>
              <a:off x="4281" y="3137"/>
              <a:ext cx="6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1" name="Line 1009"/>
            <p:cNvSpPr>
              <a:spLocks noChangeShapeType="1"/>
            </p:cNvSpPr>
            <p:nvPr/>
          </p:nvSpPr>
          <p:spPr bwMode="auto">
            <a:xfrm>
              <a:off x="4287" y="3317"/>
              <a:ext cx="6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2" name="Line 1010"/>
            <p:cNvSpPr>
              <a:spLocks noChangeShapeType="1"/>
            </p:cNvSpPr>
            <p:nvPr/>
          </p:nvSpPr>
          <p:spPr bwMode="auto">
            <a:xfrm>
              <a:off x="4293" y="3437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3" name="Line 1011"/>
            <p:cNvSpPr>
              <a:spLocks noChangeShapeType="1"/>
            </p:cNvSpPr>
            <p:nvPr/>
          </p:nvSpPr>
          <p:spPr bwMode="auto">
            <a:xfrm>
              <a:off x="4299" y="349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4" name="Line 1012"/>
            <p:cNvSpPr>
              <a:spLocks noChangeShapeType="1"/>
            </p:cNvSpPr>
            <p:nvPr/>
          </p:nvSpPr>
          <p:spPr bwMode="auto">
            <a:xfrm>
              <a:off x="4305" y="3527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5" name="Line 1013"/>
            <p:cNvSpPr>
              <a:spLocks noChangeShapeType="1"/>
            </p:cNvSpPr>
            <p:nvPr/>
          </p:nvSpPr>
          <p:spPr bwMode="auto">
            <a:xfrm>
              <a:off x="4311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6" name="Line 1014"/>
            <p:cNvSpPr>
              <a:spLocks noChangeShapeType="1"/>
            </p:cNvSpPr>
            <p:nvPr/>
          </p:nvSpPr>
          <p:spPr bwMode="auto">
            <a:xfrm>
              <a:off x="431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7" name="Line 1015"/>
            <p:cNvSpPr>
              <a:spLocks noChangeShapeType="1"/>
            </p:cNvSpPr>
            <p:nvPr/>
          </p:nvSpPr>
          <p:spPr bwMode="auto">
            <a:xfrm>
              <a:off x="4323" y="35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68" name="Line 1016"/>
            <p:cNvSpPr>
              <a:spLocks noChangeShapeType="1"/>
            </p:cNvSpPr>
            <p:nvPr/>
          </p:nvSpPr>
          <p:spPr bwMode="auto">
            <a:xfrm>
              <a:off x="4323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1017"/>
            <p:cNvGrpSpPr>
              <a:grpSpLocks/>
            </p:cNvGrpSpPr>
            <p:nvPr/>
          </p:nvGrpSpPr>
          <p:grpSpPr bwMode="auto">
            <a:xfrm>
              <a:off x="3231" y="3143"/>
              <a:ext cx="1440" cy="492"/>
              <a:chOff x="3231" y="3143"/>
              <a:chExt cx="1440" cy="492"/>
            </a:xfrm>
          </p:grpSpPr>
          <p:sp>
            <p:nvSpPr>
              <p:cNvPr id="357370" name="Line 1018"/>
              <p:cNvSpPr>
                <a:spLocks noChangeShapeType="1"/>
              </p:cNvSpPr>
              <p:nvPr/>
            </p:nvSpPr>
            <p:spPr bwMode="auto">
              <a:xfrm>
                <a:off x="4329" y="36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1" name="Line 1019"/>
              <p:cNvSpPr>
                <a:spLocks noChangeShapeType="1"/>
              </p:cNvSpPr>
              <p:nvPr/>
            </p:nvSpPr>
            <p:spPr bwMode="auto">
              <a:xfrm>
                <a:off x="433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2" name="Line 1020"/>
              <p:cNvSpPr>
                <a:spLocks noChangeShapeType="1"/>
              </p:cNvSpPr>
              <p:nvPr/>
            </p:nvSpPr>
            <p:spPr bwMode="auto">
              <a:xfrm>
                <a:off x="434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3" name="Line 1021"/>
              <p:cNvSpPr>
                <a:spLocks noChangeShapeType="1"/>
              </p:cNvSpPr>
              <p:nvPr/>
            </p:nvSpPr>
            <p:spPr bwMode="auto">
              <a:xfrm>
                <a:off x="434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4" name="Line 1022"/>
              <p:cNvSpPr>
                <a:spLocks noChangeShapeType="1"/>
              </p:cNvSpPr>
              <p:nvPr/>
            </p:nvSpPr>
            <p:spPr bwMode="auto">
              <a:xfrm>
                <a:off x="435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5" name="Line 1023"/>
              <p:cNvSpPr>
                <a:spLocks noChangeShapeType="1"/>
              </p:cNvSpPr>
              <p:nvPr/>
            </p:nvSpPr>
            <p:spPr bwMode="auto">
              <a:xfrm>
                <a:off x="435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6" name="Line 0"/>
              <p:cNvSpPr>
                <a:spLocks noChangeShapeType="1"/>
              </p:cNvSpPr>
              <p:nvPr/>
            </p:nvSpPr>
            <p:spPr bwMode="auto">
              <a:xfrm>
                <a:off x="436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7" name="Line 1"/>
              <p:cNvSpPr>
                <a:spLocks noChangeShapeType="1"/>
              </p:cNvSpPr>
              <p:nvPr/>
            </p:nvSpPr>
            <p:spPr bwMode="auto">
              <a:xfrm>
                <a:off x="437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8" name="Line 2"/>
              <p:cNvSpPr>
                <a:spLocks noChangeShapeType="1"/>
              </p:cNvSpPr>
              <p:nvPr/>
            </p:nvSpPr>
            <p:spPr bwMode="auto">
              <a:xfrm>
                <a:off x="437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79" name="Line 3"/>
              <p:cNvSpPr>
                <a:spLocks noChangeShapeType="1"/>
              </p:cNvSpPr>
              <p:nvPr/>
            </p:nvSpPr>
            <p:spPr bwMode="auto">
              <a:xfrm>
                <a:off x="438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0" name="Line 4"/>
              <p:cNvSpPr>
                <a:spLocks noChangeShapeType="1"/>
              </p:cNvSpPr>
              <p:nvPr/>
            </p:nvSpPr>
            <p:spPr bwMode="auto">
              <a:xfrm>
                <a:off x="438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1" name="Line 5"/>
              <p:cNvSpPr>
                <a:spLocks noChangeShapeType="1"/>
              </p:cNvSpPr>
              <p:nvPr/>
            </p:nvSpPr>
            <p:spPr bwMode="auto">
              <a:xfrm>
                <a:off x="439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2" name="Line 6"/>
              <p:cNvSpPr>
                <a:spLocks noChangeShapeType="1"/>
              </p:cNvSpPr>
              <p:nvPr/>
            </p:nvSpPr>
            <p:spPr bwMode="auto">
              <a:xfrm>
                <a:off x="440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3" name="Line 7"/>
              <p:cNvSpPr>
                <a:spLocks noChangeShapeType="1"/>
              </p:cNvSpPr>
              <p:nvPr/>
            </p:nvSpPr>
            <p:spPr bwMode="auto">
              <a:xfrm>
                <a:off x="440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4" name="Line 8"/>
              <p:cNvSpPr>
                <a:spLocks noChangeShapeType="1"/>
              </p:cNvSpPr>
              <p:nvPr/>
            </p:nvSpPr>
            <p:spPr bwMode="auto">
              <a:xfrm>
                <a:off x="441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5" name="Line 9"/>
              <p:cNvSpPr>
                <a:spLocks noChangeShapeType="1"/>
              </p:cNvSpPr>
              <p:nvPr/>
            </p:nvSpPr>
            <p:spPr bwMode="auto">
              <a:xfrm>
                <a:off x="441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6" name="Line 10"/>
              <p:cNvSpPr>
                <a:spLocks noChangeShapeType="1"/>
              </p:cNvSpPr>
              <p:nvPr/>
            </p:nvSpPr>
            <p:spPr bwMode="auto">
              <a:xfrm>
                <a:off x="442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7" name="Line 11"/>
              <p:cNvSpPr>
                <a:spLocks noChangeShapeType="1"/>
              </p:cNvSpPr>
              <p:nvPr/>
            </p:nvSpPr>
            <p:spPr bwMode="auto">
              <a:xfrm>
                <a:off x="443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8" name="Line 12"/>
              <p:cNvSpPr>
                <a:spLocks noChangeShapeType="1"/>
              </p:cNvSpPr>
              <p:nvPr/>
            </p:nvSpPr>
            <p:spPr bwMode="auto">
              <a:xfrm>
                <a:off x="443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89" name="Line 13"/>
              <p:cNvSpPr>
                <a:spLocks noChangeShapeType="1"/>
              </p:cNvSpPr>
              <p:nvPr/>
            </p:nvSpPr>
            <p:spPr bwMode="auto">
              <a:xfrm>
                <a:off x="444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0" name="Line 14"/>
              <p:cNvSpPr>
                <a:spLocks noChangeShapeType="1"/>
              </p:cNvSpPr>
              <p:nvPr/>
            </p:nvSpPr>
            <p:spPr bwMode="auto">
              <a:xfrm>
                <a:off x="444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1" name="Line 15"/>
              <p:cNvSpPr>
                <a:spLocks noChangeShapeType="1"/>
              </p:cNvSpPr>
              <p:nvPr/>
            </p:nvSpPr>
            <p:spPr bwMode="auto">
              <a:xfrm>
                <a:off x="445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2" name="Line 16"/>
              <p:cNvSpPr>
                <a:spLocks noChangeShapeType="1"/>
              </p:cNvSpPr>
              <p:nvPr/>
            </p:nvSpPr>
            <p:spPr bwMode="auto">
              <a:xfrm>
                <a:off x="446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3" name="Line 17"/>
              <p:cNvSpPr>
                <a:spLocks noChangeShapeType="1"/>
              </p:cNvSpPr>
              <p:nvPr/>
            </p:nvSpPr>
            <p:spPr bwMode="auto">
              <a:xfrm>
                <a:off x="446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4" name="Line 18"/>
              <p:cNvSpPr>
                <a:spLocks noChangeShapeType="1"/>
              </p:cNvSpPr>
              <p:nvPr/>
            </p:nvSpPr>
            <p:spPr bwMode="auto">
              <a:xfrm>
                <a:off x="447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5" name="Line 19"/>
              <p:cNvSpPr>
                <a:spLocks noChangeShapeType="1"/>
              </p:cNvSpPr>
              <p:nvPr/>
            </p:nvSpPr>
            <p:spPr bwMode="auto">
              <a:xfrm>
                <a:off x="447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6" name="Line 20"/>
              <p:cNvSpPr>
                <a:spLocks noChangeShapeType="1"/>
              </p:cNvSpPr>
              <p:nvPr/>
            </p:nvSpPr>
            <p:spPr bwMode="auto">
              <a:xfrm>
                <a:off x="448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7" name="Line 21"/>
              <p:cNvSpPr>
                <a:spLocks noChangeShapeType="1"/>
              </p:cNvSpPr>
              <p:nvPr/>
            </p:nvSpPr>
            <p:spPr bwMode="auto">
              <a:xfrm>
                <a:off x="449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8" name="Line 22"/>
              <p:cNvSpPr>
                <a:spLocks noChangeShapeType="1"/>
              </p:cNvSpPr>
              <p:nvPr/>
            </p:nvSpPr>
            <p:spPr bwMode="auto">
              <a:xfrm>
                <a:off x="449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99" name="Line 23"/>
              <p:cNvSpPr>
                <a:spLocks noChangeShapeType="1"/>
              </p:cNvSpPr>
              <p:nvPr/>
            </p:nvSpPr>
            <p:spPr bwMode="auto">
              <a:xfrm>
                <a:off x="450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0" name="Line 24"/>
              <p:cNvSpPr>
                <a:spLocks noChangeShapeType="1"/>
              </p:cNvSpPr>
              <p:nvPr/>
            </p:nvSpPr>
            <p:spPr bwMode="auto">
              <a:xfrm>
                <a:off x="450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1" name="Line 25"/>
              <p:cNvSpPr>
                <a:spLocks noChangeShapeType="1"/>
              </p:cNvSpPr>
              <p:nvPr/>
            </p:nvSpPr>
            <p:spPr bwMode="auto">
              <a:xfrm>
                <a:off x="451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2" name="Line 26"/>
              <p:cNvSpPr>
                <a:spLocks noChangeShapeType="1"/>
              </p:cNvSpPr>
              <p:nvPr/>
            </p:nvSpPr>
            <p:spPr bwMode="auto">
              <a:xfrm>
                <a:off x="452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3" name="Line 27"/>
              <p:cNvSpPr>
                <a:spLocks noChangeShapeType="1"/>
              </p:cNvSpPr>
              <p:nvPr/>
            </p:nvSpPr>
            <p:spPr bwMode="auto">
              <a:xfrm>
                <a:off x="452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4" name="Line 28"/>
              <p:cNvSpPr>
                <a:spLocks noChangeShapeType="1"/>
              </p:cNvSpPr>
              <p:nvPr/>
            </p:nvSpPr>
            <p:spPr bwMode="auto">
              <a:xfrm flipV="1">
                <a:off x="4533" y="36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>
                <a:off x="4539" y="36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6" name="Line 30"/>
              <p:cNvSpPr>
                <a:spLocks noChangeShapeType="1"/>
              </p:cNvSpPr>
              <p:nvPr/>
            </p:nvSpPr>
            <p:spPr bwMode="auto">
              <a:xfrm flipV="1">
                <a:off x="4545" y="36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flipV="1">
                <a:off x="4551" y="3599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8" name="Line 32"/>
              <p:cNvSpPr>
                <a:spLocks noChangeShapeType="1"/>
              </p:cNvSpPr>
              <p:nvPr/>
            </p:nvSpPr>
            <p:spPr bwMode="auto">
              <a:xfrm flipV="1">
                <a:off x="4557" y="358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09" name="Line 33"/>
              <p:cNvSpPr>
                <a:spLocks noChangeShapeType="1"/>
              </p:cNvSpPr>
              <p:nvPr/>
            </p:nvSpPr>
            <p:spPr bwMode="auto">
              <a:xfrm flipV="1">
                <a:off x="4563" y="3557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0" name="Line 34"/>
              <p:cNvSpPr>
                <a:spLocks noChangeShapeType="1"/>
              </p:cNvSpPr>
              <p:nvPr/>
            </p:nvSpPr>
            <p:spPr bwMode="auto">
              <a:xfrm flipV="1">
                <a:off x="4569" y="3509"/>
                <a:ext cx="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1" name="Line 35"/>
              <p:cNvSpPr>
                <a:spLocks noChangeShapeType="1"/>
              </p:cNvSpPr>
              <p:nvPr/>
            </p:nvSpPr>
            <p:spPr bwMode="auto">
              <a:xfrm flipV="1">
                <a:off x="4575" y="3455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2" name="Line 36"/>
              <p:cNvSpPr>
                <a:spLocks noChangeShapeType="1"/>
              </p:cNvSpPr>
              <p:nvPr/>
            </p:nvSpPr>
            <p:spPr bwMode="auto">
              <a:xfrm flipV="1">
                <a:off x="4581" y="3383"/>
                <a:ext cx="6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3" name="Line 37"/>
              <p:cNvSpPr>
                <a:spLocks noChangeShapeType="1"/>
              </p:cNvSpPr>
              <p:nvPr/>
            </p:nvSpPr>
            <p:spPr bwMode="auto">
              <a:xfrm flipV="1">
                <a:off x="4587" y="33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4" name="Line 38"/>
              <p:cNvSpPr>
                <a:spLocks noChangeShapeType="1"/>
              </p:cNvSpPr>
              <p:nvPr/>
            </p:nvSpPr>
            <p:spPr bwMode="auto">
              <a:xfrm flipV="1">
                <a:off x="4593" y="336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5" name="Line 39"/>
              <p:cNvSpPr>
                <a:spLocks noChangeShapeType="1"/>
              </p:cNvSpPr>
              <p:nvPr/>
            </p:nvSpPr>
            <p:spPr bwMode="auto">
              <a:xfrm flipV="1">
                <a:off x="4599" y="332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6" name="Line 40"/>
              <p:cNvSpPr>
                <a:spLocks noChangeShapeType="1"/>
              </p:cNvSpPr>
              <p:nvPr/>
            </p:nvSpPr>
            <p:spPr bwMode="auto">
              <a:xfrm flipV="1">
                <a:off x="4605" y="3293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7" name="Line 41"/>
              <p:cNvSpPr>
                <a:spLocks noChangeShapeType="1"/>
              </p:cNvSpPr>
              <p:nvPr/>
            </p:nvSpPr>
            <p:spPr bwMode="auto">
              <a:xfrm>
                <a:off x="4611" y="329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8" name="Line 42"/>
              <p:cNvSpPr>
                <a:spLocks noChangeShapeType="1"/>
              </p:cNvSpPr>
              <p:nvPr/>
            </p:nvSpPr>
            <p:spPr bwMode="auto">
              <a:xfrm>
                <a:off x="4617" y="33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19" name="Line 43"/>
              <p:cNvSpPr>
                <a:spLocks noChangeShapeType="1"/>
              </p:cNvSpPr>
              <p:nvPr/>
            </p:nvSpPr>
            <p:spPr bwMode="auto">
              <a:xfrm>
                <a:off x="4623" y="3359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0" name="Line 44"/>
              <p:cNvSpPr>
                <a:spLocks noChangeShapeType="1"/>
              </p:cNvSpPr>
              <p:nvPr/>
            </p:nvSpPr>
            <p:spPr bwMode="auto">
              <a:xfrm>
                <a:off x="4629" y="3425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1" name="Line 45"/>
              <p:cNvSpPr>
                <a:spLocks noChangeShapeType="1"/>
              </p:cNvSpPr>
              <p:nvPr/>
            </p:nvSpPr>
            <p:spPr bwMode="auto">
              <a:xfrm>
                <a:off x="4635" y="3479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2" name="Line 46"/>
              <p:cNvSpPr>
                <a:spLocks noChangeShapeType="1"/>
              </p:cNvSpPr>
              <p:nvPr/>
            </p:nvSpPr>
            <p:spPr bwMode="auto">
              <a:xfrm>
                <a:off x="4641" y="354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3" name="Line 47"/>
              <p:cNvSpPr>
                <a:spLocks noChangeShapeType="1"/>
              </p:cNvSpPr>
              <p:nvPr/>
            </p:nvSpPr>
            <p:spPr bwMode="auto">
              <a:xfrm>
                <a:off x="4647" y="358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4" name="Line 48"/>
              <p:cNvSpPr>
                <a:spLocks noChangeShapeType="1"/>
              </p:cNvSpPr>
              <p:nvPr/>
            </p:nvSpPr>
            <p:spPr bwMode="auto">
              <a:xfrm>
                <a:off x="4653" y="35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5" name="Line 49"/>
              <p:cNvSpPr>
                <a:spLocks noChangeShapeType="1"/>
              </p:cNvSpPr>
              <p:nvPr/>
            </p:nvSpPr>
            <p:spPr bwMode="auto">
              <a:xfrm flipV="1">
                <a:off x="4659" y="36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6" name="Line 50"/>
              <p:cNvSpPr>
                <a:spLocks noChangeShapeType="1"/>
              </p:cNvSpPr>
              <p:nvPr/>
            </p:nvSpPr>
            <p:spPr bwMode="auto">
              <a:xfrm>
                <a:off x="4665" y="36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7" name="Oval 51"/>
              <p:cNvSpPr>
                <a:spLocks noChangeArrowheads="1"/>
              </p:cNvSpPr>
              <p:nvPr/>
            </p:nvSpPr>
            <p:spPr bwMode="auto">
              <a:xfrm>
                <a:off x="3231" y="347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8" name="Oval 52"/>
              <p:cNvSpPr>
                <a:spLocks noChangeArrowheads="1"/>
              </p:cNvSpPr>
              <p:nvPr/>
            </p:nvSpPr>
            <p:spPr bwMode="auto">
              <a:xfrm>
                <a:off x="3237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29" name="Oval 53"/>
              <p:cNvSpPr>
                <a:spLocks noChangeArrowheads="1"/>
              </p:cNvSpPr>
              <p:nvPr/>
            </p:nvSpPr>
            <p:spPr bwMode="auto">
              <a:xfrm>
                <a:off x="3243" y="35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0" name="Oval 54"/>
              <p:cNvSpPr>
                <a:spLocks noChangeArrowheads="1"/>
              </p:cNvSpPr>
              <p:nvPr/>
            </p:nvSpPr>
            <p:spPr bwMode="auto">
              <a:xfrm>
                <a:off x="324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1" name="Oval 55"/>
              <p:cNvSpPr>
                <a:spLocks noChangeArrowheads="1"/>
              </p:cNvSpPr>
              <p:nvPr/>
            </p:nvSpPr>
            <p:spPr bwMode="auto">
              <a:xfrm>
                <a:off x="3255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2" name="Oval 56"/>
              <p:cNvSpPr>
                <a:spLocks noChangeArrowheads="1"/>
              </p:cNvSpPr>
              <p:nvPr/>
            </p:nvSpPr>
            <p:spPr bwMode="auto">
              <a:xfrm>
                <a:off x="3261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3" name="Oval 57"/>
              <p:cNvSpPr>
                <a:spLocks noChangeArrowheads="1"/>
              </p:cNvSpPr>
              <p:nvPr/>
            </p:nvSpPr>
            <p:spPr bwMode="auto">
              <a:xfrm>
                <a:off x="3267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4" name="Oval 58"/>
              <p:cNvSpPr>
                <a:spLocks noChangeArrowheads="1"/>
              </p:cNvSpPr>
              <p:nvPr/>
            </p:nvSpPr>
            <p:spPr bwMode="auto">
              <a:xfrm>
                <a:off x="3273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5" name="Oval 59"/>
              <p:cNvSpPr>
                <a:spLocks noChangeArrowheads="1"/>
              </p:cNvSpPr>
              <p:nvPr/>
            </p:nvSpPr>
            <p:spPr bwMode="auto">
              <a:xfrm>
                <a:off x="3279" y="34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6" name="Oval 60"/>
              <p:cNvSpPr>
                <a:spLocks noChangeArrowheads="1"/>
              </p:cNvSpPr>
              <p:nvPr/>
            </p:nvSpPr>
            <p:spPr bwMode="auto">
              <a:xfrm>
                <a:off x="3285" y="34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7" name="Oval 61"/>
              <p:cNvSpPr>
                <a:spLocks noChangeArrowheads="1"/>
              </p:cNvSpPr>
              <p:nvPr/>
            </p:nvSpPr>
            <p:spPr bwMode="auto">
              <a:xfrm>
                <a:off x="3291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8" name="Oval 62"/>
              <p:cNvSpPr>
                <a:spLocks noChangeArrowheads="1"/>
              </p:cNvSpPr>
              <p:nvPr/>
            </p:nvSpPr>
            <p:spPr bwMode="auto">
              <a:xfrm>
                <a:off x="3297" y="338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39" name="Oval 63"/>
              <p:cNvSpPr>
                <a:spLocks noChangeArrowheads="1"/>
              </p:cNvSpPr>
              <p:nvPr/>
            </p:nvSpPr>
            <p:spPr bwMode="auto">
              <a:xfrm>
                <a:off x="3303" y="33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0" name="Oval 64"/>
              <p:cNvSpPr>
                <a:spLocks noChangeArrowheads="1"/>
              </p:cNvSpPr>
              <p:nvPr/>
            </p:nvSpPr>
            <p:spPr bwMode="auto">
              <a:xfrm>
                <a:off x="3309" y="32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1" name="Oval 65"/>
              <p:cNvSpPr>
                <a:spLocks noChangeArrowheads="1"/>
              </p:cNvSpPr>
              <p:nvPr/>
            </p:nvSpPr>
            <p:spPr bwMode="auto">
              <a:xfrm>
                <a:off x="3315" y="31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2" name="Oval 66"/>
              <p:cNvSpPr>
                <a:spLocks noChangeArrowheads="1"/>
              </p:cNvSpPr>
              <p:nvPr/>
            </p:nvSpPr>
            <p:spPr bwMode="auto">
              <a:xfrm>
                <a:off x="3321" y="31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3" name="Oval 67"/>
              <p:cNvSpPr>
                <a:spLocks noChangeArrowheads="1"/>
              </p:cNvSpPr>
              <p:nvPr/>
            </p:nvSpPr>
            <p:spPr bwMode="auto">
              <a:xfrm>
                <a:off x="3327" y="32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4" name="Oval 68"/>
              <p:cNvSpPr>
                <a:spLocks noChangeArrowheads="1"/>
              </p:cNvSpPr>
              <p:nvPr/>
            </p:nvSpPr>
            <p:spPr bwMode="auto">
              <a:xfrm>
                <a:off x="3333" y="32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5" name="Oval 69"/>
              <p:cNvSpPr>
                <a:spLocks noChangeArrowheads="1"/>
              </p:cNvSpPr>
              <p:nvPr/>
            </p:nvSpPr>
            <p:spPr bwMode="auto">
              <a:xfrm>
                <a:off x="3339" y="34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6" name="Oval 70"/>
              <p:cNvSpPr>
                <a:spLocks noChangeArrowheads="1"/>
              </p:cNvSpPr>
              <p:nvPr/>
            </p:nvSpPr>
            <p:spPr bwMode="auto">
              <a:xfrm>
                <a:off x="3345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7" name="Oval 71"/>
              <p:cNvSpPr>
                <a:spLocks noChangeArrowheads="1"/>
              </p:cNvSpPr>
              <p:nvPr/>
            </p:nvSpPr>
            <p:spPr bwMode="auto">
              <a:xfrm>
                <a:off x="3351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8" name="Oval 72"/>
              <p:cNvSpPr>
                <a:spLocks noChangeArrowheads="1"/>
              </p:cNvSpPr>
              <p:nvPr/>
            </p:nvSpPr>
            <p:spPr bwMode="auto">
              <a:xfrm>
                <a:off x="3357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49" name="Oval 73"/>
              <p:cNvSpPr>
                <a:spLocks noChangeArrowheads="1"/>
              </p:cNvSpPr>
              <p:nvPr/>
            </p:nvSpPr>
            <p:spPr bwMode="auto">
              <a:xfrm>
                <a:off x="3363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0" name="Oval 74"/>
              <p:cNvSpPr>
                <a:spLocks noChangeArrowheads="1"/>
              </p:cNvSpPr>
              <p:nvPr/>
            </p:nvSpPr>
            <p:spPr bwMode="auto">
              <a:xfrm>
                <a:off x="336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1" name="Oval 75"/>
              <p:cNvSpPr>
                <a:spLocks noChangeArrowheads="1"/>
              </p:cNvSpPr>
              <p:nvPr/>
            </p:nvSpPr>
            <p:spPr bwMode="auto">
              <a:xfrm>
                <a:off x="337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2" name="Oval 76"/>
              <p:cNvSpPr>
                <a:spLocks noChangeArrowheads="1"/>
              </p:cNvSpPr>
              <p:nvPr/>
            </p:nvSpPr>
            <p:spPr bwMode="auto">
              <a:xfrm>
                <a:off x="338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3" name="Oval 77"/>
              <p:cNvSpPr>
                <a:spLocks noChangeArrowheads="1"/>
              </p:cNvSpPr>
              <p:nvPr/>
            </p:nvSpPr>
            <p:spPr bwMode="auto">
              <a:xfrm>
                <a:off x="338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4" name="Oval 78"/>
              <p:cNvSpPr>
                <a:spLocks noChangeArrowheads="1"/>
              </p:cNvSpPr>
              <p:nvPr/>
            </p:nvSpPr>
            <p:spPr bwMode="auto">
              <a:xfrm>
                <a:off x="339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5" name="Oval 79"/>
              <p:cNvSpPr>
                <a:spLocks noChangeArrowheads="1"/>
              </p:cNvSpPr>
              <p:nvPr/>
            </p:nvSpPr>
            <p:spPr bwMode="auto">
              <a:xfrm>
                <a:off x="339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6" name="Oval 80"/>
              <p:cNvSpPr>
                <a:spLocks noChangeArrowheads="1"/>
              </p:cNvSpPr>
              <p:nvPr/>
            </p:nvSpPr>
            <p:spPr bwMode="auto">
              <a:xfrm>
                <a:off x="340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7" name="Oval 81"/>
              <p:cNvSpPr>
                <a:spLocks noChangeArrowheads="1"/>
              </p:cNvSpPr>
              <p:nvPr/>
            </p:nvSpPr>
            <p:spPr bwMode="auto">
              <a:xfrm>
                <a:off x="341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8" name="Oval 82"/>
              <p:cNvSpPr>
                <a:spLocks noChangeArrowheads="1"/>
              </p:cNvSpPr>
              <p:nvPr/>
            </p:nvSpPr>
            <p:spPr bwMode="auto">
              <a:xfrm>
                <a:off x="341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59" name="Oval 83"/>
              <p:cNvSpPr>
                <a:spLocks noChangeArrowheads="1"/>
              </p:cNvSpPr>
              <p:nvPr/>
            </p:nvSpPr>
            <p:spPr bwMode="auto">
              <a:xfrm>
                <a:off x="342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0" name="Oval 84"/>
              <p:cNvSpPr>
                <a:spLocks noChangeArrowheads="1"/>
              </p:cNvSpPr>
              <p:nvPr/>
            </p:nvSpPr>
            <p:spPr bwMode="auto">
              <a:xfrm>
                <a:off x="342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1" name="Oval 85"/>
              <p:cNvSpPr>
                <a:spLocks noChangeArrowheads="1"/>
              </p:cNvSpPr>
              <p:nvPr/>
            </p:nvSpPr>
            <p:spPr bwMode="auto">
              <a:xfrm>
                <a:off x="343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2" name="Oval 86"/>
              <p:cNvSpPr>
                <a:spLocks noChangeArrowheads="1"/>
              </p:cNvSpPr>
              <p:nvPr/>
            </p:nvSpPr>
            <p:spPr bwMode="auto">
              <a:xfrm>
                <a:off x="344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3" name="Oval 87"/>
              <p:cNvSpPr>
                <a:spLocks noChangeArrowheads="1"/>
              </p:cNvSpPr>
              <p:nvPr/>
            </p:nvSpPr>
            <p:spPr bwMode="auto">
              <a:xfrm>
                <a:off x="344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4" name="Oval 88"/>
              <p:cNvSpPr>
                <a:spLocks noChangeArrowheads="1"/>
              </p:cNvSpPr>
              <p:nvPr/>
            </p:nvSpPr>
            <p:spPr bwMode="auto">
              <a:xfrm>
                <a:off x="345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5" name="Oval 89"/>
              <p:cNvSpPr>
                <a:spLocks noChangeArrowheads="1"/>
              </p:cNvSpPr>
              <p:nvPr/>
            </p:nvSpPr>
            <p:spPr bwMode="auto">
              <a:xfrm>
                <a:off x="345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6" name="Oval 90"/>
              <p:cNvSpPr>
                <a:spLocks noChangeArrowheads="1"/>
              </p:cNvSpPr>
              <p:nvPr/>
            </p:nvSpPr>
            <p:spPr bwMode="auto">
              <a:xfrm>
                <a:off x="346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7" name="Oval 91"/>
              <p:cNvSpPr>
                <a:spLocks noChangeArrowheads="1"/>
              </p:cNvSpPr>
              <p:nvPr/>
            </p:nvSpPr>
            <p:spPr bwMode="auto">
              <a:xfrm>
                <a:off x="347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8" name="Oval 92"/>
              <p:cNvSpPr>
                <a:spLocks noChangeArrowheads="1"/>
              </p:cNvSpPr>
              <p:nvPr/>
            </p:nvSpPr>
            <p:spPr bwMode="auto">
              <a:xfrm>
                <a:off x="347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69" name="Oval 93"/>
              <p:cNvSpPr>
                <a:spLocks noChangeArrowheads="1"/>
              </p:cNvSpPr>
              <p:nvPr/>
            </p:nvSpPr>
            <p:spPr bwMode="auto">
              <a:xfrm>
                <a:off x="348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0" name="Oval 94"/>
              <p:cNvSpPr>
                <a:spLocks noChangeArrowheads="1"/>
              </p:cNvSpPr>
              <p:nvPr/>
            </p:nvSpPr>
            <p:spPr bwMode="auto">
              <a:xfrm>
                <a:off x="348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1" name="Oval 95"/>
              <p:cNvSpPr>
                <a:spLocks noChangeArrowheads="1"/>
              </p:cNvSpPr>
              <p:nvPr/>
            </p:nvSpPr>
            <p:spPr bwMode="auto">
              <a:xfrm>
                <a:off x="349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2" name="Oval 96"/>
              <p:cNvSpPr>
                <a:spLocks noChangeArrowheads="1"/>
              </p:cNvSpPr>
              <p:nvPr/>
            </p:nvSpPr>
            <p:spPr bwMode="auto">
              <a:xfrm>
                <a:off x="350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3" name="Oval 97"/>
              <p:cNvSpPr>
                <a:spLocks noChangeArrowheads="1"/>
              </p:cNvSpPr>
              <p:nvPr/>
            </p:nvSpPr>
            <p:spPr bwMode="auto">
              <a:xfrm>
                <a:off x="350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4" name="Oval 98"/>
              <p:cNvSpPr>
                <a:spLocks noChangeArrowheads="1"/>
              </p:cNvSpPr>
              <p:nvPr/>
            </p:nvSpPr>
            <p:spPr bwMode="auto">
              <a:xfrm>
                <a:off x="351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5" name="Oval 99"/>
              <p:cNvSpPr>
                <a:spLocks noChangeArrowheads="1"/>
              </p:cNvSpPr>
              <p:nvPr/>
            </p:nvSpPr>
            <p:spPr bwMode="auto">
              <a:xfrm>
                <a:off x="351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6" name="Oval 100"/>
              <p:cNvSpPr>
                <a:spLocks noChangeArrowheads="1"/>
              </p:cNvSpPr>
              <p:nvPr/>
            </p:nvSpPr>
            <p:spPr bwMode="auto">
              <a:xfrm>
                <a:off x="352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7" name="Oval 101"/>
              <p:cNvSpPr>
                <a:spLocks noChangeArrowheads="1"/>
              </p:cNvSpPr>
              <p:nvPr/>
            </p:nvSpPr>
            <p:spPr bwMode="auto">
              <a:xfrm>
                <a:off x="353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8" name="Oval 102"/>
              <p:cNvSpPr>
                <a:spLocks noChangeArrowheads="1"/>
              </p:cNvSpPr>
              <p:nvPr/>
            </p:nvSpPr>
            <p:spPr bwMode="auto">
              <a:xfrm>
                <a:off x="353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79" name="Oval 103"/>
              <p:cNvSpPr>
                <a:spLocks noChangeArrowheads="1"/>
              </p:cNvSpPr>
              <p:nvPr/>
            </p:nvSpPr>
            <p:spPr bwMode="auto">
              <a:xfrm>
                <a:off x="354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0" name="Oval 104"/>
              <p:cNvSpPr>
                <a:spLocks noChangeArrowheads="1"/>
              </p:cNvSpPr>
              <p:nvPr/>
            </p:nvSpPr>
            <p:spPr bwMode="auto">
              <a:xfrm>
                <a:off x="354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1" name="Oval 105"/>
              <p:cNvSpPr>
                <a:spLocks noChangeArrowheads="1"/>
              </p:cNvSpPr>
              <p:nvPr/>
            </p:nvSpPr>
            <p:spPr bwMode="auto">
              <a:xfrm>
                <a:off x="355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2" name="Oval 106"/>
              <p:cNvSpPr>
                <a:spLocks noChangeArrowheads="1"/>
              </p:cNvSpPr>
              <p:nvPr/>
            </p:nvSpPr>
            <p:spPr bwMode="auto">
              <a:xfrm>
                <a:off x="356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3" name="Oval 107"/>
              <p:cNvSpPr>
                <a:spLocks noChangeArrowheads="1"/>
              </p:cNvSpPr>
              <p:nvPr/>
            </p:nvSpPr>
            <p:spPr bwMode="auto">
              <a:xfrm>
                <a:off x="356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4" name="Oval 108"/>
              <p:cNvSpPr>
                <a:spLocks noChangeArrowheads="1"/>
              </p:cNvSpPr>
              <p:nvPr/>
            </p:nvSpPr>
            <p:spPr bwMode="auto">
              <a:xfrm>
                <a:off x="357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5" name="Oval 109"/>
              <p:cNvSpPr>
                <a:spLocks noChangeArrowheads="1"/>
              </p:cNvSpPr>
              <p:nvPr/>
            </p:nvSpPr>
            <p:spPr bwMode="auto">
              <a:xfrm>
                <a:off x="357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6" name="Oval 110"/>
              <p:cNvSpPr>
                <a:spLocks noChangeArrowheads="1"/>
              </p:cNvSpPr>
              <p:nvPr/>
            </p:nvSpPr>
            <p:spPr bwMode="auto">
              <a:xfrm>
                <a:off x="358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7" name="Oval 111"/>
              <p:cNvSpPr>
                <a:spLocks noChangeArrowheads="1"/>
              </p:cNvSpPr>
              <p:nvPr/>
            </p:nvSpPr>
            <p:spPr bwMode="auto">
              <a:xfrm>
                <a:off x="359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8" name="Oval 112"/>
              <p:cNvSpPr>
                <a:spLocks noChangeArrowheads="1"/>
              </p:cNvSpPr>
              <p:nvPr/>
            </p:nvSpPr>
            <p:spPr bwMode="auto">
              <a:xfrm>
                <a:off x="359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89" name="Oval 113"/>
              <p:cNvSpPr>
                <a:spLocks noChangeArrowheads="1"/>
              </p:cNvSpPr>
              <p:nvPr/>
            </p:nvSpPr>
            <p:spPr bwMode="auto">
              <a:xfrm>
                <a:off x="359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0" name="Oval 114"/>
              <p:cNvSpPr>
                <a:spLocks noChangeArrowheads="1"/>
              </p:cNvSpPr>
              <p:nvPr/>
            </p:nvSpPr>
            <p:spPr bwMode="auto">
              <a:xfrm>
                <a:off x="3603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1" name="Oval 115"/>
              <p:cNvSpPr>
                <a:spLocks noChangeArrowheads="1"/>
              </p:cNvSpPr>
              <p:nvPr/>
            </p:nvSpPr>
            <p:spPr bwMode="auto">
              <a:xfrm>
                <a:off x="3609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2" name="Oval 116"/>
              <p:cNvSpPr>
                <a:spLocks noChangeArrowheads="1"/>
              </p:cNvSpPr>
              <p:nvPr/>
            </p:nvSpPr>
            <p:spPr bwMode="auto">
              <a:xfrm>
                <a:off x="3615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3" name="Oval 117"/>
              <p:cNvSpPr>
                <a:spLocks noChangeArrowheads="1"/>
              </p:cNvSpPr>
              <p:nvPr/>
            </p:nvSpPr>
            <p:spPr bwMode="auto">
              <a:xfrm>
                <a:off x="3621" y="35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4" name="Oval 118"/>
              <p:cNvSpPr>
                <a:spLocks noChangeArrowheads="1"/>
              </p:cNvSpPr>
              <p:nvPr/>
            </p:nvSpPr>
            <p:spPr bwMode="auto">
              <a:xfrm>
                <a:off x="3627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5" name="Oval 119"/>
              <p:cNvSpPr>
                <a:spLocks noChangeArrowheads="1"/>
              </p:cNvSpPr>
              <p:nvPr/>
            </p:nvSpPr>
            <p:spPr bwMode="auto">
              <a:xfrm>
                <a:off x="3633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6" name="Oval 120"/>
              <p:cNvSpPr>
                <a:spLocks noChangeArrowheads="1"/>
              </p:cNvSpPr>
              <p:nvPr/>
            </p:nvSpPr>
            <p:spPr bwMode="auto">
              <a:xfrm>
                <a:off x="3639" y="335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7" name="Oval 121"/>
              <p:cNvSpPr>
                <a:spLocks noChangeArrowheads="1"/>
              </p:cNvSpPr>
              <p:nvPr/>
            </p:nvSpPr>
            <p:spPr bwMode="auto">
              <a:xfrm>
                <a:off x="3645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8" name="Oval 122"/>
              <p:cNvSpPr>
                <a:spLocks noChangeArrowheads="1"/>
              </p:cNvSpPr>
              <p:nvPr/>
            </p:nvSpPr>
            <p:spPr bwMode="auto">
              <a:xfrm>
                <a:off x="3651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99" name="Oval 123"/>
              <p:cNvSpPr>
                <a:spLocks noChangeArrowheads="1"/>
              </p:cNvSpPr>
              <p:nvPr/>
            </p:nvSpPr>
            <p:spPr bwMode="auto">
              <a:xfrm>
                <a:off x="3657" y="32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0" name="Oval 124"/>
              <p:cNvSpPr>
                <a:spLocks noChangeArrowheads="1"/>
              </p:cNvSpPr>
              <p:nvPr/>
            </p:nvSpPr>
            <p:spPr bwMode="auto">
              <a:xfrm>
                <a:off x="3663" y="32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1" name="Oval 125"/>
              <p:cNvSpPr>
                <a:spLocks noChangeArrowheads="1"/>
              </p:cNvSpPr>
              <p:nvPr/>
            </p:nvSpPr>
            <p:spPr bwMode="auto">
              <a:xfrm>
                <a:off x="3669" y="32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2" name="Oval 126"/>
              <p:cNvSpPr>
                <a:spLocks noChangeArrowheads="1"/>
              </p:cNvSpPr>
              <p:nvPr/>
            </p:nvSpPr>
            <p:spPr bwMode="auto">
              <a:xfrm>
                <a:off x="3675" y="33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3" name="Oval 127"/>
              <p:cNvSpPr>
                <a:spLocks noChangeArrowheads="1"/>
              </p:cNvSpPr>
              <p:nvPr/>
            </p:nvSpPr>
            <p:spPr bwMode="auto">
              <a:xfrm>
                <a:off x="3681" y="340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4" name="Oval 128"/>
              <p:cNvSpPr>
                <a:spLocks noChangeArrowheads="1"/>
              </p:cNvSpPr>
              <p:nvPr/>
            </p:nvSpPr>
            <p:spPr bwMode="auto">
              <a:xfrm>
                <a:off x="3687" y="34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5" name="Oval 129"/>
              <p:cNvSpPr>
                <a:spLocks noChangeArrowheads="1"/>
              </p:cNvSpPr>
              <p:nvPr/>
            </p:nvSpPr>
            <p:spPr bwMode="auto">
              <a:xfrm>
                <a:off x="3693" y="3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6" name="Oval 130"/>
              <p:cNvSpPr>
                <a:spLocks noChangeArrowheads="1"/>
              </p:cNvSpPr>
              <p:nvPr/>
            </p:nvSpPr>
            <p:spPr bwMode="auto">
              <a:xfrm>
                <a:off x="3699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7" name="Oval 131"/>
              <p:cNvSpPr>
                <a:spLocks noChangeArrowheads="1"/>
              </p:cNvSpPr>
              <p:nvPr/>
            </p:nvSpPr>
            <p:spPr bwMode="auto">
              <a:xfrm>
                <a:off x="3705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8" name="Oval 132"/>
              <p:cNvSpPr>
                <a:spLocks noChangeArrowheads="1"/>
              </p:cNvSpPr>
              <p:nvPr/>
            </p:nvSpPr>
            <p:spPr bwMode="auto">
              <a:xfrm>
                <a:off x="371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09" name="Oval 133"/>
              <p:cNvSpPr>
                <a:spLocks noChangeArrowheads="1"/>
              </p:cNvSpPr>
              <p:nvPr/>
            </p:nvSpPr>
            <p:spPr bwMode="auto">
              <a:xfrm>
                <a:off x="3717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0" name="Oval 134"/>
              <p:cNvSpPr>
                <a:spLocks noChangeArrowheads="1"/>
              </p:cNvSpPr>
              <p:nvPr/>
            </p:nvSpPr>
            <p:spPr bwMode="auto">
              <a:xfrm>
                <a:off x="3723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1" name="Oval 135"/>
              <p:cNvSpPr>
                <a:spLocks noChangeArrowheads="1"/>
              </p:cNvSpPr>
              <p:nvPr/>
            </p:nvSpPr>
            <p:spPr bwMode="auto">
              <a:xfrm>
                <a:off x="3729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2" name="Oval 136"/>
              <p:cNvSpPr>
                <a:spLocks noChangeArrowheads="1"/>
              </p:cNvSpPr>
              <p:nvPr/>
            </p:nvSpPr>
            <p:spPr bwMode="auto">
              <a:xfrm>
                <a:off x="373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3" name="Oval 137"/>
              <p:cNvSpPr>
                <a:spLocks noChangeArrowheads="1"/>
              </p:cNvSpPr>
              <p:nvPr/>
            </p:nvSpPr>
            <p:spPr bwMode="auto">
              <a:xfrm>
                <a:off x="374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4" name="Oval 138"/>
              <p:cNvSpPr>
                <a:spLocks noChangeArrowheads="1"/>
              </p:cNvSpPr>
              <p:nvPr/>
            </p:nvSpPr>
            <p:spPr bwMode="auto">
              <a:xfrm>
                <a:off x="3747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5" name="Oval 139"/>
              <p:cNvSpPr>
                <a:spLocks noChangeArrowheads="1"/>
              </p:cNvSpPr>
              <p:nvPr/>
            </p:nvSpPr>
            <p:spPr bwMode="auto">
              <a:xfrm>
                <a:off x="3753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6" name="Oval 140"/>
              <p:cNvSpPr>
                <a:spLocks noChangeArrowheads="1"/>
              </p:cNvSpPr>
              <p:nvPr/>
            </p:nvSpPr>
            <p:spPr bwMode="auto">
              <a:xfrm>
                <a:off x="375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7" name="Oval 141"/>
              <p:cNvSpPr>
                <a:spLocks noChangeArrowheads="1"/>
              </p:cNvSpPr>
              <p:nvPr/>
            </p:nvSpPr>
            <p:spPr bwMode="auto">
              <a:xfrm>
                <a:off x="3765" y="35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8" name="Oval 142"/>
              <p:cNvSpPr>
                <a:spLocks noChangeArrowheads="1"/>
              </p:cNvSpPr>
              <p:nvPr/>
            </p:nvSpPr>
            <p:spPr bwMode="auto">
              <a:xfrm>
                <a:off x="3771" y="35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19" name="Oval 143"/>
              <p:cNvSpPr>
                <a:spLocks noChangeArrowheads="1"/>
              </p:cNvSpPr>
              <p:nvPr/>
            </p:nvSpPr>
            <p:spPr bwMode="auto">
              <a:xfrm>
                <a:off x="3777" y="35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0" name="Oval 144"/>
              <p:cNvSpPr>
                <a:spLocks noChangeArrowheads="1"/>
              </p:cNvSpPr>
              <p:nvPr/>
            </p:nvSpPr>
            <p:spPr bwMode="auto">
              <a:xfrm>
                <a:off x="3783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1" name="Oval 145"/>
              <p:cNvSpPr>
                <a:spLocks noChangeArrowheads="1"/>
              </p:cNvSpPr>
              <p:nvPr/>
            </p:nvSpPr>
            <p:spPr bwMode="auto">
              <a:xfrm>
                <a:off x="3789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2" name="Oval 146"/>
              <p:cNvSpPr>
                <a:spLocks noChangeArrowheads="1"/>
              </p:cNvSpPr>
              <p:nvPr/>
            </p:nvSpPr>
            <p:spPr bwMode="auto">
              <a:xfrm>
                <a:off x="3795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3" name="Oval 147"/>
              <p:cNvSpPr>
                <a:spLocks noChangeArrowheads="1"/>
              </p:cNvSpPr>
              <p:nvPr/>
            </p:nvSpPr>
            <p:spPr bwMode="auto">
              <a:xfrm>
                <a:off x="3801" y="35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4" name="Oval 148"/>
              <p:cNvSpPr>
                <a:spLocks noChangeArrowheads="1"/>
              </p:cNvSpPr>
              <p:nvPr/>
            </p:nvSpPr>
            <p:spPr bwMode="auto">
              <a:xfrm>
                <a:off x="3807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5" name="Oval 149"/>
              <p:cNvSpPr>
                <a:spLocks noChangeArrowheads="1"/>
              </p:cNvSpPr>
              <p:nvPr/>
            </p:nvSpPr>
            <p:spPr bwMode="auto">
              <a:xfrm>
                <a:off x="3813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6" name="Oval 150"/>
              <p:cNvSpPr>
                <a:spLocks noChangeArrowheads="1"/>
              </p:cNvSpPr>
              <p:nvPr/>
            </p:nvSpPr>
            <p:spPr bwMode="auto">
              <a:xfrm>
                <a:off x="3819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7" name="Oval 151"/>
              <p:cNvSpPr>
                <a:spLocks noChangeArrowheads="1"/>
              </p:cNvSpPr>
              <p:nvPr/>
            </p:nvSpPr>
            <p:spPr bwMode="auto">
              <a:xfrm>
                <a:off x="3825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8" name="Oval 152"/>
              <p:cNvSpPr>
                <a:spLocks noChangeArrowheads="1"/>
              </p:cNvSpPr>
              <p:nvPr/>
            </p:nvSpPr>
            <p:spPr bwMode="auto">
              <a:xfrm>
                <a:off x="3831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29" name="Oval 153"/>
              <p:cNvSpPr>
                <a:spLocks noChangeArrowheads="1"/>
              </p:cNvSpPr>
              <p:nvPr/>
            </p:nvSpPr>
            <p:spPr bwMode="auto">
              <a:xfrm>
                <a:off x="3837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0" name="Oval 154"/>
              <p:cNvSpPr>
                <a:spLocks noChangeArrowheads="1"/>
              </p:cNvSpPr>
              <p:nvPr/>
            </p:nvSpPr>
            <p:spPr bwMode="auto">
              <a:xfrm>
                <a:off x="3843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1" name="Oval 155"/>
              <p:cNvSpPr>
                <a:spLocks noChangeArrowheads="1"/>
              </p:cNvSpPr>
              <p:nvPr/>
            </p:nvSpPr>
            <p:spPr bwMode="auto">
              <a:xfrm>
                <a:off x="3849" y="35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2" name="Oval 156"/>
              <p:cNvSpPr>
                <a:spLocks noChangeArrowheads="1"/>
              </p:cNvSpPr>
              <p:nvPr/>
            </p:nvSpPr>
            <p:spPr bwMode="auto">
              <a:xfrm>
                <a:off x="3855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3" name="Oval 157"/>
              <p:cNvSpPr>
                <a:spLocks noChangeArrowheads="1"/>
              </p:cNvSpPr>
              <p:nvPr/>
            </p:nvSpPr>
            <p:spPr bwMode="auto">
              <a:xfrm>
                <a:off x="386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4" name="Oval 158"/>
              <p:cNvSpPr>
                <a:spLocks noChangeArrowheads="1"/>
              </p:cNvSpPr>
              <p:nvPr/>
            </p:nvSpPr>
            <p:spPr bwMode="auto">
              <a:xfrm>
                <a:off x="386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5" name="Oval 159"/>
              <p:cNvSpPr>
                <a:spLocks noChangeArrowheads="1"/>
              </p:cNvSpPr>
              <p:nvPr/>
            </p:nvSpPr>
            <p:spPr bwMode="auto">
              <a:xfrm>
                <a:off x="3873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6" name="Oval 160"/>
              <p:cNvSpPr>
                <a:spLocks noChangeArrowheads="1"/>
              </p:cNvSpPr>
              <p:nvPr/>
            </p:nvSpPr>
            <p:spPr bwMode="auto">
              <a:xfrm>
                <a:off x="3879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7" name="Oval 161"/>
              <p:cNvSpPr>
                <a:spLocks noChangeArrowheads="1"/>
              </p:cNvSpPr>
              <p:nvPr/>
            </p:nvSpPr>
            <p:spPr bwMode="auto">
              <a:xfrm>
                <a:off x="388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8" name="Oval 162"/>
              <p:cNvSpPr>
                <a:spLocks noChangeArrowheads="1"/>
              </p:cNvSpPr>
              <p:nvPr/>
            </p:nvSpPr>
            <p:spPr bwMode="auto">
              <a:xfrm>
                <a:off x="3891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39" name="Oval 163"/>
              <p:cNvSpPr>
                <a:spLocks noChangeArrowheads="1"/>
              </p:cNvSpPr>
              <p:nvPr/>
            </p:nvSpPr>
            <p:spPr bwMode="auto">
              <a:xfrm>
                <a:off x="3897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0" name="Oval 164"/>
              <p:cNvSpPr>
                <a:spLocks noChangeArrowheads="1"/>
              </p:cNvSpPr>
              <p:nvPr/>
            </p:nvSpPr>
            <p:spPr bwMode="auto">
              <a:xfrm>
                <a:off x="3903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1" name="Oval 165"/>
              <p:cNvSpPr>
                <a:spLocks noChangeArrowheads="1"/>
              </p:cNvSpPr>
              <p:nvPr/>
            </p:nvSpPr>
            <p:spPr bwMode="auto">
              <a:xfrm>
                <a:off x="3909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2" name="Oval 166"/>
              <p:cNvSpPr>
                <a:spLocks noChangeArrowheads="1"/>
              </p:cNvSpPr>
              <p:nvPr/>
            </p:nvSpPr>
            <p:spPr bwMode="auto">
              <a:xfrm>
                <a:off x="3915" y="35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3" name="Oval 167"/>
              <p:cNvSpPr>
                <a:spLocks noChangeArrowheads="1"/>
              </p:cNvSpPr>
              <p:nvPr/>
            </p:nvSpPr>
            <p:spPr bwMode="auto">
              <a:xfrm>
                <a:off x="3921" y="3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4" name="Oval 168"/>
              <p:cNvSpPr>
                <a:spLocks noChangeArrowheads="1"/>
              </p:cNvSpPr>
              <p:nvPr/>
            </p:nvSpPr>
            <p:spPr bwMode="auto">
              <a:xfrm>
                <a:off x="3927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5" name="Oval 169"/>
              <p:cNvSpPr>
                <a:spLocks noChangeArrowheads="1"/>
              </p:cNvSpPr>
              <p:nvPr/>
            </p:nvSpPr>
            <p:spPr bwMode="auto">
              <a:xfrm>
                <a:off x="3933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6" name="Oval 170"/>
              <p:cNvSpPr>
                <a:spLocks noChangeArrowheads="1"/>
              </p:cNvSpPr>
              <p:nvPr/>
            </p:nvSpPr>
            <p:spPr bwMode="auto">
              <a:xfrm>
                <a:off x="3939" y="33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7" name="Oval 171"/>
              <p:cNvSpPr>
                <a:spLocks noChangeArrowheads="1"/>
              </p:cNvSpPr>
              <p:nvPr/>
            </p:nvSpPr>
            <p:spPr bwMode="auto">
              <a:xfrm>
                <a:off x="3945" y="33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8" name="Oval 172"/>
              <p:cNvSpPr>
                <a:spLocks noChangeArrowheads="1"/>
              </p:cNvSpPr>
              <p:nvPr/>
            </p:nvSpPr>
            <p:spPr bwMode="auto">
              <a:xfrm>
                <a:off x="3951" y="32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49" name="Oval 173"/>
              <p:cNvSpPr>
                <a:spLocks noChangeArrowheads="1"/>
              </p:cNvSpPr>
              <p:nvPr/>
            </p:nvSpPr>
            <p:spPr bwMode="auto">
              <a:xfrm>
                <a:off x="3957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0" name="Oval 174"/>
              <p:cNvSpPr>
                <a:spLocks noChangeArrowheads="1"/>
              </p:cNvSpPr>
              <p:nvPr/>
            </p:nvSpPr>
            <p:spPr bwMode="auto">
              <a:xfrm>
                <a:off x="3963" y="33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1" name="Oval 175"/>
              <p:cNvSpPr>
                <a:spLocks noChangeArrowheads="1"/>
              </p:cNvSpPr>
              <p:nvPr/>
            </p:nvSpPr>
            <p:spPr bwMode="auto">
              <a:xfrm>
                <a:off x="3969" y="34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2" name="Oval 176"/>
              <p:cNvSpPr>
                <a:spLocks noChangeArrowheads="1"/>
              </p:cNvSpPr>
              <p:nvPr/>
            </p:nvSpPr>
            <p:spPr bwMode="auto">
              <a:xfrm>
                <a:off x="3975" y="34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3" name="Oval 177"/>
              <p:cNvSpPr>
                <a:spLocks noChangeArrowheads="1"/>
              </p:cNvSpPr>
              <p:nvPr/>
            </p:nvSpPr>
            <p:spPr bwMode="auto">
              <a:xfrm>
                <a:off x="3981" y="347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4" name="Oval 178"/>
              <p:cNvSpPr>
                <a:spLocks noChangeArrowheads="1"/>
              </p:cNvSpPr>
              <p:nvPr/>
            </p:nvSpPr>
            <p:spPr bwMode="auto">
              <a:xfrm>
                <a:off x="3987" y="35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5" name="Oval 179"/>
              <p:cNvSpPr>
                <a:spLocks noChangeArrowheads="1"/>
              </p:cNvSpPr>
              <p:nvPr/>
            </p:nvSpPr>
            <p:spPr bwMode="auto">
              <a:xfrm>
                <a:off x="3993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6" name="Oval 180"/>
              <p:cNvSpPr>
                <a:spLocks noChangeArrowheads="1"/>
              </p:cNvSpPr>
              <p:nvPr/>
            </p:nvSpPr>
            <p:spPr bwMode="auto">
              <a:xfrm>
                <a:off x="3999" y="35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7" name="Oval 181"/>
              <p:cNvSpPr>
                <a:spLocks noChangeArrowheads="1"/>
              </p:cNvSpPr>
              <p:nvPr/>
            </p:nvSpPr>
            <p:spPr bwMode="auto">
              <a:xfrm>
                <a:off x="4005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8" name="Oval 182"/>
              <p:cNvSpPr>
                <a:spLocks noChangeArrowheads="1"/>
              </p:cNvSpPr>
              <p:nvPr/>
            </p:nvSpPr>
            <p:spPr bwMode="auto">
              <a:xfrm>
                <a:off x="401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59" name="Oval 183"/>
              <p:cNvSpPr>
                <a:spLocks noChangeArrowheads="1"/>
              </p:cNvSpPr>
              <p:nvPr/>
            </p:nvSpPr>
            <p:spPr bwMode="auto">
              <a:xfrm>
                <a:off x="401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0" name="Oval 184"/>
              <p:cNvSpPr>
                <a:spLocks noChangeArrowheads="1"/>
              </p:cNvSpPr>
              <p:nvPr/>
            </p:nvSpPr>
            <p:spPr bwMode="auto">
              <a:xfrm>
                <a:off x="402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1" name="Oval 185"/>
              <p:cNvSpPr>
                <a:spLocks noChangeArrowheads="1"/>
              </p:cNvSpPr>
              <p:nvPr/>
            </p:nvSpPr>
            <p:spPr bwMode="auto">
              <a:xfrm>
                <a:off x="402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2" name="Oval 186"/>
              <p:cNvSpPr>
                <a:spLocks noChangeArrowheads="1"/>
              </p:cNvSpPr>
              <p:nvPr/>
            </p:nvSpPr>
            <p:spPr bwMode="auto">
              <a:xfrm>
                <a:off x="4035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3" name="Oval 187"/>
              <p:cNvSpPr>
                <a:spLocks noChangeArrowheads="1"/>
              </p:cNvSpPr>
              <p:nvPr/>
            </p:nvSpPr>
            <p:spPr bwMode="auto">
              <a:xfrm>
                <a:off x="404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4" name="Oval 188"/>
              <p:cNvSpPr>
                <a:spLocks noChangeArrowheads="1"/>
              </p:cNvSpPr>
              <p:nvPr/>
            </p:nvSpPr>
            <p:spPr bwMode="auto">
              <a:xfrm>
                <a:off x="404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5" name="Oval 189"/>
              <p:cNvSpPr>
                <a:spLocks noChangeArrowheads="1"/>
              </p:cNvSpPr>
              <p:nvPr/>
            </p:nvSpPr>
            <p:spPr bwMode="auto">
              <a:xfrm>
                <a:off x="4053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6" name="Oval 190"/>
              <p:cNvSpPr>
                <a:spLocks noChangeArrowheads="1"/>
              </p:cNvSpPr>
              <p:nvPr/>
            </p:nvSpPr>
            <p:spPr bwMode="auto">
              <a:xfrm>
                <a:off x="4059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7" name="Oval 191"/>
              <p:cNvSpPr>
                <a:spLocks noChangeArrowheads="1"/>
              </p:cNvSpPr>
              <p:nvPr/>
            </p:nvSpPr>
            <p:spPr bwMode="auto">
              <a:xfrm>
                <a:off x="4065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8" name="Oval 192"/>
              <p:cNvSpPr>
                <a:spLocks noChangeArrowheads="1"/>
              </p:cNvSpPr>
              <p:nvPr/>
            </p:nvSpPr>
            <p:spPr bwMode="auto">
              <a:xfrm>
                <a:off x="407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69" name="Oval 193"/>
              <p:cNvSpPr>
                <a:spLocks noChangeArrowheads="1"/>
              </p:cNvSpPr>
              <p:nvPr/>
            </p:nvSpPr>
            <p:spPr bwMode="auto">
              <a:xfrm>
                <a:off x="4077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7570" name="Oval 194"/>
            <p:cNvSpPr>
              <a:spLocks noChangeArrowheads="1"/>
            </p:cNvSpPr>
            <p:nvPr/>
          </p:nvSpPr>
          <p:spPr bwMode="auto">
            <a:xfrm>
              <a:off x="408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1" name="Oval 195"/>
            <p:cNvSpPr>
              <a:spLocks noChangeArrowheads="1"/>
            </p:cNvSpPr>
            <p:nvPr/>
          </p:nvSpPr>
          <p:spPr bwMode="auto">
            <a:xfrm>
              <a:off x="4089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2" name="Oval 196"/>
            <p:cNvSpPr>
              <a:spLocks noChangeArrowheads="1"/>
            </p:cNvSpPr>
            <p:nvPr/>
          </p:nvSpPr>
          <p:spPr bwMode="auto">
            <a:xfrm>
              <a:off x="4095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3" name="Oval 197"/>
            <p:cNvSpPr>
              <a:spLocks noChangeArrowheads="1"/>
            </p:cNvSpPr>
            <p:nvPr/>
          </p:nvSpPr>
          <p:spPr bwMode="auto">
            <a:xfrm>
              <a:off x="4101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4" name="Oval 198"/>
            <p:cNvSpPr>
              <a:spLocks noChangeArrowheads="1"/>
            </p:cNvSpPr>
            <p:nvPr/>
          </p:nvSpPr>
          <p:spPr bwMode="auto">
            <a:xfrm>
              <a:off x="4107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5" name="Oval 199"/>
            <p:cNvSpPr>
              <a:spLocks noChangeArrowheads="1"/>
            </p:cNvSpPr>
            <p:nvPr/>
          </p:nvSpPr>
          <p:spPr bwMode="auto">
            <a:xfrm>
              <a:off x="4113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6" name="Oval 200"/>
            <p:cNvSpPr>
              <a:spLocks noChangeArrowheads="1"/>
            </p:cNvSpPr>
            <p:nvPr/>
          </p:nvSpPr>
          <p:spPr bwMode="auto">
            <a:xfrm>
              <a:off x="4119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7" name="Oval 201"/>
            <p:cNvSpPr>
              <a:spLocks noChangeArrowheads="1"/>
            </p:cNvSpPr>
            <p:nvPr/>
          </p:nvSpPr>
          <p:spPr bwMode="auto">
            <a:xfrm>
              <a:off x="4125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8" name="Oval 202"/>
            <p:cNvSpPr>
              <a:spLocks noChangeArrowheads="1"/>
            </p:cNvSpPr>
            <p:nvPr/>
          </p:nvSpPr>
          <p:spPr bwMode="auto">
            <a:xfrm>
              <a:off x="4131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79" name="Oval 203"/>
            <p:cNvSpPr>
              <a:spLocks noChangeArrowheads="1"/>
            </p:cNvSpPr>
            <p:nvPr/>
          </p:nvSpPr>
          <p:spPr bwMode="auto">
            <a:xfrm>
              <a:off x="4137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0" name="Oval 204"/>
            <p:cNvSpPr>
              <a:spLocks noChangeArrowheads="1"/>
            </p:cNvSpPr>
            <p:nvPr/>
          </p:nvSpPr>
          <p:spPr bwMode="auto">
            <a:xfrm>
              <a:off x="4143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1" name="Oval 205"/>
            <p:cNvSpPr>
              <a:spLocks noChangeArrowheads="1"/>
            </p:cNvSpPr>
            <p:nvPr/>
          </p:nvSpPr>
          <p:spPr bwMode="auto">
            <a:xfrm>
              <a:off x="4149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2" name="Oval 206"/>
            <p:cNvSpPr>
              <a:spLocks noChangeArrowheads="1"/>
            </p:cNvSpPr>
            <p:nvPr/>
          </p:nvSpPr>
          <p:spPr bwMode="auto">
            <a:xfrm>
              <a:off x="4155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3" name="Oval 207"/>
            <p:cNvSpPr>
              <a:spLocks noChangeArrowheads="1"/>
            </p:cNvSpPr>
            <p:nvPr/>
          </p:nvSpPr>
          <p:spPr bwMode="auto">
            <a:xfrm>
              <a:off x="4161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4" name="Oval 208"/>
            <p:cNvSpPr>
              <a:spLocks noChangeArrowheads="1"/>
            </p:cNvSpPr>
            <p:nvPr/>
          </p:nvSpPr>
          <p:spPr bwMode="auto">
            <a:xfrm>
              <a:off x="4167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5" name="Oval 209"/>
            <p:cNvSpPr>
              <a:spLocks noChangeArrowheads="1"/>
            </p:cNvSpPr>
            <p:nvPr/>
          </p:nvSpPr>
          <p:spPr bwMode="auto">
            <a:xfrm>
              <a:off x="417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6" name="Oval 210"/>
            <p:cNvSpPr>
              <a:spLocks noChangeArrowheads="1"/>
            </p:cNvSpPr>
            <p:nvPr/>
          </p:nvSpPr>
          <p:spPr bwMode="auto">
            <a:xfrm>
              <a:off x="4179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7" name="Oval 211"/>
            <p:cNvSpPr>
              <a:spLocks noChangeArrowheads="1"/>
            </p:cNvSpPr>
            <p:nvPr/>
          </p:nvSpPr>
          <p:spPr bwMode="auto">
            <a:xfrm>
              <a:off x="4185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8" name="Oval 212"/>
            <p:cNvSpPr>
              <a:spLocks noChangeArrowheads="1"/>
            </p:cNvSpPr>
            <p:nvPr/>
          </p:nvSpPr>
          <p:spPr bwMode="auto">
            <a:xfrm>
              <a:off x="4191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89" name="Oval 213"/>
            <p:cNvSpPr>
              <a:spLocks noChangeArrowheads="1"/>
            </p:cNvSpPr>
            <p:nvPr/>
          </p:nvSpPr>
          <p:spPr bwMode="auto">
            <a:xfrm>
              <a:off x="4197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0" name="Oval 214"/>
            <p:cNvSpPr>
              <a:spLocks noChangeArrowheads="1"/>
            </p:cNvSpPr>
            <p:nvPr/>
          </p:nvSpPr>
          <p:spPr bwMode="auto">
            <a:xfrm>
              <a:off x="4203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1" name="Oval 215"/>
            <p:cNvSpPr>
              <a:spLocks noChangeArrowheads="1"/>
            </p:cNvSpPr>
            <p:nvPr/>
          </p:nvSpPr>
          <p:spPr bwMode="auto">
            <a:xfrm>
              <a:off x="4209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2" name="Oval 216"/>
            <p:cNvSpPr>
              <a:spLocks noChangeArrowheads="1"/>
            </p:cNvSpPr>
            <p:nvPr/>
          </p:nvSpPr>
          <p:spPr bwMode="auto">
            <a:xfrm>
              <a:off x="4215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3" name="Oval 217"/>
            <p:cNvSpPr>
              <a:spLocks noChangeArrowheads="1"/>
            </p:cNvSpPr>
            <p:nvPr/>
          </p:nvSpPr>
          <p:spPr bwMode="auto">
            <a:xfrm>
              <a:off x="4221" y="35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4" name="Oval 218"/>
            <p:cNvSpPr>
              <a:spLocks noChangeArrowheads="1"/>
            </p:cNvSpPr>
            <p:nvPr/>
          </p:nvSpPr>
          <p:spPr bwMode="auto">
            <a:xfrm>
              <a:off x="4227" y="346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5" name="Oval 219"/>
            <p:cNvSpPr>
              <a:spLocks noChangeArrowheads="1"/>
            </p:cNvSpPr>
            <p:nvPr/>
          </p:nvSpPr>
          <p:spPr bwMode="auto">
            <a:xfrm>
              <a:off x="4233" y="340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6" name="Oval 220"/>
            <p:cNvSpPr>
              <a:spLocks noChangeArrowheads="1"/>
            </p:cNvSpPr>
            <p:nvPr/>
          </p:nvSpPr>
          <p:spPr bwMode="auto">
            <a:xfrm>
              <a:off x="4239" y="33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7" name="Oval 221"/>
            <p:cNvSpPr>
              <a:spLocks noChangeArrowheads="1"/>
            </p:cNvSpPr>
            <p:nvPr/>
          </p:nvSpPr>
          <p:spPr bwMode="auto">
            <a:xfrm>
              <a:off x="4245" y="31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8" name="Oval 222"/>
            <p:cNvSpPr>
              <a:spLocks noChangeArrowheads="1"/>
            </p:cNvSpPr>
            <p:nvPr/>
          </p:nvSpPr>
          <p:spPr bwMode="auto">
            <a:xfrm>
              <a:off x="4251" y="305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99" name="Oval 223"/>
            <p:cNvSpPr>
              <a:spLocks noChangeArrowheads="1"/>
            </p:cNvSpPr>
            <p:nvPr/>
          </p:nvSpPr>
          <p:spPr bwMode="auto">
            <a:xfrm>
              <a:off x="4257" y="305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0" name="Oval 224"/>
            <p:cNvSpPr>
              <a:spLocks noChangeArrowheads="1"/>
            </p:cNvSpPr>
            <p:nvPr/>
          </p:nvSpPr>
          <p:spPr bwMode="auto">
            <a:xfrm>
              <a:off x="4263" y="311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1" name="Oval 225"/>
            <p:cNvSpPr>
              <a:spLocks noChangeArrowheads="1"/>
            </p:cNvSpPr>
            <p:nvPr/>
          </p:nvSpPr>
          <p:spPr bwMode="auto">
            <a:xfrm>
              <a:off x="4269" y="32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2" name="Oval 226"/>
            <p:cNvSpPr>
              <a:spLocks noChangeArrowheads="1"/>
            </p:cNvSpPr>
            <p:nvPr/>
          </p:nvSpPr>
          <p:spPr bwMode="auto">
            <a:xfrm>
              <a:off x="4275" y="341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3" name="Oval 227"/>
            <p:cNvSpPr>
              <a:spLocks noChangeArrowheads="1"/>
            </p:cNvSpPr>
            <p:nvPr/>
          </p:nvSpPr>
          <p:spPr bwMode="auto">
            <a:xfrm>
              <a:off x="4281" y="34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4" name="Oval 228"/>
            <p:cNvSpPr>
              <a:spLocks noChangeArrowheads="1"/>
            </p:cNvSpPr>
            <p:nvPr/>
          </p:nvSpPr>
          <p:spPr bwMode="auto">
            <a:xfrm>
              <a:off x="4287" y="35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5" name="Oval 229"/>
            <p:cNvSpPr>
              <a:spLocks noChangeArrowheads="1"/>
            </p:cNvSpPr>
            <p:nvPr/>
          </p:nvSpPr>
          <p:spPr bwMode="auto">
            <a:xfrm>
              <a:off x="4293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6" name="Oval 230"/>
            <p:cNvSpPr>
              <a:spLocks noChangeArrowheads="1"/>
            </p:cNvSpPr>
            <p:nvPr/>
          </p:nvSpPr>
          <p:spPr bwMode="auto">
            <a:xfrm>
              <a:off x="4299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7" name="Oval 231"/>
            <p:cNvSpPr>
              <a:spLocks noChangeArrowheads="1"/>
            </p:cNvSpPr>
            <p:nvPr/>
          </p:nvSpPr>
          <p:spPr bwMode="auto">
            <a:xfrm>
              <a:off x="4305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8" name="Oval 232"/>
            <p:cNvSpPr>
              <a:spLocks noChangeArrowheads="1"/>
            </p:cNvSpPr>
            <p:nvPr/>
          </p:nvSpPr>
          <p:spPr bwMode="auto">
            <a:xfrm>
              <a:off x="4305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09" name="Oval 233"/>
            <p:cNvSpPr>
              <a:spLocks noChangeArrowheads="1"/>
            </p:cNvSpPr>
            <p:nvPr/>
          </p:nvSpPr>
          <p:spPr bwMode="auto">
            <a:xfrm>
              <a:off x="431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0" name="Oval 234"/>
            <p:cNvSpPr>
              <a:spLocks noChangeArrowheads="1"/>
            </p:cNvSpPr>
            <p:nvPr/>
          </p:nvSpPr>
          <p:spPr bwMode="auto">
            <a:xfrm>
              <a:off x="431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1" name="Oval 235"/>
            <p:cNvSpPr>
              <a:spLocks noChangeArrowheads="1"/>
            </p:cNvSpPr>
            <p:nvPr/>
          </p:nvSpPr>
          <p:spPr bwMode="auto">
            <a:xfrm>
              <a:off x="432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2" name="Oval 236"/>
            <p:cNvSpPr>
              <a:spLocks noChangeArrowheads="1"/>
            </p:cNvSpPr>
            <p:nvPr/>
          </p:nvSpPr>
          <p:spPr bwMode="auto">
            <a:xfrm>
              <a:off x="432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3" name="Oval 237"/>
            <p:cNvSpPr>
              <a:spLocks noChangeArrowheads="1"/>
            </p:cNvSpPr>
            <p:nvPr/>
          </p:nvSpPr>
          <p:spPr bwMode="auto">
            <a:xfrm>
              <a:off x="433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4" name="Oval 238"/>
            <p:cNvSpPr>
              <a:spLocks noChangeArrowheads="1"/>
            </p:cNvSpPr>
            <p:nvPr/>
          </p:nvSpPr>
          <p:spPr bwMode="auto">
            <a:xfrm>
              <a:off x="434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5" name="Oval 239"/>
            <p:cNvSpPr>
              <a:spLocks noChangeArrowheads="1"/>
            </p:cNvSpPr>
            <p:nvPr/>
          </p:nvSpPr>
          <p:spPr bwMode="auto">
            <a:xfrm>
              <a:off x="434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6" name="Oval 240"/>
            <p:cNvSpPr>
              <a:spLocks noChangeArrowheads="1"/>
            </p:cNvSpPr>
            <p:nvPr/>
          </p:nvSpPr>
          <p:spPr bwMode="auto">
            <a:xfrm>
              <a:off x="435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7" name="Oval 241"/>
            <p:cNvSpPr>
              <a:spLocks noChangeArrowheads="1"/>
            </p:cNvSpPr>
            <p:nvPr/>
          </p:nvSpPr>
          <p:spPr bwMode="auto">
            <a:xfrm>
              <a:off x="435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8" name="Oval 242"/>
            <p:cNvSpPr>
              <a:spLocks noChangeArrowheads="1"/>
            </p:cNvSpPr>
            <p:nvPr/>
          </p:nvSpPr>
          <p:spPr bwMode="auto">
            <a:xfrm>
              <a:off x="436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19" name="Oval 243"/>
            <p:cNvSpPr>
              <a:spLocks noChangeArrowheads="1"/>
            </p:cNvSpPr>
            <p:nvPr/>
          </p:nvSpPr>
          <p:spPr bwMode="auto">
            <a:xfrm>
              <a:off x="437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0" name="Oval 244"/>
            <p:cNvSpPr>
              <a:spLocks noChangeArrowheads="1"/>
            </p:cNvSpPr>
            <p:nvPr/>
          </p:nvSpPr>
          <p:spPr bwMode="auto">
            <a:xfrm>
              <a:off x="437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1" name="Oval 245"/>
            <p:cNvSpPr>
              <a:spLocks noChangeArrowheads="1"/>
            </p:cNvSpPr>
            <p:nvPr/>
          </p:nvSpPr>
          <p:spPr bwMode="auto">
            <a:xfrm>
              <a:off x="438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2" name="Oval 246"/>
            <p:cNvSpPr>
              <a:spLocks noChangeArrowheads="1"/>
            </p:cNvSpPr>
            <p:nvPr/>
          </p:nvSpPr>
          <p:spPr bwMode="auto">
            <a:xfrm>
              <a:off x="438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3" name="Oval 247"/>
            <p:cNvSpPr>
              <a:spLocks noChangeArrowheads="1"/>
            </p:cNvSpPr>
            <p:nvPr/>
          </p:nvSpPr>
          <p:spPr bwMode="auto">
            <a:xfrm>
              <a:off x="439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4" name="Oval 248"/>
            <p:cNvSpPr>
              <a:spLocks noChangeArrowheads="1"/>
            </p:cNvSpPr>
            <p:nvPr/>
          </p:nvSpPr>
          <p:spPr bwMode="auto">
            <a:xfrm>
              <a:off x="440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5" name="Oval 249"/>
            <p:cNvSpPr>
              <a:spLocks noChangeArrowheads="1"/>
            </p:cNvSpPr>
            <p:nvPr/>
          </p:nvSpPr>
          <p:spPr bwMode="auto">
            <a:xfrm>
              <a:off x="440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6" name="Oval 250"/>
            <p:cNvSpPr>
              <a:spLocks noChangeArrowheads="1"/>
            </p:cNvSpPr>
            <p:nvPr/>
          </p:nvSpPr>
          <p:spPr bwMode="auto">
            <a:xfrm>
              <a:off x="441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7" name="Oval 251"/>
            <p:cNvSpPr>
              <a:spLocks noChangeArrowheads="1"/>
            </p:cNvSpPr>
            <p:nvPr/>
          </p:nvSpPr>
          <p:spPr bwMode="auto">
            <a:xfrm>
              <a:off x="441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8" name="Oval 252"/>
            <p:cNvSpPr>
              <a:spLocks noChangeArrowheads="1"/>
            </p:cNvSpPr>
            <p:nvPr/>
          </p:nvSpPr>
          <p:spPr bwMode="auto">
            <a:xfrm>
              <a:off x="442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29" name="Oval 253"/>
            <p:cNvSpPr>
              <a:spLocks noChangeArrowheads="1"/>
            </p:cNvSpPr>
            <p:nvPr/>
          </p:nvSpPr>
          <p:spPr bwMode="auto">
            <a:xfrm>
              <a:off x="443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0" name="Oval 254"/>
            <p:cNvSpPr>
              <a:spLocks noChangeArrowheads="1"/>
            </p:cNvSpPr>
            <p:nvPr/>
          </p:nvSpPr>
          <p:spPr bwMode="auto">
            <a:xfrm>
              <a:off x="443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1" name="Oval 255"/>
            <p:cNvSpPr>
              <a:spLocks noChangeArrowheads="1"/>
            </p:cNvSpPr>
            <p:nvPr/>
          </p:nvSpPr>
          <p:spPr bwMode="auto">
            <a:xfrm>
              <a:off x="444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2" name="Oval 256"/>
            <p:cNvSpPr>
              <a:spLocks noChangeArrowheads="1"/>
            </p:cNvSpPr>
            <p:nvPr/>
          </p:nvSpPr>
          <p:spPr bwMode="auto">
            <a:xfrm>
              <a:off x="444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3" name="Oval 257"/>
            <p:cNvSpPr>
              <a:spLocks noChangeArrowheads="1"/>
            </p:cNvSpPr>
            <p:nvPr/>
          </p:nvSpPr>
          <p:spPr bwMode="auto">
            <a:xfrm>
              <a:off x="445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4" name="Oval 258"/>
            <p:cNvSpPr>
              <a:spLocks noChangeArrowheads="1"/>
            </p:cNvSpPr>
            <p:nvPr/>
          </p:nvSpPr>
          <p:spPr bwMode="auto">
            <a:xfrm>
              <a:off x="446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5" name="Oval 259"/>
            <p:cNvSpPr>
              <a:spLocks noChangeArrowheads="1"/>
            </p:cNvSpPr>
            <p:nvPr/>
          </p:nvSpPr>
          <p:spPr bwMode="auto">
            <a:xfrm>
              <a:off x="446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6" name="Oval 260"/>
            <p:cNvSpPr>
              <a:spLocks noChangeArrowheads="1"/>
            </p:cNvSpPr>
            <p:nvPr/>
          </p:nvSpPr>
          <p:spPr bwMode="auto">
            <a:xfrm>
              <a:off x="447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7" name="Oval 261"/>
            <p:cNvSpPr>
              <a:spLocks noChangeArrowheads="1"/>
            </p:cNvSpPr>
            <p:nvPr/>
          </p:nvSpPr>
          <p:spPr bwMode="auto">
            <a:xfrm>
              <a:off x="447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8" name="Oval 262"/>
            <p:cNvSpPr>
              <a:spLocks noChangeArrowheads="1"/>
            </p:cNvSpPr>
            <p:nvPr/>
          </p:nvSpPr>
          <p:spPr bwMode="auto">
            <a:xfrm>
              <a:off x="448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39" name="Oval 263"/>
            <p:cNvSpPr>
              <a:spLocks noChangeArrowheads="1"/>
            </p:cNvSpPr>
            <p:nvPr/>
          </p:nvSpPr>
          <p:spPr bwMode="auto">
            <a:xfrm>
              <a:off x="449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0" name="Oval 264"/>
            <p:cNvSpPr>
              <a:spLocks noChangeArrowheads="1"/>
            </p:cNvSpPr>
            <p:nvPr/>
          </p:nvSpPr>
          <p:spPr bwMode="auto">
            <a:xfrm>
              <a:off x="449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1" name="Oval 265"/>
            <p:cNvSpPr>
              <a:spLocks noChangeArrowheads="1"/>
            </p:cNvSpPr>
            <p:nvPr/>
          </p:nvSpPr>
          <p:spPr bwMode="auto">
            <a:xfrm>
              <a:off x="450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2" name="Oval 266"/>
            <p:cNvSpPr>
              <a:spLocks noChangeArrowheads="1"/>
            </p:cNvSpPr>
            <p:nvPr/>
          </p:nvSpPr>
          <p:spPr bwMode="auto">
            <a:xfrm>
              <a:off x="450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3" name="Oval 267"/>
            <p:cNvSpPr>
              <a:spLocks noChangeArrowheads="1"/>
            </p:cNvSpPr>
            <p:nvPr/>
          </p:nvSpPr>
          <p:spPr bwMode="auto">
            <a:xfrm>
              <a:off x="451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4" name="Oval 268"/>
            <p:cNvSpPr>
              <a:spLocks noChangeArrowheads="1"/>
            </p:cNvSpPr>
            <p:nvPr/>
          </p:nvSpPr>
          <p:spPr bwMode="auto">
            <a:xfrm>
              <a:off x="452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5" name="Oval 269"/>
            <p:cNvSpPr>
              <a:spLocks noChangeArrowheads="1"/>
            </p:cNvSpPr>
            <p:nvPr/>
          </p:nvSpPr>
          <p:spPr bwMode="auto">
            <a:xfrm>
              <a:off x="4527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6" name="Oval 270"/>
            <p:cNvSpPr>
              <a:spLocks noChangeArrowheads="1"/>
            </p:cNvSpPr>
            <p:nvPr/>
          </p:nvSpPr>
          <p:spPr bwMode="auto">
            <a:xfrm>
              <a:off x="453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7" name="Oval 271"/>
            <p:cNvSpPr>
              <a:spLocks noChangeArrowheads="1"/>
            </p:cNvSpPr>
            <p:nvPr/>
          </p:nvSpPr>
          <p:spPr bwMode="auto">
            <a:xfrm>
              <a:off x="4539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8" name="Oval 272"/>
            <p:cNvSpPr>
              <a:spLocks noChangeArrowheads="1"/>
            </p:cNvSpPr>
            <p:nvPr/>
          </p:nvSpPr>
          <p:spPr bwMode="auto">
            <a:xfrm>
              <a:off x="4545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49" name="Oval 273"/>
            <p:cNvSpPr>
              <a:spLocks noChangeArrowheads="1"/>
            </p:cNvSpPr>
            <p:nvPr/>
          </p:nvSpPr>
          <p:spPr bwMode="auto">
            <a:xfrm>
              <a:off x="4551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0" name="Oval 274"/>
            <p:cNvSpPr>
              <a:spLocks noChangeArrowheads="1"/>
            </p:cNvSpPr>
            <p:nvPr/>
          </p:nvSpPr>
          <p:spPr bwMode="auto">
            <a:xfrm>
              <a:off x="4557" y="34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1" name="Oval 275"/>
            <p:cNvSpPr>
              <a:spLocks noChangeArrowheads="1"/>
            </p:cNvSpPr>
            <p:nvPr/>
          </p:nvSpPr>
          <p:spPr bwMode="auto">
            <a:xfrm>
              <a:off x="4563" y="34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2" name="Oval 276"/>
            <p:cNvSpPr>
              <a:spLocks noChangeArrowheads="1"/>
            </p:cNvSpPr>
            <p:nvPr/>
          </p:nvSpPr>
          <p:spPr bwMode="auto">
            <a:xfrm>
              <a:off x="4569" y="33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3" name="Oval 277"/>
            <p:cNvSpPr>
              <a:spLocks noChangeArrowheads="1"/>
            </p:cNvSpPr>
            <p:nvPr/>
          </p:nvSpPr>
          <p:spPr bwMode="auto">
            <a:xfrm>
              <a:off x="4575" y="33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4" name="Oval 278"/>
            <p:cNvSpPr>
              <a:spLocks noChangeArrowheads="1"/>
            </p:cNvSpPr>
            <p:nvPr/>
          </p:nvSpPr>
          <p:spPr bwMode="auto">
            <a:xfrm>
              <a:off x="4581" y="334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5" name="Oval 279"/>
            <p:cNvSpPr>
              <a:spLocks noChangeArrowheads="1"/>
            </p:cNvSpPr>
            <p:nvPr/>
          </p:nvSpPr>
          <p:spPr bwMode="auto">
            <a:xfrm>
              <a:off x="4587" y="33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6" name="Oval 280"/>
            <p:cNvSpPr>
              <a:spLocks noChangeArrowheads="1"/>
            </p:cNvSpPr>
            <p:nvPr/>
          </p:nvSpPr>
          <p:spPr bwMode="auto">
            <a:xfrm>
              <a:off x="4593" y="32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7" name="Oval 281"/>
            <p:cNvSpPr>
              <a:spLocks noChangeArrowheads="1"/>
            </p:cNvSpPr>
            <p:nvPr/>
          </p:nvSpPr>
          <p:spPr bwMode="auto">
            <a:xfrm>
              <a:off x="4599" y="32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8" name="Oval 282"/>
            <p:cNvSpPr>
              <a:spLocks noChangeArrowheads="1"/>
            </p:cNvSpPr>
            <p:nvPr/>
          </p:nvSpPr>
          <p:spPr bwMode="auto">
            <a:xfrm>
              <a:off x="4605" y="33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59" name="Oval 283"/>
            <p:cNvSpPr>
              <a:spLocks noChangeArrowheads="1"/>
            </p:cNvSpPr>
            <p:nvPr/>
          </p:nvSpPr>
          <p:spPr bwMode="auto">
            <a:xfrm>
              <a:off x="4611" y="34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0" name="Oval 284"/>
            <p:cNvSpPr>
              <a:spLocks noChangeArrowheads="1"/>
            </p:cNvSpPr>
            <p:nvPr/>
          </p:nvSpPr>
          <p:spPr bwMode="auto">
            <a:xfrm>
              <a:off x="4617" y="34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1" name="Oval 285"/>
            <p:cNvSpPr>
              <a:spLocks noChangeArrowheads="1"/>
            </p:cNvSpPr>
            <p:nvPr/>
          </p:nvSpPr>
          <p:spPr bwMode="auto">
            <a:xfrm>
              <a:off x="4623" y="35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2" name="Oval 286"/>
            <p:cNvSpPr>
              <a:spLocks noChangeArrowheads="1"/>
            </p:cNvSpPr>
            <p:nvPr/>
          </p:nvSpPr>
          <p:spPr bwMode="auto">
            <a:xfrm>
              <a:off x="4629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3" name="Oval 287"/>
            <p:cNvSpPr>
              <a:spLocks noChangeArrowheads="1"/>
            </p:cNvSpPr>
            <p:nvPr/>
          </p:nvSpPr>
          <p:spPr bwMode="auto">
            <a:xfrm>
              <a:off x="4635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4" name="Oval 288"/>
            <p:cNvSpPr>
              <a:spLocks noChangeArrowheads="1"/>
            </p:cNvSpPr>
            <p:nvPr/>
          </p:nvSpPr>
          <p:spPr bwMode="auto">
            <a:xfrm>
              <a:off x="464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5" name="Oval 289"/>
            <p:cNvSpPr>
              <a:spLocks noChangeArrowheads="1"/>
            </p:cNvSpPr>
            <p:nvPr/>
          </p:nvSpPr>
          <p:spPr bwMode="auto">
            <a:xfrm>
              <a:off x="4647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6" name="Oval 290"/>
            <p:cNvSpPr>
              <a:spLocks noChangeArrowheads="1"/>
            </p:cNvSpPr>
            <p:nvPr/>
          </p:nvSpPr>
          <p:spPr bwMode="auto">
            <a:xfrm>
              <a:off x="465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67" name="Rectangle 291"/>
            <p:cNvSpPr>
              <a:spLocks noChangeArrowheads="1"/>
            </p:cNvSpPr>
            <p:nvPr/>
          </p:nvSpPr>
          <p:spPr bwMode="auto">
            <a:xfrm>
              <a:off x="3165" y="357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7668" name="Rectangle 292"/>
            <p:cNvSpPr>
              <a:spLocks noChangeArrowheads="1"/>
            </p:cNvSpPr>
            <p:nvPr/>
          </p:nvSpPr>
          <p:spPr bwMode="auto">
            <a:xfrm>
              <a:off x="3057" y="341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7669" name="Rectangle 293"/>
            <p:cNvSpPr>
              <a:spLocks noChangeArrowheads="1"/>
            </p:cNvSpPr>
            <p:nvPr/>
          </p:nvSpPr>
          <p:spPr bwMode="auto">
            <a:xfrm>
              <a:off x="3021" y="3269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7670" name="Rectangle 294"/>
            <p:cNvSpPr>
              <a:spLocks noChangeArrowheads="1"/>
            </p:cNvSpPr>
            <p:nvPr/>
          </p:nvSpPr>
          <p:spPr bwMode="auto">
            <a:xfrm>
              <a:off x="3021" y="3113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15000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57671" name="Rectangle 295"/>
            <p:cNvSpPr>
              <a:spLocks noChangeArrowheads="1"/>
            </p:cNvSpPr>
            <p:nvPr/>
          </p:nvSpPr>
          <p:spPr bwMode="auto">
            <a:xfrm>
              <a:off x="3021" y="2957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20000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357672" name="Text Box 296"/>
          <p:cNvSpPr txBox="1">
            <a:spLocks noChangeArrowheads="1"/>
          </p:cNvSpPr>
          <p:nvPr/>
        </p:nvSpPr>
        <p:spPr bwMode="auto">
          <a:xfrm>
            <a:off x="5556250" y="1017588"/>
            <a:ext cx="2311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High seasonality: erratic outbreaks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8950"/>
          </a:xfrm>
        </p:spPr>
        <p:txBody>
          <a:bodyPr/>
          <a:lstStyle/>
          <a:p>
            <a:r>
              <a:rPr lang="en-US" sz="2400" dirty="0">
                <a:latin typeface="Arial"/>
              </a:rPr>
              <a:t>Bifurcation plot for seasonality</a:t>
            </a: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>
            <a:off x="6057900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>
            <a:off x="6562725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>
            <a:off x="7058025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7537450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7915275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5591175" y="1484313"/>
            <a:ext cx="2324100" cy="9810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5591175" y="1484313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2" name="Line 10"/>
          <p:cNvSpPr>
            <a:spLocks noChangeShapeType="1"/>
          </p:cNvSpPr>
          <p:nvPr/>
        </p:nvSpPr>
        <p:spPr bwMode="auto">
          <a:xfrm>
            <a:off x="5562600" y="246538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3" name="Line 11"/>
          <p:cNvSpPr>
            <a:spLocks noChangeShapeType="1"/>
          </p:cNvSpPr>
          <p:nvPr/>
        </p:nvSpPr>
        <p:spPr bwMode="auto">
          <a:xfrm>
            <a:off x="5562600" y="232251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5562600" y="218916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5" name="Line 13"/>
          <p:cNvSpPr>
            <a:spLocks noChangeShapeType="1"/>
          </p:cNvSpPr>
          <p:nvPr/>
        </p:nvSpPr>
        <p:spPr bwMode="auto">
          <a:xfrm>
            <a:off x="5562600" y="204628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6" name="Line 14"/>
          <p:cNvSpPr>
            <a:spLocks noChangeShapeType="1"/>
          </p:cNvSpPr>
          <p:nvPr/>
        </p:nvSpPr>
        <p:spPr bwMode="auto">
          <a:xfrm>
            <a:off x="5562600" y="190341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7" name="Line 15"/>
          <p:cNvSpPr>
            <a:spLocks noChangeShapeType="1"/>
          </p:cNvSpPr>
          <p:nvPr/>
        </p:nvSpPr>
        <p:spPr bwMode="auto">
          <a:xfrm>
            <a:off x="5562600" y="176053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8" name="Line 16"/>
          <p:cNvSpPr>
            <a:spLocks noChangeShapeType="1"/>
          </p:cNvSpPr>
          <p:nvPr/>
        </p:nvSpPr>
        <p:spPr bwMode="auto">
          <a:xfrm>
            <a:off x="5562600" y="162718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69" name="Line 17"/>
          <p:cNvSpPr>
            <a:spLocks noChangeShapeType="1"/>
          </p:cNvSpPr>
          <p:nvPr/>
        </p:nvSpPr>
        <p:spPr bwMode="auto">
          <a:xfrm>
            <a:off x="5562600" y="148431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0" name="Line 18"/>
          <p:cNvSpPr>
            <a:spLocks noChangeShapeType="1"/>
          </p:cNvSpPr>
          <p:nvPr/>
        </p:nvSpPr>
        <p:spPr bwMode="auto">
          <a:xfrm>
            <a:off x="5591175" y="2465388"/>
            <a:ext cx="23241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1" name="Line 19"/>
          <p:cNvSpPr>
            <a:spLocks noChangeShapeType="1"/>
          </p:cNvSpPr>
          <p:nvPr/>
        </p:nvSpPr>
        <p:spPr bwMode="auto">
          <a:xfrm flipV="1">
            <a:off x="5591175" y="2465388"/>
            <a:ext cx="1588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>
            <a:off x="5591175" y="185578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5" name="Line 23"/>
          <p:cNvSpPr>
            <a:spLocks noChangeShapeType="1"/>
          </p:cNvSpPr>
          <p:nvPr/>
        </p:nvSpPr>
        <p:spPr bwMode="auto">
          <a:xfrm>
            <a:off x="5600700" y="192246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>
            <a:off x="561022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7" name="Line 25"/>
          <p:cNvSpPr>
            <a:spLocks noChangeShapeType="1"/>
          </p:cNvSpPr>
          <p:nvPr/>
        </p:nvSpPr>
        <p:spPr bwMode="auto">
          <a:xfrm flipV="1">
            <a:off x="5619750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 flipV="1">
            <a:off x="5629275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9" name="Line 27"/>
          <p:cNvSpPr>
            <a:spLocks noChangeShapeType="1"/>
          </p:cNvSpPr>
          <p:nvPr/>
        </p:nvSpPr>
        <p:spPr bwMode="auto">
          <a:xfrm flipV="1">
            <a:off x="5638800" y="198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0" name="Line 28"/>
          <p:cNvSpPr>
            <a:spLocks noChangeShapeType="1"/>
          </p:cNvSpPr>
          <p:nvPr/>
        </p:nvSpPr>
        <p:spPr bwMode="auto">
          <a:xfrm flipV="1">
            <a:off x="5648325" y="19700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1" name="Line 29"/>
          <p:cNvSpPr>
            <a:spLocks noChangeShapeType="1"/>
          </p:cNvSpPr>
          <p:nvPr/>
        </p:nvSpPr>
        <p:spPr bwMode="auto">
          <a:xfrm flipV="1">
            <a:off x="5657850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2" name="Line 30"/>
          <p:cNvSpPr>
            <a:spLocks noChangeShapeType="1"/>
          </p:cNvSpPr>
          <p:nvPr/>
        </p:nvSpPr>
        <p:spPr bwMode="auto">
          <a:xfrm flipV="1">
            <a:off x="5667375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3" name="Line 31"/>
          <p:cNvSpPr>
            <a:spLocks noChangeShapeType="1"/>
          </p:cNvSpPr>
          <p:nvPr/>
        </p:nvSpPr>
        <p:spPr bwMode="auto">
          <a:xfrm flipV="1">
            <a:off x="5676900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 flipV="1">
            <a:off x="5686425" y="18748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 flipV="1">
            <a:off x="5695950" y="183673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V="1">
            <a:off x="5705475" y="17891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 flipV="1">
            <a:off x="5715000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 flipV="1">
            <a:off x="5724525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 flipV="1">
            <a:off x="5734050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 flipV="1">
            <a:off x="57435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57531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2" name="Line 40"/>
          <p:cNvSpPr>
            <a:spLocks noChangeShapeType="1"/>
          </p:cNvSpPr>
          <p:nvPr/>
        </p:nvSpPr>
        <p:spPr bwMode="auto">
          <a:xfrm>
            <a:off x="5762625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3" name="Line 41"/>
          <p:cNvSpPr>
            <a:spLocks noChangeShapeType="1"/>
          </p:cNvSpPr>
          <p:nvPr/>
        </p:nvSpPr>
        <p:spPr bwMode="auto">
          <a:xfrm flipV="1">
            <a:off x="5772150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4" name="Line 42"/>
          <p:cNvSpPr>
            <a:spLocks noChangeShapeType="1"/>
          </p:cNvSpPr>
          <p:nvPr/>
        </p:nvSpPr>
        <p:spPr bwMode="auto">
          <a:xfrm>
            <a:off x="5781675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5" name="Line 43"/>
          <p:cNvSpPr>
            <a:spLocks noChangeShapeType="1"/>
          </p:cNvSpPr>
          <p:nvPr/>
        </p:nvSpPr>
        <p:spPr bwMode="auto">
          <a:xfrm>
            <a:off x="5791200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6" name="Line 44"/>
          <p:cNvSpPr>
            <a:spLocks noChangeShapeType="1"/>
          </p:cNvSpPr>
          <p:nvPr/>
        </p:nvSpPr>
        <p:spPr bwMode="auto">
          <a:xfrm>
            <a:off x="5800725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7" name="Line 45"/>
          <p:cNvSpPr>
            <a:spLocks noChangeShapeType="1"/>
          </p:cNvSpPr>
          <p:nvPr/>
        </p:nvSpPr>
        <p:spPr bwMode="auto">
          <a:xfrm>
            <a:off x="5810250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8" name="Line 46"/>
          <p:cNvSpPr>
            <a:spLocks noChangeShapeType="1"/>
          </p:cNvSpPr>
          <p:nvPr/>
        </p:nvSpPr>
        <p:spPr bwMode="auto">
          <a:xfrm>
            <a:off x="5819775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99" name="Line 47"/>
          <p:cNvSpPr>
            <a:spLocks noChangeShapeType="1"/>
          </p:cNvSpPr>
          <p:nvPr/>
        </p:nvSpPr>
        <p:spPr bwMode="auto">
          <a:xfrm>
            <a:off x="5829300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0" name="Line 48"/>
          <p:cNvSpPr>
            <a:spLocks noChangeShapeType="1"/>
          </p:cNvSpPr>
          <p:nvPr/>
        </p:nvSpPr>
        <p:spPr bwMode="auto">
          <a:xfrm>
            <a:off x="5838825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1" name="Line 49"/>
          <p:cNvSpPr>
            <a:spLocks noChangeShapeType="1"/>
          </p:cNvSpPr>
          <p:nvPr/>
        </p:nvSpPr>
        <p:spPr bwMode="auto">
          <a:xfrm>
            <a:off x="5848350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2" name="Line 50"/>
          <p:cNvSpPr>
            <a:spLocks noChangeShapeType="1"/>
          </p:cNvSpPr>
          <p:nvPr/>
        </p:nvSpPr>
        <p:spPr bwMode="auto">
          <a:xfrm>
            <a:off x="585787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3" name="Line 51"/>
          <p:cNvSpPr>
            <a:spLocks noChangeShapeType="1"/>
          </p:cNvSpPr>
          <p:nvPr/>
        </p:nvSpPr>
        <p:spPr bwMode="auto">
          <a:xfrm flipV="1">
            <a:off x="5867400" y="2017713"/>
            <a:ext cx="19050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4" name="Line 52"/>
          <p:cNvSpPr>
            <a:spLocks noChangeShapeType="1"/>
          </p:cNvSpPr>
          <p:nvPr/>
        </p:nvSpPr>
        <p:spPr bwMode="auto">
          <a:xfrm flipV="1">
            <a:off x="5886450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5" name="Line 53"/>
          <p:cNvSpPr>
            <a:spLocks noChangeShapeType="1"/>
          </p:cNvSpPr>
          <p:nvPr/>
        </p:nvSpPr>
        <p:spPr bwMode="auto">
          <a:xfrm flipV="1">
            <a:off x="5895975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6" name="Line 54"/>
          <p:cNvSpPr>
            <a:spLocks noChangeShapeType="1"/>
          </p:cNvSpPr>
          <p:nvPr/>
        </p:nvSpPr>
        <p:spPr bwMode="auto">
          <a:xfrm flipV="1">
            <a:off x="5905500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7" name="Line 55"/>
          <p:cNvSpPr>
            <a:spLocks noChangeShapeType="1"/>
          </p:cNvSpPr>
          <p:nvPr/>
        </p:nvSpPr>
        <p:spPr bwMode="auto">
          <a:xfrm flipV="1">
            <a:off x="5915025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8" name="Line 56"/>
          <p:cNvSpPr>
            <a:spLocks noChangeShapeType="1"/>
          </p:cNvSpPr>
          <p:nvPr/>
        </p:nvSpPr>
        <p:spPr bwMode="auto">
          <a:xfrm flipV="1">
            <a:off x="5924550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09" name="Line 57"/>
          <p:cNvSpPr>
            <a:spLocks noChangeShapeType="1"/>
          </p:cNvSpPr>
          <p:nvPr/>
        </p:nvSpPr>
        <p:spPr bwMode="auto">
          <a:xfrm flipV="1">
            <a:off x="5934075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0" name="Line 58"/>
          <p:cNvSpPr>
            <a:spLocks noChangeShapeType="1"/>
          </p:cNvSpPr>
          <p:nvPr/>
        </p:nvSpPr>
        <p:spPr bwMode="auto">
          <a:xfrm flipV="1">
            <a:off x="5943600" y="18653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1" name="Line 59"/>
          <p:cNvSpPr>
            <a:spLocks noChangeShapeType="1"/>
          </p:cNvSpPr>
          <p:nvPr/>
        </p:nvSpPr>
        <p:spPr bwMode="auto">
          <a:xfrm flipV="1">
            <a:off x="5953125" y="18272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2" name="Line 60"/>
          <p:cNvSpPr>
            <a:spLocks noChangeShapeType="1"/>
          </p:cNvSpPr>
          <p:nvPr/>
        </p:nvSpPr>
        <p:spPr bwMode="auto">
          <a:xfrm flipV="1">
            <a:off x="5962650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3" name="Line 61"/>
          <p:cNvSpPr>
            <a:spLocks noChangeShapeType="1"/>
          </p:cNvSpPr>
          <p:nvPr/>
        </p:nvSpPr>
        <p:spPr bwMode="auto">
          <a:xfrm flipV="1">
            <a:off x="5972175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4" name="Line 62"/>
          <p:cNvSpPr>
            <a:spLocks noChangeShapeType="1"/>
          </p:cNvSpPr>
          <p:nvPr/>
        </p:nvSpPr>
        <p:spPr bwMode="auto">
          <a:xfrm flipV="1">
            <a:off x="5981700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5" name="Line 63"/>
          <p:cNvSpPr>
            <a:spLocks noChangeShapeType="1"/>
          </p:cNvSpPr>
          <p:nvPr/>
        </p:nvSpPr>
        <p:spPr bwMode="auto">
          <a:xfrm flipV="1">
            <a:off x="5991225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6" name="Line 64"/>
          <p:cNvSpPr>
            <a:spLocks noChangeShapeType="1"/>
          </p:cNvSpPr>
          <p:nvPr/>
        </p:nvSpPr>
        <p:spPr bwMode="auto">
          <a:xfrm flipV="1">
            <a:off x="600075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7" name="Line 65"/>
          <p:cNvSpPr>
            <a:spLocks noChangeShapeType="1"/>
          </p:cNvSpPr>
          <p:nvPr/>
        </p:nvSpPr>
        <p:spPr bwMode="auto">
          <a:xfrm>
            <a:off x="60102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8" name="Line 66"/>
          <p:cNvSpPr>
            <a:spLocks noChangeShapeType="1"/>
          </p:cNvSpPr>
          <p:nvPr/>
        </p:nvSpPr>
        <p:spPr bwMode="auto">
          <a:xfrm>
            <a:off x="6019800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19" name="Line 67"/>
          <p:cNvSpPr>
            <a:spLocks noChangeShapeType="1"/>
          </p:cNvSpPr>
          <p:nvPr/>
        </p:nvSpPr>
        <p:spPr bwMode="auto">
          <a:xfrm flipV="1">
            <a:off x="6029325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0" name="Line 68"/>
          <p:cNvSpPr>
            <a:spLocks noChangeShapeType="1"/>
          </p:cNvSpPr>
          <p:nvPr/>
        </p:nvSpPr>
        <p:spPr bwMode="auto">
          <a:xfrm>
            <a:off x="6038850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1" name="Line 69"/>
          <p:cNvSpPr>
            <a:spLocks noChangeShapeType="1"/>
          </p:cNvSpPr>
          <p:nvPr/>
        </p:nvSpPr>
        <p:spPr bwMode="auto">
          <a:xfrm>
            <a:off x="6048375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2" name="Line 70"/>
          <p:cNvSpPr>
            <a:spLocks noChangeShapeType="1"/>
          </p:cNvSpPr>
          <p:nvPr/>
        </p:nvSpPr>
        <p:spPr bwMode="auto">
          <a:xfrm>
            <a:off x="6057900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3" name="Line 71"/>
          <p:cNvSpPr>
            <a:spLocks noChangeShapeType="1"/>
          </p:cNvSpPr>
          <p:nvPr/>
        </p:nvSpPr>
        <p:spPr bwMode="auto">
          <a:xfrm>
            <a:off x="6067425" y="172243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4" name="Line 72"/>
          <p:cNvSpPr>
            <a:spLocks noChangeShapeType="1"/>
          </p:cNvSpPr>
          <p:nvPr/>
        </p:nvSpPr>
        <p:spPr bwMode="auto">
          <a:xfrm>
            <a:off x="6076950" y="17605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5" name="Line 73"/>
          <p:cNvSpPr>
            <a:spLocks noChangeShapeType="1"/>
          </p:cNvSpPr>
          <p:nvPr/>
        </p:nvSpPr>
        <p:spPr bwMode="auto">
          <a:xfrm>
            <a:off x="6086475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6" name="Line 74"/>
          <p:cNvSpPr>
            <a:spLocks noChangeShapeType="1"/>
          </p:cNvSpPr>
          <p:nvPr/>
        </p:nvSpPr>
        <p:spPr bwMode="auto">
          <a:xfrm>
            <a:off x="6096000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7" name="Line 75"/>
          <p:cNvSpPr>
            <a:spLocks noChangeShapeType="1"/>
          </p:cNvSpPr>
          <p:nvPr/>
        </p:nvSpPr>
        <p:spPr bwMode="auto">
          <a:xfrm>
            <a:off x="6105525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8" name="Line 76"/>
          <p:cNvSpPr>
            <a:spLocks noChangeShapeType="1"/>
          </p:cNvSpPr>
          <p:nvPr/>
        </p:nvSpPr>
        <p:spPr bwMode="auto">
          <a:xfrm>
            <a:off x="6115050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29" name="Line 77"/>
          <p:cNvSpPr>
            <a:spLocks noChangeShapeType="1"/>
          </p:cNvSpPr>
          <p:nvPr/>
        </p:nvSpPr>
        <p:spPr bwMode="auto">
          <a:xfrm flipV="1">
            <a:off x="6124575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0" name="Line 78"/>
          <p:cNvSpPr>
            <a:spLocks noChangeShapeType="1"/>
          </p:cNvSpPr>
          <p:nvPr/>
        </p:nvSpPr>
        <p:spPr bwMode="auto">
          <a:xfrm flipV="1">
            <a:off x="6134100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1" name="Line 79"/>
          <p:cNvSpPr>
            <a:spLocks noChangeShapeType="1"/>
          </p:cNvSpPr>
          <p:nvPr/>
        </p:nvSpPr>
        <p:spPr bwMode="auto">
          <a:xfrm flipV="1">
            <a:off x="6143625" y="198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2" name="Line 80"/>
          <p:cNvSpPr>
            <a:spLocks noChangeShapeType="1"/>
          </p:cNvSpPr>
          <p:nvPr/>
        </p:nvSpPr>
        <p:spPr bwMode="auto">
          <a:xfrm flipV="1">
            <a:off x="6153150" y="19700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3" name="Line 81"/>
          <p:cNvSpPr>
            <a:spLocks noChangeShapeType="1"/>
          </p:cNvSpPr>
          <p:nvPr/>
        </p:nvSpPr>
        <p:spPr bwMode="auto">
          <a:xfrm flipV="1">
            <a:off x="6162675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4" name="Line 82"/>
          <p:cNvSpPr>
            <a:spLocks noChangeShapeType="1"/>
          </p:cNvSpPr>
          <p:nvPr/>
        </p:nvSpPr>
        <p:spPr bwMode="auto">
          <a:xfrm flipV="1">
            <a:off x="6172200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5" name="Line 83"/>
          <p:cNvSpPr>
            <a:spLocks noChangeShapeType="1"/>
          </p:cNvSpPr>
          <p:nvPr/>
        </p:nvSpPr>
        <p:spPr bwMode="auto">
          <a:xfrm flipV="1">
            <a:off x="6181725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6" name="Line 84"/>
          <p:cNvSpPr>
            <a:spLocks noChangeShapeType="1"/>
          </p:cNvSpPr>
          <p:nvPr/>
        </p:nvSpPr>
        <p:spPr bwMode="auto">
          <a:xfrm flipV="1">
            <a:off x="6191250" y="18748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7" name="Line 85"/>
          <p:cNvSpPr>
            <a:spLocks noChangeShapeType="1"/>
          </p:cNvSpPr>
          <p:nvPr/>
        </p:nvSpPr>
        <p:spPr bwMode="auto">
          <a:xfrm flipV="1">
            <a:off x="6200775" y="18272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8" name="Line 86"/>
          <p:cNvSpPr>
            <a:spLocks noChangeShapeType="1"/>
          </p:cNvSpPr>
          <p:nvPr/>
        </p:nvSpPr>
        <p:spPr bwMode="auto">
          <a:xfrm flipV="1">
            <a:off x="6210300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39" name="Line 87"/>
          <p:cNvSpPr>
            <a:spLocks noChangeShapeType="1"/>
          </p:cNvSpPr>
          <p:nvPr/>
        </p:nvSpPr>
        <p:spPr bwMode="auto">
          <a:xfrm flipV="1">
            <a:off x="6219825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0" name="Line 88"/>
          <p:cNvSpPr>
            <a:spLocks noChangeShapeType="1"/>
          </p:cNvSpPr>
          <p:nvPr/>
        </p:nvSpPr>
        <p:spPr bwMode="auto">
          <a:xfrm flipV="1">
            <a:off x="6229350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1" name="Line 89"/>
          <p:cNvSpPr>
            <a:spLocks noChangeShapeType="1"/>
          </p:cNvSpPr>
          <p:nvPr/>
        </p:nvSpPr>
        <p:spPr bwMode="auto">
          <a:xfrm flipV="1">
            <a:off x="6238875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2" name="Line 90"/>
          <p:cNvSpPr>
            <a:spLocks noChangeShapeType="1"/>
          </p:cNvSpPr>
          <p:nvPr/>
        </p:nvSpPr>
        <p:spPr bwMode="auto">
          <a:xfrm flipV="1">
            <a:off x="62484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3" name="Line 91"/>
          <p:cNvSpPr>
            <a:spLocks noChangeShapeType="1"/>
          </p:cNvSpPr>
          <p:nvPr/>
        </p:nvSpPr>
        <p:spPr bwMode="auto">
          <a:xfrm>
            <a:off x="625792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4" name="Line 92"/>
          <p:cNvSpPr>
            <a:spLocks noChangeShapeType="1"/>
          </p:cNvSpPr>
          <p:nvPr/>
        </p:nvSpPr>
        <p:spPr bwMode="auto">
          <a:xfrm>
            <a:off x="6267450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5" name="Line 93"/>
          <p:cNvSpPr>
            <a:spLocks noChangeShapeType="1"/>
          </p:cNvSpPr>
          <p:nvPr/>
        </p:nvSpPr>
        <p:spPr bwMode="auto">
          <a:xfrm flipV="1">
            <a:off x="6276975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6" name="Line 94"/>
          <p:cNvSpPr>
            <a:spLocks noChangeShapeType="1"/>
          </p:cNvSpPr>
          <p:nvPr/>
        </p:nvSpPr>
        <p:spPr bwMode="auto">
          <a:xfrm>
            <a:off x="6286500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7" name="Line 95"/>
          <p:cNvSpPr>
            <a:spLocks noChangeShapeType="1"/>
          </p:cNvSpPr>
          <p:nvPr/>
        </p:nvSpPr>
        <p:spPr bwMode="auto">
          <a:xfrm>
            <a:off x="6296025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8" name="Line 96"/>
          <p:cNvSpPr>
            <a:spLocks noChangeShapeType="1"/>
          </p:cNvSpPr>
          <p:nvPr/>
        </p:nvSpPr>
        <p:spPr bwMode="auto">
          <a:xfrm>
            <a:off x="6305550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49" name="Line 97"/>
          <p:cNvSpPr>
            <a:spLocks noChangeShapeType="1"/>
          </p:cNvSpPr>
          <p:nvPr/>
        </p:nvSpPr>
        <p:spPr bwMode="auto">
          <a:xfrm>
            <a:off x="6315075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0" name="Line 98"/>
          <p:cNvSpPr>
            <a:spLocks noChangeShapeType="1"/>
          </p:cNvSpPr>
          <p:nvPr/>
        </p:nvSpPr>
        <p:spPr bwMode="auto">
          <a:xfrm>
            <a:off x="6324600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1" name="Line 99"/>
          <p:cNvSpPr>
            <a:spLocks noChangeShapeType="1"/>
          </p:cNvSpPr>
          <p:nvPr/>
        </p:nvSpPr>
        <p:spPr bwMode="auto">
          <a:xfrm>
            <a:off x="6334125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2" name="Line 100"/>
          <p:cNvSpPr>
            <a:spLocks noChangeShapeType="1"/>
          </p:cNvSpPr>
          <p:nvPr/>
        </p:nvSpPr>
        <p:spPr bwMode="auto">
          <a:xfrm>
            <a:off x="6343650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3" name="Line 101"/>
          <p:cNvSpPr>
            <a:spLocks noChangeShapeType="1"/>
          </p:cNvSpPr>
          <p:nvPr/>
        </p:nvSpPr>
        <p:spPr bwMode="auto">
          <a:xfrm>
            <a:off x="6353175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4" name="Line 102"/>
          <p:cNvSpPr>
            <a:spLocks noChangeShapeType="1"/>
          </p:cNvSpPr>
          <p:nvPr/>
        </p:nvSpPr>
        <p:spPr bwMode="auto">
          <a:xfrm>
            <a:off x="6362700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5" name="Line 103"/>
          <p:cNvSpPr>
            <a:spLocks noChangeShapeType="1"/>
          </p:cNvSpPr>
          <p:nvPr/>
        </p:nvSpPr>
        <p:spPr bwMode="auto">
          <a:xfrm flipV="1">
            <a:off x="6372225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6" name="Line 104"/>
          <p:cNvSpPr>
            <a:spLocks noChangeShapeType="1"/>
          </p:cNvSpPr>
          <p:nvPr/>
        </p:nvSpPr>
        <p:spPr bwMode="auto">
          <a:xfrm flipV="1">
            <a:off x="6381750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7" name="Line 105"/>
          <p:cNvSpPr>
            <a:spLocks noChangeShapeType="1"/>
          </p:cNvSpPr>
          <p:nvPr/>
        </p:nvSpPr>
        <p:spPr bwMode="auto">
          <a:xfrm flipV="1">
            <a:off x="6391275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8" name="Line 106"/>
          <p:cNvSpPr>
            <a:spLocks noChangeShapeType="1"/>
          </p:cNvSpPr>
          <p:nvPr/>
        </p:nvSpPr>
        <p:spPr bwMode="auto">
          <a:xfrm flipV="1">
            <a:off x="6400800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59" name="Line 107"/>
          <p:cNvSpPr>
            <a:spLocks noChangeShapeType="1"/>
          </p:cNvSpPr>
          <p:nvPr/>
        </p:nvSpPr>
        <p:spPr bwMode="auto">
          <a:xfrm flipV="1">
            <a:off x="6410325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0" name="Line 108"/>
          <p:cNvSpPr>
            <a:spLocks noChangeShapeType="1"/>
          </p:cNvSpPr>
          <p:nvPr/>
        </p:nvSpPr>
        <p:spPr bwMode="auto">
          <a:xfrm flipV="1">
            <a:off x="6419850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1" name="Line 109"/>
          <p:cNvSpPr>
            <a:spLocks noChangeShapeType="1"/>
          </p:cNvSpPr>
          <p:nvPr/>
        </p:nvSpPr>
        <p:spPr bwMode="auto">
          <a:xfrm flipV="1">
            <a:off x="6429375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2" name="Line 110"/>
          <p:cNvSpPr>
            <a:spLocks noChangeShapeType="1"/>
          </p:cNvSpPr>
          <p:nvPr/>
        </p:nvSpPr>
        <p:spPr bwMode="auto">
          <a:xfrm flipV="1">
            <a:off x="6438900" y="18653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3" name="Line 111"/>
          <p:cNvSpPr>
            <a:spLocks noChangeShapeType="1"/>
          </p:cNvSpPr>
          <p:nvPr/>
        </p:nvSpPr>
        <p:spPr bwMode="auto">
          <a:xfrm flipV="1">
            <a:off x="6448425" y="1827213"/>
            <a:ext cx="19050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4" name="Line 112"/>
          <p:cNvSpPr>
            <a:spLocks noChangeShapeType="1"/>
          </p:cNvSpPr>
          <p:nvPr/>
        </p:nvSpPr>
        <p:spPr bwMode="auto">
          <a:xfrm flipV="1">
            <a:off x="6467475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5" name="Line 113"/>
          <p:cNvSpPr>
            <a:spLocks noChangeShapeType="1"/>
          </p:cNvSpPr>
          <p:nvPr/>
        </p:nvSpPr>
        <p:spPr bwMode="auto">
          <a:xfrm flipV="1">
            <a:off x="6477000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6" name="Line 114"/>
          <p:cNvSpPr>
            <a:spLocks noChangeShapeType="1"/>
          </p:cNvSpPr>
          <p:nvPr/>
        </p:nvSpPr>
        <p:spPr bwMode="auto">
          <a:xfrm flipV="1">
            <a:off x="6486525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7" name="Line 115"/>
          <p:cNvSpPr>
            <a:spLocks noChangeShapeType="1"/>
          </p:cNvSpPr>
          <p:nvPr/>
        </p:nvSpPr>
        <p:spPr bwMode="auto">
          <a:xfrm flipV="1">
            <a:off x="6496050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8" name="Line 116"/>
          <p:cNvSpPr>
            <a:spLocks noChangeShapeType="1"/>
          </p:cNvSpPr>
          <p:nvPr/>
        </p:nvSpPr>
        <p:spPr bwMode="auto">
          <a:xfrm flipV="1">
            <a:off x="65055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69" name="Line 117"/>
          <p:cNvSpPr>
            <a:spLocks noChangeShapeType="1"/>
          </p:cNvSpPr>
          <p:nvPr/>
        </p:nvSpPr>
        <p:spPr bwMode="auto">
          <a:xfrm>
            <a:off x="65151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0" name="Line 118"/>
          <p:cNvSpPr>
            <a:spLocks noChangeShapeType="1"/>
          </p:cNvSpPr>
          <p:nvPr/>
        </p:nvSpPr>
        <p:spPr bwMode="auto">
          <a:xfrm>
            <a:off x="6524625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1" name="Line 119"/>
          <p:cNvSpPr>
            <a:spLocks noChangeShapeType="1"/>
          </p:cNvSpPr>
          <p:nvPr/>
        </p:nvSpPr>
        <p:spPr bwMode="auto">
          <a:xfrm flipV="1">
            <a:off x="6534150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2" name="Line 120"/>
          <p:cNvSpPr>
            <a:spLocks noChangeShapeType="1"/>
          </p:cNvSpPr>
          <p:nvPr/>
        </p:nvSpPr>
        <p:spPr bwMode="auto">
          <a:xfrm>
            <a:off x="6543675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3" name="Line 121"/>
          <p:cNvSpPr>
            <a:spLocks noChangeShapeType="1"/>
          </p:cNvSpPr>
          <p:nvPr/>
        </p:nvSpPr>
        <p:spPr bwMode="auto">
          <a:xfrm>
            <a:off x="6553200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4" name="Line 122"/>
          <p:cNvSpPr>
            <a:spLocks noChangeShapeType="1"/>
          </p:cNvSpPr>
          <p:nvPr/>
        </p:nvSpPr>
        <p:spPr bwMode="auto">
          <a:xfrm>
            <a:off x="6562725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5" name="Line 123"/>
          <p:cNvSpPr>
            <a:spLocks noChangeShapeType="1"/>
          </p:cNvSpPr>
          <p:nvPr/>
        </p:nvSpPr>
        <p:spPr bwMode="auto">
          <a:xfrm>
            <a:off x="6572250" y="172243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6" name="Line 124"/>
          <p:cNvSpPr>
            <a:spLocks noChangeShapeType="1"/>
          </p:cNvSpPr>
          <p:nvPr/>
        </p:nvSpPr>
        <p:spPr bwMode="auto">
          <a:xfrm>
            <a:off x="6581775" y="17605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7" name="Line 125"/>
          <p:cNvSpPr>
            <a:spLocks noChangeShapeType="1"/>
          </p:cNvSpPr>
          <p:nvPr/>
        </p:nvSpPr>
        <p:spPr bwMode="auto">
          <a:xfrm>
            <a:off x="6591300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8" name="Line 126"/>
          <p:cNvSpPr>
            <a:spLocks noChangeShapeType="1"/>
          </p:cNvSpPr>
          <p:nvPr/>
        </p:nvSpPr>
        <p:spPr bwMode="auto">
          <a:xfrm>
            <a:off x="6600825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79" name="Line 127"/>
          <p:cNvSpPr>
            <a:spLocks noChangeShapeType="1"/>
          </p:cNvSpPr>
          <p:nvPr/>
        </p:nvSpPr>
        <p:spPr bwMode="auto">
          <a:xfrm>
            <a:off x="6610350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0" name="Line 128"/>
          <p:cNvSpPr>
            <a:spLocks noChangeShapeType="1"/>
          </p:cNvSpPr>
          <p:nvPr/>
        </p:nvSpPr>
        <p:spPr bwMode="auto">
          <a:xfrm>
            <a:off x="661987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1" name="Line 129"/>
          <p:cNvSpPr>
            <a:spLocks noChangeShapeType="1"/>
          </p:cNvSpPr>
          <p:nvPr/>
        </p:nvSpPr>
        <p:spPr bwMode="auto">
          <a:xfrm flipV="1">
            <a:off x="6629400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2" name="Line 130"/>
          <p:cNvSpPr>
            <a:spLocks noChangeShapeType="1"/>
          </p:cNvSpPr>
          <p:nvPr/>
        </p:nvSpPr>
        <p:spPr bwMode="auto">
          <a:xfrm flipV="1">
            <a:off x="6638925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3" name="Line 131"/>
          <p:cNvSpPr>
            <a:spLocks noChangeShapeType="1"/>
          </p:cNvSpPr>
          <p:nvPr/>
        </p:nvSpPr>
        <p:spPr bwMode="auto">
          <a:xfrm flipV="1">
            <a:off x="6648450" y="198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4" name="Line 132"/>
          <p:cNvSpPr>
            <a:spLocks noChangeShapeType="1"/>
          </p:cNvSpPr>
          <p:nvPr/>
        </p:nvSpPr>
        <p:spPr bwMode="auto">
          <a:xfrm flipV="1">
            <a:off x="6657975" y="19700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5" name="Line 133"/>
          <p:cNvSpPr>
            <a:spLocks noChangeShapeType="1"/>
          </p:cNvSpPr>
          <p:nvPr/>
        </p:nvSpPr>
        <p:spPr bwMode="auto">
          <a:xfrm flipV="1">
            <a:off x="6667500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6" name="Line 134"/>
          <p:cNvSpPr>
            <a:spLocks noChangeShapeType="1"/>
          </p:cNvSpPr>
          <p:nvPr/>
        </p:nvSpPr>
        <p:spPr bwMode="auto">
          <a:xfrm flipV="1">
            <a:off x="6677025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7" name="Line 135"/>
          <p:cNvSpPr>
            <a:spLocks noChangeShapeType="1"/>
          </p:cNvSpPr>
          <p:nvPr/>
        </p:nvSpPr>
        <p:spPr bwMode="auto">
          <a:xfrm flipV="1">
            <a:off x="6686550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8" name="Line 136"/>
          <p:cNvSpPr>
            <a:spLocks noChangeShapeType="1"/>
          </p:cNvSpPr>
          <p:nvPr/>
        </p:nvSpPr>
        <p:spPr bwMode="auto">
          <a:xfrm flipV="1">
            <a:off x="6696075" y="18748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89" name="Line 137"/>
          <p:cNvSpPr>
            <a:spLocks noChangeShapeType="1"/>
          </p:cNvSpPr>
          <p:nvPr/>
        </p:nvSpPr>
        <p:spPr bwMode="auto">
          <a:xfrm flipV="1">
            <a:off x="6705600" y="18272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0" name="Line 138"/>
          <p:cNvSpPr>
            <a:spLocks noChangeShapeType="1"/>
          </p:cNvSpPr>
          <p:nvPr/>
        </p:nvSpPr>
        <p:spPr bwMode="auto">
          <a:xfrm flipV="1">
            <a:off x="6715125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1" name="Line 139"/>
          <p:cNvSpPr>
            <a:spLocks noChangeShapeType="1"/>
          </p:cNvSpPr>
          <p:nvPr/>
        </p:nvSpPr>
        <p:spPr bwMode="auto">
          <a:xfrm flipV="1">
            <a:off x="6724650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2" name="Line 140"/>
          <p:cNvSpPr>
            <a:spLocks noChangeShapeType="1"/>
          </p:cNvSpPr>
          <p:nvPr/>
        </p:nvSpPr>
        <p:spPr bwMode="auto">
          <a:xfrm flipV="1">
            <a:off x="6734175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3" name="Line 141"/>
          <p:cNvSpPr>
            <a:spLocks noChangeShapeType="1"/>
          </p:cNvSpPr>
          <p:nvPr/>
        </p:nvSpPr>
        <p:spPr bwMode="auto">
          <a:xfrm flipV="1">
            <a:off x="6743700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4" name="Line 142"/>
          <p:cNvSpPr>
            <a:spLocks noChangeShapeType="1"/>
          </p:cNvSpPr>
          <p:nvPr/>
        </p:nvSpPr>
        <p:spPr bwMode="auto">
          <a:xfrm flipV="1">
            <a:off x="675322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5" name="Line 143"/>
          <p:cNvSpPr>
            <a:spLocks noChangeShapeType="1"/>
          </p:cNvSpPr>
          <p:nvPr/>
        </p:nvSpPr>
        <p:spPr bwMode="auto">
          <a:xfrm>
            <a:off x="676275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6" name="Line 144"/>
          <p:cNvSpPr>
            <a:spLocks noChangeShapeType="1"/>
          </p:cNvSpPr>
          <p:nvPr/>
        </p:nvSpPr>
        <p:spPr bwMode="auto">
          <a:xfrm>
            <a:off x="6772275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7" name="Line 145"/>
          <p:cNvSpPr>
            <a:spLocks noChangeShapeType="1"/>
          </p:cNvSpPr>
          <p:nvPr/>
        </p:nvSpPr>
        <p:spPr bwMode="auto">
          <a:xfrm flipV="1">
            <a:off x="6781800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8" name="Line 146"/>
          <p:cNvSpPr>
            <a:spLocks noChangeShapeType="1"/>
          </p:cNvSpPr>
          <p:nvPr/>
        </p:nvSpPr>
        <p:spPr bwMode="auto">
          <a:xfrm>
            <a:off x="6791325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099" name="Line 147"/>
          <p:cNvSpPr>
            <a:spLocks noChangeShapeType="1"/>
          </p:cNvSpPr>
          <p:nvPr/>
        </p:nvSpPr>
        <p:spPr bwMode="auto">
          <a:xfrm>
            <a:off x="6800850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0" name="Line 148"/>
          <p:cNvSpPr>
            <a:spLocks noChangeShapeType="1"/>
          </p:cNvSpPr>
          <p:nvPr/>
        </p:nvSpPr>
        <p:spPr bwMode="auto">
          <a:xfrm>
            <a:off x="6810375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1" name="Line 149"/>
          <p:cNvSpPr>
            <a:spLocks noChangeShapeType="1"/>
          </p:cNvSpPr>
          <p:nvPr/>
        </p:nvSpPr>
        <p:spPr bwMode="auto">
          <a:xfrm>
            <a:off x="6819900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2" name="Line 150"/>
          <p:cNvSpPr>
            <a:spLocks noChangeShapeType="1"/>
          </p:cNvSpPr>
          <p:nvPr/>
        </p:nvSpPr>
        <p:spPr bwMode="auto">
          <a:xfrm>
            <a:off x="6829425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3" name="Line 151"/>
          <p:cNvSpPr>
            <a:spLocks noChangeShapeType="1"/>
          </p:cNvSpPr>
          <p:nvPr/>
        </p:nvSpPr>
        <p:spPr bwMode="auto">
          <a:xfrm>
            <a:off x="6838950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4" name="Line 152"/>
          <p:cNvSpPr>
            <a:spLocks noChangeShapeType="1"/>
          </p:cNvSpPr>
          <p:nvPr/>
        </p:nvSpPr>
        <p:spPr bwMode="auto">
          <a:xfrm>
            <a:off x="6848475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5" name="Line 153"/>
          <p:cNvSpPr>
            <a:spLocks noChangeShapeType="1"/>
          </p:cNvSpPr>
          <p:nvPr/>
        </p:nvSpPr>
        <p:spPr bwMode="auto">
          <a:xfrm>
            <a:off x="6858000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6" name="Line 154"/>
          <p:cNvSpPr>
            <a:spLocks noChangeShapeType="1"/>
          </p:cNvSpPr>
          <p:nvPr/>
        </p:nvSpPr>
        <p:spPr bwMode="auto">
          <a:xfrm>
            <a:off x="686752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7" name="Line 155"/>
          <p:cNvSpPr>
            <a:spLocks noChangeShapeType="1"/>
          </p:cNvSpPr>
          <p:nvPr/>
        </p:nvSpPr>
        <p:spPr bwMode="auto">
          <a:xfrm flipV="1">
            <a:off x="6877050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8" name="Line 156"/>
          <p:cNvSpPr>
            <a:spLocks noChangeShapeType="1"/>
          </p:cNvSpPr>
          <p:nvPr/>
        </p:nvSpPr>
        <p:spPr bwMode="auto">
          <a:xfrm flipV="1">
            <a:off x="6886575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09" name="Line 157"/>
          <p:cNvSpPr>
            <a:spLocks noChangeShapeType="1"/>
          </p:cNvSpPr>
          <p:nvPr/>
        </p:nvSpPr>
        <p:spPr bwMode="auto">
          <a:xfrm flipV="1">
            <a:off x="6896100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0" name="Line 158"/>
          <p:cNvSpPr>
            <a:spLocks noChangeShapeType="1"/>
          </p:cNvSpPr>
          <p:nvPr/>
        </p:nvSpPr>
        <p:spPr bwMode="auto">
          <a:xfrm flipV="1">
            <a:off x="6905625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1" name="Line 159"/>
          <p:cNvSpPr>
            <a:spLocks noChangeShapeType="1"/>
          </p:cNvSpPr>
          <p:nvPr/>
        </p:nvSpPr>
        <p:spPr bwMode="auto">
          <a:xfrm flipV="1">
            <a:off x="6915150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2" name="Line 160"/>
          <p:cNvSpPr>
            <a:spLocks noChangeShapeType="1"/>
          </p:cNvSpPr>
          <p:nvPr/>
        </p:nvSpPr>
        <p:spPr bwMode="auto">
          <a:xfrm flipV="1">
            <a:off x="6924675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3" name="Line 161"/>
          <p:cNvSpPr>
            <a:spLocks noChangeShapeType="1"/>
          </p:cNvSpPr>
          <p:nvPr/>
        </p:nvSpPr>
        <p:spPr bwMode="auto">
          <a:xfrm flipV="1">
            <a:off x="6934200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4" name="Line 162"/>
          <p:cNvSpPr>
            <a:spLocks noChangeShapeType="1"/>
          </p:cNvSpPr>
          <p:nvPr/>
        </p:nvSpPr>
        <p:spPr bwMode="auto">
          <a:xfrm flipV="1">
            <a:off x="6943725" y="18653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5" name="Line 163"/>
          <p:cNvSpPr>
            <a:spLocks noChangeShapeType="1"/>
          </p:cNvSpPr>
          <p:nvPr/>
        </p:nvSpPr>
        <p:spPr bwMode="auto">
          <a:xfrm flipV="1">
            <a:off x="6953250" y="18272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6" name="Line 164"/>
          <p:cNvSpPr>
            <a:spLocks noChangeShapeType="1"/>
          </p:cNvSpPr>
          <p:nvPr/>
        </p:nvSpPr>
        <p:spPr bwMode="auto">
          <a:xfrm flipV="1">
            <a:off x="6962775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7" name="Line 165"/>
          <p:cNvSpPr>
            <a:spLocks noChangeShapeType="1"/>
          </p:cNvSpPr>
          <p:nvPr/>
        </p:nvSpPr>
        <p:spPr bwMode="auto">
          <a:xfrm flipV="1">
            <a:off x="6972300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8" name="Line 166"/>
          <p:cNvSpPr>
            <a:spLocks noChangeShapeType="1"/>
          </p:cNvSpPr>
          <p:nvPr/>
        </p:nvSpPr>
        <p:spPr bwMode="auto">
          <a:xfrm flipV="1">
            <a:off x="6981825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19" name="Line 167"/>
          <p:cNvSpPr>
            <a:spLocks noChangeShapeType="1"/>
          </p:cNvSpPr>
          <p:nvPr/>
        </p:nvSpPr>
        <p:spPr bwMode="auto">
          <a:xfrm flipV="1">
            <a:off x="6991350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0" name="Line 168"/>
          <p:cNvSpPr>
            <a:spLocks noChangeShapeType="1"/>
          </p:cNvSpPr>
          <p:nvPr/>
        </p:nvSpPr>
        <p:spPr bwMode="auto">
          <a:xfrm flipV="1">
            <a:off x="70008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1" name="Line 169"/>
          <p:cNvSpPr>
            <a:spLocks noChangeShapeType="1"/>
          </p:cNvSpPr>
          <p:nvPr/>
        </p:nvSpPr>
        <p:spPr bwMode="auto">
          <a:xfrm>
            <a:off x="70104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2" name="Line 170"/>
          <p:cNvSpPr>
            <a:spLocks noChangeShapeType="1"/>
          </p:cNvSpPr>
          <p:nvPr/>
        </p:nvSpPr>
        <p:spPr bwMode="auto">
          <a:xfrm>
            <a:off x="7019925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3" name="Line 171"/>
          <p:cNvSpPr>
            <a:spLocks noChangeShapeType="1"/>
          </p:cNvSpPr>
          <p:nvPr/>
        </p:nvSpPr>
        <p:spPr bwMode="auto">
          <a:xfrm flipV="1">
            <a:off x="7029450" y="1674813"/>
            <a:ext cx="19050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4" name="Line 172"/>
          <p:cNvSpPr>
            <a:spLocks noChangeShapeType="1"/>
          </p:cNvSpPr>
          <p:nvPr/>
        </p:nvSpPr>
        <p:spPr bwMode="auto">
          <a:xfrm>
            <a:off x="7048500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5" name="Line 173"/>
          <p:cNvSpPr>
            <a:spLocks noChangeShapeType="1"/>
          </p:cNvSpPr>
          <p:nvPr/>
        </p:nvSpPr>
        <p:spPr bwMode="auto">
          <a:xfrm>
            <a:off x="7058025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6" name="Line 174"/>
          <p:cNvSpPr>
            <a:spLocks noChangeShapeType="1"/>
          </p:cNvSpPr>
          <p:nvPr/>
        </p:nvSpPr>
        <p:spPr bwMode="auto">
          <a:xfrm>
            <a:off x="7067550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7" name="Line 175"/>
          <p:cNvSpPr>
            <a:spLocks noChangeShapeType="1"/>
          </p:cNvSpPr>
          <p:nvPr/>
        </p:nvSpPr>
        <p:spPr bwMode="auto">
          <a:xfrm>
            <a:off x="7077075" y="172243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8" name="Line 176"/>
          <p:cNvSpPr>
            <a:spLocks noChangeShapeType="1"/>
          </p:cNvSpPr>
          <p:nvPr/>
        </p:nvSpPr>
        <p:spPr bwMode="auto">
          <a:xfrm>
            <a:off x="7086600" y="17605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29" name="Line 177"/>
          <p:cNvSpPr>
            <a:spLocks noChangeShapeType="1"/>
          </p:cNvSpPr>
          <p:nvPr/>
        </p:nvSpPr>
        <p:spPr bwMode="auto">
          <a:xfrm>
            <a:off x="7096125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0" name="Line 178"/>
          <p:cNvSpPr>
            <a:spLocks noChangeShapeType="1"/>
          </p:cNvSpPr>
          <p:nvPr/>
        </p:nvSpPr>
        <p:spPr bwMode="auto">
          <a:xfrm>
            <a:off x="7105650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1" name="Line 179"/>
          <p:cNvSpPr>
            <a:spLocks noChangeShapeType="1"/>
          </p:cNvSpPr>
          <p:nvPr/>
        </p:nvSpPr>
        <p:spPr bwMode="auto">
          <a:xfrm>
            <a:off x="7115175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2" name="Line 180"/>
          <p:cNvSpPr>
            <a:spLocks noChangeShapeType="1"/>
          </p:cNvSpPr>
          <p:nvPr/>
        </p:nvSpPr>
        <p:spPr bwMode="auto">
          <a:xfrm>
            <a:off x="7124700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3" name="Line 181"/>
          <p:cNvSpPr>
            <a:spLocks noChangeShapeType="1"/>
          </p:cNvSpPr>
          <p:nvPr/>
        </p:nvSpPr>
        <p:spPr bwMode="auto">
          <a:xfrm flipV="1">
            <a:off x="7134225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4" name="Line 182"/>
          <p:cNvSpPr>
            <a:spLocks noChangeShapeType="1"/>
          </p:cNvSpPr>
          <p:nvPr/>
        </p:nvSpPr>
        <p:spPr bwMode="auto">
          <a:xfrm flipV="1">
            <a:off x="7143750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5" name="Line 183"/>
          <p:cNvSpPr>
            <a:spLocks noChangeShapeType="1"/>
          </p:cNvSpPr>
          <p:nvPr/>
        </p:nvSpPr>
        <p:spPr bwMode="auto">
          <a:xfrm flipV="1">
            <a:off x="7153275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6" name="Line 184"/>
          <p:cNvSpPr>
            <a:spLocks noChangeShapeType="1"/>
          </p:cNvSpPr>
          <p:nvPr/>
        </p:nvSpPr>
        <p:spPr bwMode="auto">
          <a:xfrm flipV="1">
            <a:off x="7162800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7" name="Line 185"/>
          <p:cNvSpPr>
            <a:spLocks noChangeShapeType="1"/>
          </p:cNvSpPr>
          <p:nvPr/>
        </p:nvSpPr>
        <p:spPr bwMode="auto">
          <a:xfrm flipV="1">
            <a:off x="7172325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8" name="Line 186"/>
          <p:cNvSpPr>
            <a:spLocks noChangeShapeType="1"/>
          </p:cNvSpPr>
          <p:nvPr/>
        </p:nvSpPr>
        <p:spPr bwMode="auto">
          <a:xfrm flipV="1">
            <a:off x="7181850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39" name="Line 187"/>
          <p:cNvSpPr>
            <a:spLocks noChangeShapeType="1"/>
          </p:cNvSpPr>
          <p:nvPr/>
        </p:nvSpPr>
        <p:spPr bwMode="auto">
          <a:xfrm flipV="1">
            <a:off x="7191375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0" name="Line 188"/>
          <p:cNvSpPr>
            <a:spLocks noChangeShapeType="1"/>
          </p:cNvSpPr>
          <p:nvPr/>
        </p:nvSpPr>
        <p:spPr bwMode="auto">
          <a:xfrm flipV="1">
            <a:off x="7200900" y="18748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1" name="Line 189"/>
          <p:cNvSpPr>
            <a:spLocks noChangeShapeType="1"/>
          </p:cNvSpPr>
          <p:nvPr/>
        </p:nvSpPr>
        <p:spPr bwMode="auto">
          <a:xfrm flipV="1">
            <a:off x="7210425" y="18272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2" name="Line 190"/>
          <p:cNvSpPr>
            <a:spLocks noChangeShapeType="1"/>
          </p:cNvSpPr>
          <p:nvPr/>
        </p:nvSpPr>
        <p:spPr bwMode="auto">
          <a:xfrm flipV="1">
            <a:off x="7219950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3" name="Line 191"/>
          <p:cNvSpPr>
            <a:spLocks noChangeShapeType="1"/>
          </p:cNvSpPr>
          <p:nvPr/>
        </p:nvSpPr>
        <p:spPr bwMode="auto">
          <a:xfrm flipV="1">
            <a:off x="7229475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4" name="Line 192"/>
          <p:cNvSpPr>
            <a:spLocks noChangeShapeType="1"/>
          </p:cNvSpPr>
          <p:nvPr/>
        </p:nvSpPr>
        <p:spPr bwMode="auto">
          <a:xfrm flipV="1">
            <a:off x="7239000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5" name="Line 193"/>
          <p:cNvSpPr>
            <a:spLocks noChangeShapeType="1"/>
          </p:cNvSpPr>
          <p:nvPr/>
        </p:nvSpPr>
        <p:spPr bwMode="auto">
          <a:xfrm flipV="1">
            <a:off x="7248525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6" name="Line 194"/>
          <p:cNvSpPr>
            <a:spLocks noChangeShapeType="1"/>
          </p:cNvSpPr>
          <p:nvPr/>
        </p:nvSpPr>
        <p:spPr bwMode="auto">
          <a:xfrm flipV="1">
            <a:off x="725805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7" name="Line 195"/>
          <p:cNvSpPr>
            <a:spLocks noChangeShapeType="1"/>
          </p:cNvSpPr>
          <p:nvPr/>
        </p:nvSpPr>
        <p:spPr bwMode="auto">
          <a:xfrm>
            <a:off x="72675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8" name="Line 196"/>
          <p:cNvSpPr>
            <a:spLocks noChangeShapeType="1"/>
          </p:cNvSpPr>
          <p:nvPr/>
        </p:nvSpPr>
        <p:spPr bwMode="auto">
          <a:xfrm>
            <a:off x="7277100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49" name="Line 197"/>
          <p:cNvSpPr>
            <a:spLocks noChangeShapeType="1"/>
          </p:cNvSpPr>
          <p:nvPr/>
        </p:nvSpPr>
        <p:spPr bwMode="auto">
          <a:xfrm flipV="1">
            <a:off x="7286625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0" name="Line 198"/>
          <p:cNvSpPr>
            <a:spLocks noChangeShapeType="1"/>
          </p:cNvSpPr>
          <p:nvPr/>
        </p:nvSpPr>
        <p:spPr bwMode="auto">
          <a:xfrm>
            <a:off x="7296150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1" name="Line 199"/>
          <p:cNvSpPr>
            <a:spLocks noChangeShapeType="1"/>
          </p:cNvSpPr>
          <p:nvPr/>
        </p:nvSpPr>
        <p:spPr bwMode="auto">
          <a:xfrm>
            <a:off x="7305675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2" name="Line 200"/>
          <p:cNvSpPr>
            <a:spLocks noChangeShapeType="1"/>
          </p:cNvSpPr>
          <p:nvPr/>
        </p:nvSpPr>
        <p:spPr bwMode="auto">
          <a:xfrm>
            <a:off x="7315200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4" name="Line 202"/>
          <p:cNvSpPr>
            <a:spLocks noChangeShapeType="1"/>
          </p:cNvSpPr>
          <p:nvPr/>
        </p:nvSpPr>
        <p:spPr bwMode="auto">
          <a:xfrm>
            <a:off x="7324725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5" name="Line 203"/>
          <p:cNvSpPr>
            <a:spLocks noChangeShapeType="1"/>
          </p:cNvSpPr>
          <p:nvPr/>
        </p:nvSpPr>
        <p:spPr bwMode="auto">
          <a:xfrm>
            <a:off x="7334250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6" name="Line 204"/>
          <p:cNvSpPr>
            <a:spLocks noChangeShapeType="1"/>
          </p:cNvSpPr>
          <p:nvPr/>
        </p:nvSpPr>
        <p:spPr bwMode="auto">
          <a:xfrm>
            <a:off x="7343775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7" name="Line 205"/>
          <p:cNvSpPr>
            <a:spLocks noChangeShapeType="1"/>
          </p:cNvSpPr>
          <p:nvPr/>
        </p:nvSpPr>
        <p:spPr bwMode="auto">
          <a:xfrm>
            <a:off x="7353300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8" name="Line 206"/>
          <p:cNvSpPr>
            <a:spLocks noChangeShapeType="1"/>
          </p:cNvSpPr>
          <p:nvPr/>
        </p:nvSpPr>
        <p:spPr bwMode="auto">
          <a:xfrm>
            <a:off x="7362825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59" name="Line 207"/>
          <p:cNvSpPr>
            <a:spLocks noChangeShapeType="1"/>
          </p:cNvSpPr>
          <p:nvPr/>
        </p:nvSpPr>
        <p:spPr bwMode="auto">
          <a:xfrm>
            <a:off x="7372350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0" name="Line 208"/>
          <p:cNvSpPr>
            <a:spLocks noChangeShapeType="1"/>
          </p:cNvSpPr>
          <p:nvPr/>
        </p:nvSpPr>
        <p:spPr bwMode="auto">
          <a:xfrm flipV="1">
            <a:off x="7381875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1" name="Line 209"/>
          <p:cNvSpPr>
            <a:spLocks noChangeShapeType="1"/>
          </p:cNvSpPr>
          <p:nvPr/>
        </p:nvSpPr>
        <p:spPr bwMode="auto">
          <a:xfrm flipV="1">
            <a:off x="7391400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2" name="Line 210"/>
          <p:cNvSpPr>
            <a:spLocks noChangeShapeType="1"/>
          </p:cNvSpPr>
          <p:nvPr/>
        </p:nvSpPr>
        <p:spPr bwMode="auto">
          <a:xfrm flipV="1">
            <a:off x="7400925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3" name="Line 211"/>
          <p:cNvSpPr>
            <a:spLocks noChangeShapeType="1"/>
          </p:cNvSpPr>
          <p:nvPr/>
        </p:nvSpPr>
        <p:spPr bwMode="auto">
          <a:xfrm flipV="1">
            <a:off x="7410450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4" name="Line 212"/>
          <p:cNvSpPr>
            <a:spLocks noChangeShapeType="1"/>
          </p:cNvSpPr>
          <p:nvPr/>
        </p:nvSpPr>
        <p:spPr bwMode="auto">
          <a:xfrm flipV="1">
            <a:off x="7419975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5" name="Line 213"/>
          <p:cNvSpPr>
            <a:spLocks noChangeShapeType="1"/>
          </p:cNvSpPr>
          <p:nvPr/>
        </p:nvSpPr>
        <p:spPr bwMode="auto">
          <a:xfrm flipV="1">
            <a:off x="7429500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6" name="Line 214"/>
          <p:cNvSpPr>
            <a:spLocks noChangeShapeType="1"/>
          </p:cNvSpPr>
          <p:nvPr/>
        </p:nvSpPr>
        <p:spPr bwMode="auto">
          <a:xfrm flipV="1">
            <a:off x="7439025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7" name="Line 215"/>
          <p:cNvSpPr>
            <a:spLocks noChangeShapeType="1"/>
          </p:cNvSpPr>
          <p:nvPr/>
        </p:nvSpPr>
        <p:spPr bwMode="auto">
          <a:xfrm flipV="1">
            <a:off x="7448550" y="18653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8" name="Line 216"/>
          <p:cNvSpPr>
            <a:spLocks noChangeShapeType="1"/>
          </p:cNvSpPr>
          <p:nvPr/>
        </p:nvSpPr>
        <p:spPr bwMode="auto">
          <a:xfrm flipV="1">
            <a:off x="7458075" y="18272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69" name="Line 217"/>
          <p:cNvSpPr>
            <a:spLocks noChangeShapeType="1"/>
          </p:cNvSpPr>
          <p:nvPr/>
        </p:nvSpPr>
        <p:spPr bwMode="auto">
          <a:xfrm flipV="1">
            <a:off x="7467600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0" name="Line 218"/>
          <p:cNvSpPr>
            <a:spLocks noChangeShapeType="1"/>
          </p:cNvSpPr>
          <p:nvPr/>
        </p:nvSpPr>
        <p:spPr bwMode="auto">
          <a:xfrm flipV="1">
            <a:off x="7477125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1" name="Line 219"/>
          <p:cNvSpPr>
            <a:spLocks noChangeShapeType="1"/>
          </p:cNvSpPr>
          <p:nvPr/>
        </p:nvSpPr>
        <p:spPr bwMode="auto">
          <a:xfrm flipV="1">
            <a:off x="7486650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2" name="Line 220"/>
          <p:cNvSpPr>
            <a:spLocks noChangeShapeType="1"/>
          </p:cNvSpPr>
          <p:nvPr/>
        </p:nvSpPr>
        <p:spPr bwMode="auto">
          <a:xfrm flipV="1">
            <a:off x="7496175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3" name="Line 221"/>
          <p:cNvSpPr>
            <a:spLocks noChangeShapeType="1"/>
          </p:cNvSpPr>
          <p:nvPr/>
        </p:nvSpPr>
        <p:spPr bwMode="auto">
          <a:xfrm flipV="1">
            <a:off x="75057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4" name="Line 222"/>
          <p:cNvSpPr>
            <a:spLocks noChangeShapeType="1"/>
          </p:cNvSpPr>
          <p:nvPr/>
        </p:nvSpPr>
        <p:spPr bwMode="auto">
          <a:xfrm>
            <a:off x="751522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5" name="Line 223"/>
          <p:cNvSpPr>
            <a:spLocks noChangeShapeType="1"/>
          </p:cNvSpPr>
          <p:nvPr/>
        </p:nvSpPr>
        <p:spPr bwMode="auto">
          <a:xfrm>
            <a:off x="7524750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6" name="Line 224"/>
          <p:cNvSpPr>
            <a:spLocks noChangeShapeType="1"/>
          </p:cNvSpPr>
          <p:nvPr/>
        </p:nvSpPr>
        <p:spPr bwMode="auto">
          <a:xfrm flipV="1">
            <a:off x="7534275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7" name="Line 225"/>
          <p:cNvSpPr>
            <a:spLocks noChangeShapeType="1"/>
          </p:cNvSpPr>
          <p:nvPr/>
        </p:nvSpPr>
        <p:spPr bwMode="auto">
          <a:xfrm>
            <a:off x="7543800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8" name="Line 226"/>
          <p:cNvSpPr>
            <a:spLocks noChangeShapeType="1"/>
          </p:cNvSpPr>
          <p:nvPr/>
        </p:nvSpPr>
        <p:spPr bwMode="auto">
          <a:xfrm>
            <a:off x="7553325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79" name="Line 227"/>
          <p:cNvSpPr>
            <a:spLocks noChangeShapeType="1"/>
          </p:cNvSpPr>
          <p:nvPr/>
        </p:nvSpPr>
        <p:spPr bwMode="auto">
          <a:xfrm>
            <a:off x="7562850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0" name="Line 228"/>
          <p:cNvSpPr>
            <a:spLocks noChangeShapeType="1"/>
          </p:cNvSpPr>
          <p:nvPr/>
        </p:nvSpPr>
        <p:spPr bwMode="auto">
          <a:xfrm>
            <a:off x="7572375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1" name="Line 229"/>
          <p:cNvSpPr>
            <a:spLocks noChangeShapeType="1"/>
          </p:cNvSpPr>
          <p:nvPr/>
        </p:nvSpPr>
        <p:spPr bwMode="auto">
          <a:xfrm>
            <a:off x="7581900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2" name="Line 230"/>
          <p:cNvSpPr>
            <a:spLocks noChangeShapeType="1"/>
          </p:cNvSpPr>
          <p:nvPr/>
        </p:nvSpPr>
        <p:spPr bwMode="auto">
          <a:xfrm>
            <a:off x="7591425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3" name="Line 231"/>
          <p:cNvSpPr>
            <a:spLocks noChangeShapeType="1"/>
          </p:cNvSpPr>
          <p:nvPr/>
        </p:nvSpPr>
        <p:spPr bwMode="auto">
          <a:xfrm>
            <a:off x="7600950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4" name="Line 232"/>
          <p:cNvSpPr>
            <a:spLocks noChangeShapeType="1"/>
          </p:cNvSpPr>
          <p:nvPr/>
        </p:nvSpPr>
        <p:spPr bwMode="auto">
          <a:xfrm>
            <a:off x="7610475" y="1912938"/>
            <a:ext cx="19050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5" name="Line 233"/>
          <p:cNvSpPr>
            <a:spLocks noChangeShapeType="1"/>
          </p:cNvSpPr>
          <p:nvPr/>
        </p:nvSpPr>
        <p:spPr bwMode="auto">
          <a:xfrm>
            <a:off x="762952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6" name="Line 234"/>
          <p:cNvSpPr>
            <a:spLocks noChangeShapeType="1"/>
          </p:cNvSpPr>
          <p:nvPr/>
        </p:nvSpPr>
        <p:spPr bwMode="auto">
          <a:xfrm flipV="1">
            <a:off x="7639050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7" name="Line 235"/>
          <p:cNvSpPr>
            <a:spLocks noChangeShapeType="1"/>
          </p:cNvSpPr>
          <p:nvPr/>
        </p:nvSpPr>
        <p:spPr bwMode="auto">
          <a:xfrm flipV="1">
            <a:off x="7648575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8" name="Line 236"/>
          <p:cNvSpPr>
            <a:spLocks noChangeShapeType="1"/>
          </p:cNvSpPr>
          <p:nvPr/>
        </p:nvSpPr>
        <p:spPr bwMode="auto">
          <a:xfrm flipV="1">
            <a:off x="7658100" y="197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89" name="Line 237"/>
          <p:cNvSpPr>
            <a:spLocks noChangeShapeType="1"/>
          </p:cNvSpPr>
          <p:nvPr/>
        </p:nvSpPr>
        <p:spPr bwMode="auto">
          <a:xfrm flipV="1">
            <a:off x="7667625" y="197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0" name="Line 238"/>
          <p:cNvSpPr>
            <a:spLocks noChangeShapeType="1"/>
          </p:cNvSpPr>
          <p:nvPr/>
        </p:nvSpPr>
        <p:spPr bwMode="auto">
          <a:xfrm flipV="1">
            <a:off x="7677150" y="195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1" name="Line 239"/>
          <p:cNvSpPr>
            <a:spLocks noChangeShapeType="1"/>
          </p:cNvSpPr>
          <p:nvPr/>
        </p:nvSpPr>
        <p:spPr bwMode="auto">
          <a:xfrm flipV="1">
            <a:off x="7686675" y="19319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2" name="Line 240"/>
          <p:cNvSpPr>
            <a:spLocks noChangeShapeType="1"/>
          </p:cNvSpPr>
          <p:nvPr/>
        </p:nvSpPr>
        <p:spPr bwMode="auto">
          <a:xfrm flipV="1">
            <a:off x="7696200" y="19034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3" name="Line 241"/>
          <p:cNvSpPr>
            <a:spLocks noChangeShapeType="1"/>
          </p:cNvSpPr>
          <p:nvPr/>
        </p:nvSpPr>
        <p:spPr bwMode="auto">
          <a:xfrm flipV="1">
            <a:off x="7705725" y="18748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4" name="Line 242"/>
          <p:cNvSpPr>
            <a:spLocks noChangeShapeType="1"/>
          </p:cNvSpPr>
          <p:nvPr/>
        </p:nvSpPr>
        <p:spPr bwMode="auto">
          <a:xfrm flipV="1">
            <a:off x="7715250" y="18272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5" name="Line 243"/>
          <p:cNvSpPr>
            <a:spLocks noChangeShapeType="1"/>
          </p:cNvSpPr>
          <p:nvPr/>
        </p:nvSpPr>
        <p:spPr bwMode="auto">
          <a:xfrm flipV="1">
            <a:off x="7724775" y="17891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6" name="Line 244"/>
          <p:cNvSpPr>
            <a:spLocks noChangeShapeType="1"/>
          </p:cNvSpPr>
          <p:nvPr/>
        </p:nvSpPr>
        <p:spPr bwMode="auto">
          <a:xfrm flipV="1">
            <a:off x="7734300" y="17414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7" name="Line 245"/>
          <p:cNvSpPr>
            <a:spLocks noChangeShapeType="1"/>
          </p:cNvSpPr>
          <p:nvPr/>
        </p:nvSpPr>
        <p:spPr bwMode="auto">
          <a:xfrm flipV="1">
            <a:off x="7743825" y="16938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8" name="Line 246"/>
          <p:cNvSpPr>
            <a:spLocks noChangeShapeType="1"/>
          </p:cNvSpPr>
          <p:nvPr/>
        </p:nvSpPr>
        <p:spPr bwMode="auto">
          <a:xfrm flipV="1">
            <a:off x="7753350" y="16652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199" name="Line 247"/>
          <p:cNvSpPr>
            <a:spLocks noChangeShapeType="1"/>
          </p:cNvSpPr>
          <p:nvPr/>
        </p:nvSpPr>
        <p:spPr bwMode="auto">
          <a:xfrm flipV="1">
            <a:off x="7762875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0" name="Line 248"/>
          <p:cNvSpPr>
            <a:spLocks noChangeShapeType="1"/>
          </p:cNvSpPr>
          <p:nvPr/>
        </p:nvSpPr>
        <p:spPr bwMode="auto">
          <a:xfrm>
            <a:off x="7772400" y="16462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1" name="Line 249"/>
          <p:cNvSpPr>
            <a:spLocks noChangeShapeType="1"/>
          </p:cNvSpPr>
          <p:nvPr/>
        </p:nvSpPr>
        <p:spPr bwMode="auto">
          <a:xfrm>
            <a:off x="7781925" y="16652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2" name="Line 250"/>
          <p:cNvSpPr>
            <a:spLocks noChangeShapeType="1"/>
          </p:cNvSpPr>
          <p:nvPr/>
        </p:nvSpPr>
        <p:spPr bwMode="auto">
          <a:xfrm flipV="1">
            <a:off x="7791450" y="16748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3" name="Line 251"/>
          <p:cNvSpPr>
            <a:spLocks noChangeShapeType="1"/>
          </p:cNvSpPr>
          <p:nvPr/>
        </p:nvSpPr>
        <p:spPr bwMode="auto">
          <a:xfrm>
            <a:off x="7800975" y="16748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4" name="Line 252"/>
          <p:cNvSpPr>
            <a:spLocks noChangeShapeType="1"/>
          </p:cNvSpPr>
          <p:nvPr/>
        </p:nvSpPr>
        <p:spPr bwMode="auto">
          <a:xfrm>
            <a:off x="7810500" y="16748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5" name="Line 253"/>
          <p:cNvSpPr>
            <a:spLocks noChangeShapeType="1"/>
          </p:cNvSpPr>
          <p:nvPr/>
        </p:nvSpPr>
        <p:spPr bwMode="auto">
          <a:xfrm>
            <a:off x="7820025" y="169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6" name="Line 254"/>
          <p:cNvSpPr>
            <a:spLocks noChangeShapeType="1"/>
          </p:cNvSpPr>
          <p:nvPr/>
        </p:nvSpPr>
        <p:spPr bwMode="auto">
          <a:xfrm>
            <a:off x="7829550" y="172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7" name="Line 255"/>
          <p:cNvSpPr>
            <a:spLocks noChangeShapeType="1"/>
          </p:cNvSpPr>
          <p:nvPr/>
        </p:nvSpPr>
        <p:spPr bwMode="auto">
          <a:xfrm>
            <a:off x="7839075" y="17510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8" name="Line 256"/>
          <p:cNvSpPr>
            <a:spLocks noChangeShapeType="1"/>
          </p:cNvSpPr>
          <p:nvPr/>
        </p:nvSpPr>
        <p:spPr bwMode="auto">
          <a:xfrm>
            <a:off x="7848600" y="17891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09" name="Line 257"/>
          <p:cNvSpPr>
            <a:spLocks noChangeShapeType="1"/>
          </p:cNvSpPr>
          <p:nvPr/>
        </p:nvSpPr>
        <p:spPr bwMode="auto">
          <a:xfrm>
            <a:off x="7858125" y="18557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0" name="Line 258"/>
          <p:cNvSpPr>
            <a:spLocks noChangeShapeType="1"/>
          </p:cNvSpPr>
          <p:nvPr/>
        </p:nvSpPr>
        <p:spPr bwMode="auto">
          <a:xfrm>
            <a:off x="7867650" y="1912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1" name="Line 259"/>
          <p:cNvSpPr>
            <a:spLocks noChangeShapeType="1"/>
          </p:cNvSpPr>
          <p:nvPr/>
        </p:nvSpPr>
        <p:spPr bwMode="auto">
          <a:xfrm>
            <a:off x="7877175" y="19796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2" name="Line 260"/>
          <p:cNvSpPr>
            <a:spLocks noChangeShapeType="1"/>
          </p:cNvSpPr>
          <p:nvPr/>
        </p:nvSpPr>
        <p:spPr bwMode="auto">
          <a:xfrm flipV="1">
            <a:off x="7886700" y="20177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3" name="Line 261"/>
          <p:cNvSpPr>
            <a:spLocks noChangeShapeType="1"/>
          </p:cNvSpPr>
          <p:nvPr/>
        </p:nvSpPr>
        <p:spPr bwMode="auto">
          <a:xfrm flipV="1">
            <a:off x="7896225" y="19986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4" name="Oval 262"/>
          <p:cNvSpPr>
            <a:spLocks noChangeArrowheads="1"/>
          </p:cNvSpPr>
          <p:nvPr/>
        </p:nvSpPr>
        <p:spPr bwMode="auto">
          <a:xfrm>
            <a:off x="5562600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5" name="Oval 263"/>
          <p:cNvSpPr>
            <a:spLocks noChangeArrowheads="1"/>
          </p:cNvSpPr>
          <p:nvPr/>
        </p:nvSpPr>
        <p:spPr bwMode="auto">
          <a:xfrm>
            <a:off x="5572125" y="1893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6" name="Oval 264"/>
          <p:cNvSpPr>
            <a:spLocks noChangeArrowheads="1"/>
          </p:cNvSpPr>
          <p:nvPr/>
        </p:nvSpPr>
        <p:spPr bwMode="auto">
          <a:xfrm>
            <a:off x="558165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7" name="Oval 265"/>
          <p:cNvSpPr>
            <a:spLocks noChangeArrowheads="1"/>
          </p:cNvSpPr>
          <p:nvPr/>
        </p:nvSpPr>
        <p:spPr bwMode="auto">
          <a:xfrm>
            <a:off x="559117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8" name="Oval 266"/>
          <p:cNvSpPr>
            <a:spLocks noChangeArrowheads="1"/>
          </p:cNvSpPr>
          <p:nvPr/>
        </p:nvSpPr>
        <p:spPr bwMode="auto">
          <a:xfrm>
            <a:off x="5600700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19" name="Oval 267"/>
          <p:cNvSpPr>
            <a:spLocks noChangeArrowheads="1"/>
          </p:cNvSpPr>
          <p:nvPr/>
        </p:nvSpPr>
        <p:spPr bwMode="auto">
          <a:xfrm>
            <a:off x="5610225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0" name="Oval 268"/>
          <p:cNvSpPr>
            <a:spLocks noChangeArrowheads="1"/>
          </p:cNvSpPr>
          <p:nvPr/>
        </p:nvSpPr>
        <p:spPr bwMode="auto">
          <a:xfrm>
            <a:off x="5619750" y="196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1" name="Oval 269"/>
          <p:cNvSpPr>
            <a:spLocks noChangeArrowheads="1"/>
          </p:cNvSpPr>
          <p:nvPr/>
        </p:nvSpPr>
        <p:spPr bwMode="auto">
          <a:xfrm>
            <a:off x="5629275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2" name="Oval 270"/>
          <p:cNvSpPr>
            <a:spLocks noChangeArrowheads="1"/>
          </p:cNvSpPr>
          <p:nvPr/>
        </p:nvSpPr>
        <p:spPr bwMode="auto">
          <a:xfrm>
            <a:off x="5638800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3" name="Oval 271"/>
          <p:cNvSpPr>
            <a:spLocks noChangeArrowheads="1"/>
          </p:cNvSpPr>
          <p:nvPr/>
        </p:nvSpPr>
        <p:spPr bwMode="auto">
          <a:xfrm>
            <a:off x="5648325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4" name="Oval 272"/>
          <p:cNvSpPr>
            <a:spLocks noChangeArrowheads="1"/>
          </p:cNvSpPr>
          <p:nvPr/>
        </p:nvSpPr>
        <p:spPr bwMode="auto">
          <a:xfrm>
            <a:off x="5657850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5" name="Oval 273"/>
          <p:cNvSpPr>
            <a:spLocks noChangeArrowheads="1"/>
          </p:cNvSpPr>
          <p:nvPr/>
        </p:nvSpPr>
        <p:spPr bwMode="auto">
          <a:xfrm>
            <a:off x="5667375" y="184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6" name="Oval 274"/>
          <p:cNvSpPr>
            <a:spLocks noChangeArrowheads="1"/>
          </p:cNvSpPr>
          <p:nvPr/>
        </p:nvSpPr>
        <p:spPr bwMode="auto">
          <a:xfrm>
            <a:off x="5676900" y="18081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7" name="Oval 275"/>
          <p:cNvSpPr>
            <a:spLocks noChangeArrowheads="1"/>
          </p:cNvSpPr>
          <p:nvPr/>
        </p:nvSpPr>
        <p:spPr bwMode="auto">
          <a:xfrm>
            <a:off x="56864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8" name="Oval 276"/>
          <p:cNvSpPr>
            <a:spLocks noChangeArrowheads="1"/>
          </p:cNvSpPr>
          <p:nvPr/>
        </p:nvSpPr>
        <p:spPr bwMode="auto">
          <a:xfrm>
            <a:off x="5695950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29" name="Oval 277"/>
          <p:cNvSpPr>
            <a:spLocks noChangeArrowheads="1"/>
          </p:cNvSpPr>
          <p:nvPr/>
        </p:nvSpPr>
        <p:spPr bwMode="auto">
          <a:xfrm>
            <a:off x="57054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0" name="Oval 278"/>
          <p:cNvSpPr>
            <a:spLocks noChangeArrowheads="1"/>
          </p:cNvSpPr>
          <p:nvPr/>
        </p:nvSpPr>
        <p:spPr bwMode="auto">
          <a:xfrm>
            <a:off x="571500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1" name="Oval 279"/>
          <p:cNvSpPr>
            <a:spLocks noChangeArrowheads="1"/>
          </p:cNvSpPr>
          <p:nvPr/>
        </p:nvSpPr>
        <p:spPr bwMode="auto">
          <a:xfrm>
            <a:off x="5724525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2" name="Oval 280"/>
          <p:cNvSpPr>
            <a:spLocks noChangeArrowheads="1"/>
          </p:cNvSpPr>
          <p:nvPr/>
        </p:nvSpPr>
        <p:spPr bwMode="auto">
          <a:xfrm>
            <a:off x="573405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3" name="Oval 281"/>
          <p:cNvSpPr>
            <a:spLocks noChangeArrowheads="1"/>
          </p:cNvSpPr>
          <p:nvPr/>
        </p:nvSpPr>
        <p:spPr bwMode="auto">
          <a:xfrm>
            <a:off x="5743575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4" name="Oval 282"/>
          <p:cNvSpPr>
            <a:spLocks noChangeArrowheads="1"/>
          </p:cNvSpPr>
          <p:nvPr/>
        </p:nvSpPr>
        <p:spPr bwMode="auto">
          <a:xfrm>
            <a:off x="575310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5" name="Oval 283"/>
          <p:cNvSpPr>
            <a:spLocks noChangeArrowheads="1"/>
          </p:cNvSpPr>
          <p:nvPr/>
        </p:nvSpPr>
        <p:spPr bwMode="auto">
          <a:xfrm>
            <a:off x="57626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6" name="Oval 284"/>
          <p:cNvSpPr>
            <a:spLocks noChangeArrowheads="1"/>
          </p:cNvSpPr>
          <p:nvPr/>
        </p:nvSpPr>
        <p:spPr bwMode="auto">
          <a:xfrm>
            <a:off x="577215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7" name="Oval 285"/>
          <p:cNvSpPr>
            <a:spLocks noChangeArrowheads="1"/>
          </p:cNvSpPr>
          <p:nvPr/>
        </p:nvSpPr>
        <p:spPr bwMode="auto">
          <a:xfrm>
            <a:off x="5781675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8" name="Oval 286"/>
          <p:cNvSpPr>
            <a:spLocks noChangeArrowheads="1"/>
          </p:cNvSpPr>
          <p:nvPr/>
        </p:nvSpPr>
        <p:spPr bwMode="auto">
          <a:xfrm>
            <a:off x="5791200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39" name="Oval 287"/>
          <p:cNvSpPr>
            <a:spLocks noChangeArrowheads="1"/>
          </p:cNvSpPr>
          <p:nvPr/>
        </p:nvSpPr>
        <p:spPr bwMode="auto">
          <a:xfrm>
            <a:off x="58007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0" name="Oval 288"/>
          <p:cNvSpPr>
            <a:spLocks noChangeArrowheads="1"/>
          </p:cNvSpPr>
          <p:nvPr/>
        </p:nvSpPr>
        <p:spPr bwMode="auto">
          <a:xfrm>
            <a:off x="5810250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1" name="Oval 289"/>
          <p:cNvSpPr>
            <a:spLocks noChangeArrowheads="1"/>
          </p:cNvSpPr>
          <p:nvPr/>
        </p:nvSpPr>
        <p:spPr bwMode="auto">
          <a:xfrm>
            <a:off x="5819775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2" name="Oval 290"/>
          <p:cNvSpPr>
            <a:spLocks noChangeArrowheads="1"/>
          </p:cNvSpPr>
          <p:nvPr/>
        </p:nvSpPr>
        <p:spPr bwMode="auto">
          <a:xfrm>
            <a:off x="582930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3" name="Oval 291"/>
          <p:cNvSpPr>
            <a:spLocks noChangeArrowheads="1"/>
          </p:cNvSpPr>
          <p:nvPr/>
        </p:nvSpPr>
        <p:spPr bwMode="auto">
          <a:xfrm>
            <a:off x="583882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4" name="Oval 292"/>
          <p:cNvSpPr>
            <a:spLocks noChangeArrowheads="1"/>
          </p:cNvSpPr>
          <p:nvPr/>
        </p:nvSpPr>
        <p:spPr bwMode="auto">
          <a:xfrm>
            <a:off x="5857875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5" name="Oval 293"/>
          <p:cNvSpPr>
            <a:spLocks noChangeArrowheads="1"/>
          </p:cNvSpPr>
          <p:nvPr/>
        </p:nvSpPr>
        <p:spPr bwMode="auto">
          <a:xfrm>
            <a:off x="5867400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6" name="Oval 294"/>
          <p:cNvSpPr>
            <a:spLocks noChangeArrowheads="1"/>
          </p:cNvSpPr>
          <p:nvPr/>
        </p:nvSpPr>
        <p:spPr bwMode="auto">
          <a:xfrm>
            <a:off x="587692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7" name="Oval 295"/>
          <p:cNvSpPr>
            <a:spLocks noChangeArrowheads="1"/>
          </p:cNvSpPr>
          <p:nvPr/>
        </p:nvSpPr>
        <p:spPr bwMode="auto">
          <a:xfrm>
            <a:off x="5886450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8" name="Oval 296"/>
          <p:cNvSpPr>
            <a:spLocks noChangeArrowheads="1"/>
          </p:cNvSpPr>
          <p:nvPr/>
        </p:nvSpPr>
        <p:spPr bwMode="auto">
          <a:xfrm>
            <a:off x="5895975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49" name="Oval 297"/>
          <p:cNvSpPr>
            <a:spLocks noChangeArrowheads="1"/>
          </p:cNvSpPr>
          <p:nvPr/>
        </p:nvSpPr>
        <p:spPr bwMode="auto">
          <a:xfrm>
            <a:off x="5905500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0" name="Oval 298"/>
          <p:cNvSpPr>
            <a:spLocks noChangeArrowheads="1"/>
          </p:cNvSpPr>
          <p:nvPr/>
        </p:nvSpPr>
        <p:spPr bwMode="auto">
          <a:xfrm>
            <a:off x="5915025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1" name="Oval 299"/>
          <p:cNvSpPr>
            <a:spLocks noChangeArrowheads="1"/>
          </p:cNvSpPr>
          <p:nvPr/>
        </p:nvSpPr>
        <p:spPr bwMode="auto">
          <a:xfrm>
            <a:off x="5924550" y="18367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2" name="Oval 300"/>
          <p:cNvSpPr>
            <a:spLocks noChangeArrowheads="1"/>
          </p:cNvSpPr>
          <p:nvPr/>
        </p:nvSpPr>
        <p:spPr bwMode="auto">
          <a:xfrm>
            <a:off x="5934075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3" name="Oval 301"/>
          <p:cNvSpPr>
            <a:spLocks noChangeArrowheads="1"/>
          </p:cNvSpPr>
          <p:nvPr/>
        </p:nvSpPr>
        <p:spPr bwMode="auto">
          <a:xfrm>
            <a:off x="594360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4" name="Oval 302"/>
          <p:cNvSpPr>
            <a:spLocks noChangeArrowheads="1"/>
          </p:cNvSpPr>
          <p:nvPr/>
        </p:nvSpPr>
        <p:spPr bwMode="auto">
          <a:xfrm>
            <a:off x="5953125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5" name="Oval 303"/>
          <p:cNvSpPr>
            <a:spLocks noChangeArrowheads="1"/>
          </p:cNvSpPr>
          <p:nvPr/>
        </p:nvSpPr>
        <p:spPr bwMode="auto">
          <a:xfrm>
            <a:off x="596265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6" name="Oval 304"/>
          <p:cNvSpPr>
            <a:spLocks noChangeArrowheads="1"/>
          </p:cNvSpPr>
          <p:nvPr/>
        </p:nvSpPr>
        <p:spPr bwMode="auto">
          <a:xfrm>
            <a:off x="597217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7" name="Oval 305"/>
          <p:cNvSpPr>
            <a:spLocks noChangeArrowheads="1"/>
          </p:cNvSpPr>
          <p:nvPr/>
        </p:nvSpPr>
        <p:spPr bwMode="auto">
          <a:xfrm>
            <a:off x="5981700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8" name="Oval 306"/>
          <p:cNvSpPr>
            <a:spLocks noChangeArrowheads="1"/>
          </p:cNvSpPr>
          <p:nvPr/>
        </p:nvSpPr>
        <p:spPr bwMode="auto">
          <a:xfrm>
            <a:off x="599122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59" name="Oval 307"/>
          <p:cNvSpPr>
            <a:spLocks noChangeArrowheads="1"/>
          </p:cNvSpPr>
          <p:nvPr/>
        </p:nvSpPr>
        <p:spPr bwMode="auto">
          <a:xfrm>
            <a:off x="6000750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0" name="Oval 308"/>
          <p:cNvSpPr>
            <a:spLocks noChangeArrowheads="1"/>
          </p:cNvSpPr>
          <p:nvPr/>
        </p:nvSpPr>
        <p:spPr bwMode="auto">
          <a:xfrm>
            <a:off x="601027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1" name="Oval 309"/>
          <p:cNvSpPr>
            <a:spLocks noChangeArrowheads="1"/>
          </p:cNvSpPr>
          <p:nvPr/>
        </p:nvSpPr>
        <p:spPr bwMode="auto">
          <a:xfrm>
            <a:off x="601980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2" name="Oval 310"/>
          <p:cNvSpPr>
            <a:spLocks noChangeArrowheads="1"/>
          </p:cNvSpPr>
          <p:nvPr/>
        </p:nvSpPr>
        <p:spPr bwMode="auto">
          <a:xfrm>
            <a:off x="602932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3" name="Oval 311"/>
          <p:cNvSpPr>
            <a:spLocks noChangeArrowheads="1"/>
          </p:cNvSpPr>
          <p:nvPr/>
        </p:nvSpPr>
        <p:spPr bwMode="auto">
          <a:xfrm>
            <a:off x="6038850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4" name="Oval 312"/>
          <p:cNvSpPr>
            <a:spLocks noChangeArrowheads="1"/>
          </p:cNvSpPr>
          <p:nvPr/>
        </p:nvSpPr>
        <p:spPr bwMode="auto">
          <a:xfrm>
            <a:off x="6048375" y="17319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5" name="Oval 313"/>
          <p:cNvSpPr>
            <a:spLocks noChangeArrowheads="1"/>
          </p:cNvSpPr>
          <p:nvPr/>
        </p:nvSpPr>
        <p:spPr bwMode="auto">
          <a:xfrm>
            <a:off x="605790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6" name="Oval 314"/>
          <p:cNvSpPr>
            <a:spLocks noChangeArrowheads="1"/>
          </p:cNvSpPr>
          <p:nvPr/>
        </p:nvSpPr>
        <p:spPr bwMode="auto">
          <a:xfrm>
            <a:off x="6067425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7" name="Oval 315"/>
          <p:cNvSpPr>
            <a:spLocks noChangeArrowheads="1"/>
          </p:cNvSpPr>
          <p:nvPr/>
        </p:nvSpPr>
        <p:spPr bwMode="auto">
          <a:xfrm>
            <a:off x="6076950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8" name="Oval 316"/>
          <p:cNvSpPr>
            <a:spLocks noChangeArrowheads="1"/>
          </p:cNvSpPr>
          <p:nvPr/>
        </p:nvSpPr>
        <p:spPr bwMode="auto">
          <a:xfrm>
            <a:off x="608647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69" name="Oval 317"/>
          <p:cNvSpPr>
            <a:spLocks noChangeArrowheads="1"/>
          </p:cNvSpPr>
          <p:nvPr/>
        </p:nvSpPr>
        <p:spPr bwMode="auto">
          <a:xfrm>
            <a:off x="6096000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0" name="Oval 318"/>
          <p:cNvSpPr>
            <a:spLocks noChangeArrowheads="1"/>
          </p:cNvSpPr>
          <p:nvPr/>
        </p:nvSpPr>
        <p:spPr bwMode="auto">
          <a:xfrm>
            <a:off x="6105525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1" name="Oval 319"/>
          <p:cNvSpPr>
            <a:spLocks noChangeArrowheads="1"/>
          </p:cNvSpPr>
          <p:nvPr/>
        </p:nvSpPr>
        <p:spPr bwMode="auto">
          <a:xfrm>
            <a:off x="6115050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2" name="Oval 320"/>
          <p:cNvSpPr>
            <a:spLocks noChangeArrowheads="1"/>
          </p:cNvSpPr>
          <p:nvPr/>
        </p:nvSpPr>
        <p:spPr bwMode="auto">
          <a:xfrm>
            <a:off x="6124575" y="196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3" name="Oval 321"/>
          <p:cNvSpPr>
            <a:spLocks noChangeArrowheads="1"/>
          </p:cNvSpPr>
          <p:nvPr/>
        </p:nvSpPr>
        <p:spPr bwMode="auto">
          <a:xfrm>
            <a:off x="6134100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4" name="Oval 322"/>
          <p:cNvSpPr>
            <a:spLocks noChangeArrowheads="1"/>
          </p:cNvSpPr>
          <p:nvPr/>
        </p:nvSpPr>
        <p:spPr bwMode="auto">
          <a:xfrm>
            <a:off x="6143625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5" name="Oval 323"/>
          <p:cNvSpPr>
            <a:spLocks noChangeArrowheads="1"/>
          </p:cNvSpPr>
          <p:nvPr/>
        </p:nvSpPr>
        <p:spPr bwMode="auto">
          <a:xfrm>
            <a:off x="6153150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6" name="Oval 324"/>
          <p:cNvSpPr>
            <a:spLocks noChangeArrowheads="1"/>
          </p:cNvSpPr>
          <p:nvPr/>
        </p:nvSpPr>
        <p:spPr bwMode="auto">
          <a:xfrm>
            <a:off x="6162675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7" name="Oval 325"/>
          <p:cNvSpPr>
            <a:spLocks noChangeArrowheads="1"/>
          </p:cNvSpPr>
          <p:nvPr/>
        </p:nvSpPr>
        <p:spPr bwMode="auto">
          <a:xfrm>
            <a:off x="6172200" y="184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8" name="Oval 326"/>
          <p:cNvSpPr>
            <a:spLocks noChangeArrowheads="1"/>
          </p:cNvSpPr>
          <p:nvPr/>
        </p:nvSpPr>
        <p:spPr bwMode="auto">
          <a:xfrm>
            <a:off x="6181725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79" name="Oval 327"/>
          <p:cNvSpPr>
            <a:spLocks noChangeArrowheads="1"/>
          </p:cNvSpPr>
          <p:nvPr/>
        </p:nvSpPr>
        <p:spPr bwMode="auto">
          <a:xfrm>
            <a:off x="619125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0" name="Oval 328"/>
          <p:cNvSpPr>
            <a:spLocks noChangeArrowheads="1"/>
          </p:cNvSpPr>
          <p:nvPr/>
        </p:nvSpPr>
        <p:spPr bwMode="auto">
          <a:xfrm>
            <a:off x="6200775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1" name="Oval 329"/>
          <p:cNvSpPr>
            <a:spLocks noChangeArrowheads="1"/>
          </p:cNvSpPr>
          <p:nvPr/>
        </p:nvSpPr>
        <p:spPr bwMode="auto">
          <a:xfrm>
            <a:off x="621030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2" name="Oval 330"/>
          <p:cNvSpPr>
            <a:spLocks noChangeArrowheads="1"/>
          </p:cNvSpPr>
          <p:nvPr/>
        </p:nvSpPr>
        <p:spPr bwMode="auto">
          <a:xfrm>
            <a:off x="621982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3" name="Oval 331"/>
          <p:cNvSpPr>
            <a:spLocks noChangeArrowheads="1"/>
          </p:cNvSpPr>
          <p:nvPr/>
        </p:nvSpPr>
        <p:spPr bwMode="auto">
          <a:xfrm>
            <a:off x="6229350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4" name="Oval 332"/>
          <p:cNvSpPr>
            <a:spLocks noChangeArrowheads="1"/>
          </p:cNvSpPr>
          <p:nvPr/>
        </p:nvSpPr>
        <p:spPr bwMode="auto">
          <a:xfrm>
            <a:off x="623887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5" name="Oval 333"/>
          <p:cNvSpPr>
            <a:spLocks noChangeArrowheads="1"/>
          </p:cNvSpPr>
          <p:nvPr/>
        </p:nvSpPr>
        <p:spPr bwMode="auto">
          <a:xfrm>
            <a:off x="6248400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6" name="Oval 334"/>
          <p:cNvSpPr>
            <a:spLocks noChangeArrowheads="1"/>
          </p:cNvSpPr>
          <p:nvPr/>
        </p:nvSpPr>
        <p:spPr bwMode="auto">
          <a:xfrm>
            <a:off x="62579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7" name="Oval 335"/>
          <p:cNvSpPr>
            <a:spLocks noChangeArrowheads="1"/>
          </p:cNvSpPr>
          <p:nvPr/>
        </p:nvSpPr>
        <p:spPr bwMode="auto">
          <a:xfrm>
            <a:off x="626745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8" name="Oval 336"/>
          <p:cNvSpPr>
            <a:spLocks noChangeArrowheads="1"/>
          </p:cNvSpPr>
          <p:nvPr/>
        </p:nvSpPr>
        <p:spPr bwMode="auto">
          <a:xfrm>
            <a:off x="62769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89" name="Oval 337"/>
          <p:cNvSpPr>
            <a:spLocks noChangeArrowheads="1"/>
          </p:cNvSpPr>
          <p:nvPr/>
        </p:nvSpPr>
        <p:spPr bwMode="auto">
          <a:xfrm>
            <a:off x="6286500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0" name="Oval 338"/>
          <p:cNvSpPr>
            <a:spLocks noChangeArrowheads="1"/>
          </p:cNvSpPr>
          <p:nvPr/>
        </p:nvSpPr>
        <p:spPr bwMode="auto">
          <a:xfrm>
            <a:off x="6296025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1" name="Oval 339"/>
          <p:cNvSpPr>
            <a:spLocks noChangeArrowheads="1"/>
          </p:cNvSpPr>
          <p:nvPr/>
        </p:nvSpPr>
        <p:spPr bwMode="auto">
          <a:xfrm>
            <a:off x="630555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2" name="Oval 340"/>
          <p:cNvSpPr>
            <a:spLocks noChangeArrowheads="1"/>
          </p:cNvSpPr>
          <p:nvPr/>
        </p:nvSpPr>
        <p:spPr bwMode="auto">
          <a:xfrm>
            <a:off x="6315075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3" name="Oval 341"/>
          <p:cNvSpPr>
            <a:spLocks noChangeArrowheads="1"/>
          </p:cNvSpPr>
          <p:nvPr/>
        </p:nvSpPr>
        <p:spPr bwMode="auto">
          <a:xfrm>
            <a:off x="6324600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4" name="Oval 342"/>
          <p:cNvSpPr>
            <a:spLocks noChangeArrowheads="1"/>
          </p:cNvSpPr>
          <p:nvPr/>
        </p:nvSpPr>
        <p:spPr bwMode="auto">
          <a:xfrm>
            <a:off x="633412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5" name="Oval 343"/>
          <p:cNvSpPr>
            <a:spLocks noChangeArrowheads="1"/>
          </p:cNvSpPr>
          <p:nvPr/>
        </p:nvSpPr>
        <p:spPr bwMode="auto">
          <a:xfrm>
            <a:off x="6343650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6" name="Oval 344"/>
          <p:cNvSpPr>
            <a:spLocks noChangeArrowheads="1"/>
          </p:cNvSpPr>
          <p:nvPr/>
        </p:nvSpPr>
        <p:spPr bwMode="auto">
          <a:xfrm>
            <a:off x="6353175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7" name="Oval 345"/>
          <p:cNvSpPr>
            <a:spLocks noChangeArrowheads="1"/>
          </p:cNvSpPr>
          <p:nvPr/>
        </p:nvSpPr>
        <p:spPr bwMode="auto">
          <a:xfrm>
            <a:off x="6362700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8" name="Oval 346"/>
          <p:cNvSpPr>
            <a:spLocks noChangeArrowheads="1"/>
          </p:cNvSpPr>
          <p:nvPr/>
        </p:nvSpPr>
        <p:spPr bwMode="auto">
          <a:xfrm>
            <a:off x="637222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299" name="Oval 347"/>
          <p:cNvSpPr>
            <a:spLocks noChangeArrowheads="1"/>
          </p:cNvSpPr>
          <p:nvPr/>
        </p:nvSpPr>
        <p:spPr bwMode="auto">
          <a:xfrm>
            <a:off x="6381750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0" name="Oval 348"/>
          <p:cNvSpPr>
            <a:spLocks noChangeArrowheads="1"/>
          </p:cNvSpPr>
          <p:nvPr/>
        </p:nvSpPr>
        <p:spPr bwMode="auto">
          <a:xfrm>
            <a:off x="6391275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1" name="Oval 349"/>
          <p:cNvSpPr>
            <a:spLocks noChangeArrowheads="1"/>
          </p:cNvSpPr>
          <p:nvPr/>
        </p:nvSpPr>
        <p:spPr bwMode="auto">
          <a:xfrm>
            <a:off x="6400800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2" name="Oval 350"/>
          <p:cNvSpPr>
            <a:spLocks noChangeArrowheads="1"/>
          </p:cNvSpPr>
          <p:nvPr/>
        </p:nvSpPr>
        <p:spPr bwMode="auto">
          <a:xfrm>
            <a:off x="6410325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3" name="Oval 351"/>
          <p:cNvSpPr>
            <a:spLocks noChangeArrowheads="1"/>
          </p:cNvSpPr>
          <p:nvPr/>
        </p:nvSpPr>
        <p:spPr bwMode="auto">
          <a:xfrm>
            <a:off x="6419850" y="18367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4" name="Oval 352"/>
          <p:cNvSpPr>
            <a:spLocks noChangeArrowheads="1"/>
          </p:cNvSpPr>
          <p:nvPr/>
        </p:nvSpPr>
        <p:spPr bwMode="auto">
          <a:xfrm>
            <a:off x="6438900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5" name="Oval 353"/>
          <p:cNvSpPr>
            <a:spLocks noChangeArrowheads="1"/>
          </p:cNvSpPr>
          <p:nvPr/>
        </p:nvSpPr>
        <p:spPr bwMode="auto">
          <a:xfrm>
            <a:off x="64484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6" name="Oval 354"/>
          <p:cNvSpPr>
            <a:spLocks noChangeArrowheads="1"/>
          </p:cNvSpPr>
          <p:nvPr/>
        </p:nvSpPr>
        <p:spPr bwMode="auto">
          <a:xfrm>
            <a:off x="6457950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7" name="Oval 355"/>
          <p:cNvSpPr>
            <a:spLocks noChangeArrowheads="1"/>
          </p:cNvSpPr>
          <p:nvPr/>
        </p:nvSpPr>
        <p:spPr bwMode="auto">
          <a:xfrm>
            <a:off x="64674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8" name="Oval 356"/>
          <p:cNvSpPr>
            <a:spLocks noChangeArrowheads="1"/>
          </p:cNvSpPr>
          <p:nvPr/>
        </p:nvSpPr>
        <p:spPr bwMode="auto">
          <a:xfrm>
            <a:off x="647700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09" name="Oval 357"/>
          <p:cNvSpPr>
            <a:spLocks noChangeArrowheads="1"/>
          </p:cNvSpPr>
          <p:nvPr/>
        </p:nvSpPr>
        <p:spPr bwMode="auto">
          <a:xfrm>
            <a:off x="6486525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0" name="Oval 358"/>
          <p:cNvSpPr>
            <a:spLocks noChangeArrowheads="1"/>
          </p:cNvSpPr>
          <p:nvPr/>
        </p:nvSpPr>
        <p:spPr bwMode="auto">
          <a:xfrm>
            <a:off x="649605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1" name="Oval 359"/>
          <p:cNvSpPr>
            <a:spLocks noChangeArrowheads="1"/>
          </p:cNvSpPr>
          <p:nvPr/>
        </p:nvSpPr>
        <p:spPr bwMode="auto">
          <a:xfrm>
            <a:off x="6505575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2" name="Oval 360"/>
          <p:cNvSpPr>
            <a:spLocks noChangeArrowheads="1"/>
          </p:cNvSpPr>
          <p:nvPr/>
        </p:nvSpPr>
        <p:spPr bwMode="auto">
          <a:xfrm>
            <a:off x="651510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3" name="Oval 361"/>
          <p:cNvSpPr>
            <a:spLocks noChangeArrowheads="1"/>
          </p:cNvSpPr>
          <p:nvPr/>
        </p:nvSpPr>
        <p:spPr bwMode="auto">
          <a:xfrm>
            <a:off x="65246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4" name="Oval 362"/>
          <p:cNvSpPr>
            <a:spLocks noChangeArrowheads="1"/>
          </p:cNvSpPr>
          <p:nvPr/>
        </p:nvSpPr>
        <p:spPr bwMode="auto">
          <a:xfrm>
            <a:off x="653415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5" name="Oval 363"/>
          <p:cNvSpPr>
            <a:spLocks noChangeArrowheads="1"/>
          </p:cNvSpPr>
          <p:nvPr/>
        </p:nvSpPr>
        <p:spPr bwMode="auto">
          <a:xfrm>
            <a:off x="6543675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6" name="Oval 364"/>
          <p:cNvSpPr>
            <a:spLocks noChangeArrowheads="1"/>
          </p:cNvSpPr>
          <p:nvPr/>
        </p:nvSpPr>
        <p:spPr bwMode="auto">
          <a:xfrm>
            <a:off x="6553200" y="17319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7" name="Oval 365"/>
          <p:cNvSpPr>
            <a:spLocks noChangeArrowheads="1"/>
          </p:cNvSpPr>
          <p:nvPr/>
        </p:nvSpPr>
        <p:spPr bwMode="auto">
          <a:xfrm>
            <a:off x="65627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8" name="Oval 366"/>
          <p:cNvSpPr>
            <a:spLocks noChangeArrowheads="1"/>
          </p:cNvSpPr>
          <p:nvPr/>
        </p:nvSpPr>
        <p:spPr bwMode="auto">
          <a:xfrm>
            <a:off x="6572250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19" name="Oval 367"/>
          <p:cNvSpPr>
            <a:spLocks noChangeArrowheads="1"/>
          </p:cNvSpPr>
          <p:nvPr/>
        </p:nvSpPr>
        <p:spPr bwMode="auto">
          <a:xfrm>
            <a:off x="6581775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0" name="Oval 368"/>
          <p:cNvSpPr>
            <a:spLocks noChangeArrowheads="1"/>
          </p:cNvSpPr>
          <p:nvPr/>
        </p:nvSpPr>
        <p:spPr bwMode="auto">
          <a:xfrm>
            <a:off x="659130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1" name="Oval 369"/>
          <p:cNvSpPr>
            <a:spLocks noChangeArrowheads="1"/>
          </p:cNvSpPr>
          <p:nvPr/>
        </p:nvSpPr>
        <p:spPr bwMode="auto">
          <a:xfrm>
            <a:off x="660082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2" name="Oval 370"/>
          <p:cNvSpPr>
            <a:spLocks noChangeArrowheads="1"/>
          </p:cNvSpPr>
          <p:nvPr/>
        </p:nvSpPr>
        <p:spPr bwMode="auto">
          <a:xfrm>
            <a:off x="6610350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3" name="Oval 371"/>
          <p:cNvSpPr>
            <a:spLocks noChangeArrowheads="1"/>
          </p:cNvSpPr>
          <p:nvPr/>
        </p:nvSpPr>
        <p:spPr bwMode="auto">
          <a:xfrm>
            <a:off x="6619875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4" name="Oval 372"/>
          <p:cNvSpPr>
            <a:spLocks noChangeArrowheads="1"/>
          </p:cNvSpPr>
          <p:nvPr/>
        </p:nvSpPr>
        <p:spPr bwMode="auto">
          <a:xfrm>
            <a:off x="6629400" y="196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5" name="Oval 373"/>
          <p:cNvSpPr>
            <a:spLocks noChangeArrowheads="1"/>
          </p:cNvSpPr>
          <p:nvPr/>
        </p:nvSpPr>
        <p:spPr bwMode="auto">
          <a:xfrm>
            <a:off x="6638925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6" name="Oval 374"/>
          <p:cNvSpPr>
            <a:spLocks noChangeArrowheads="1"/>
          </p:cNvSpPr>
          <p:nvPr/>
        </p:nvSpPr>
        <p:spPr bwMode="auto">
          <a:xfrm>
            <a:off x="6648450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7" name="Oval 375"/>
          <p:cNvSpPr>
            <a:spLocks noChangeArrowheads="1"/>
          </p:cNvSpPr>
          <p:nvPr/>
        </p:nvSpPr>
        <p:spPr bwMode="auto">
          <a:xfrm>
            <a:off x="6657975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8" name="Oval 376"/>
          <p:cNvSpPr>
            <a:spLocks noChangeArrowheads="1"/>
          </p:cNvSpPr>
          <p:nvPr/>
        </p:nvSpPr>
        <p:spPr bwMode="auto">
          <a:xfrm>
            <a:off x="6667500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29" name="Oval 377"/>
          <p:cNvSpPr>
            <a:spLocks noChangeArrowheads="1"/>
          </p:cNvSpPr>
          <p:nvPr/>
        </p:nvSpPr>
        <p:spPr bwMode="auto">
          <a:xfrm>
            <a:off x="6677025" y="184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0" name="Oval 378"/>
          <p:cNvSpPr>
            <a:spLocks noChangeArrowheads="1"/>
          </p:cNvSpPr>
          <p:nvPr/>
        </p:nvSpPr>
        <p:spPr bwMode="auto">
          <a:xfrm>
            <a:off x="6686550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1" name="Oval 379"/>
          <p:cNvSpPr>
            <a:spLocks noChangeArrowheads="1"/>
          </p:cNvSpPr>
          <p:nvPr/>
        </p:nvSpPr>
        <p:spPr bwMode="auto">
          <a:xfrm>
            <a:off x="669607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2" name="Oval 380"/>
          <p:cNvSpPr>
            <a:spLocks noChangeArrowheads="1"/>
          </p:cNvSpPr>
          <p:nvPr/>
        </p:nvSpPr>
        <p:spPr bwMode="auto">
          <a:xfrm>
            <a:off x="6705600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3" name="Oval 381"/>
          <p:cNvSpPr>
            <a:spLocks noChangeArrowheads="1"/>
          </p:cNvSpPr>
          <p:nvPr/>
        </p:nvSpPr>
        <p:spPr bwMode="auto">
          <a:xfrm>
            <a:off x="671512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4" name="Oval 382"/>
          <p:cNvSpPr>
            <a:spLocks noChangeArrowheads="1"/>
          </p:cNvSpPr>
          <p:nvPr/>
        </p:nvSpPr>
        <p:spPr bwMode="auto">
          <a:xfrm>
            <a:off x="672465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5" name="Oval 383"/>
          <p:cNvSpPr>
            <a:spLocks noChangeArrowheads="1"/>
          </p:cNvSpPr>
          <p:nvPr/>
        </p:nvSpPr>
        <p:spPr bwMode="auto">
          <a:xfrm>
            <a:off x="6734175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6" name="Oval 384"/>
          <p:cNvSpPr>
            <a:spLocks noChangeArrowheads="1"/>
          </p:cNvSpPr>
          <p:nvPr/>
        </p:nvSpPr>
        <p:spPr bwMode="auto">
          <a:xfrm>
            <a:off x="674370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7" name="Oval 385"/>
          <p:cNvSpPr>
            <a:spLocks noChangeArrowheads="1"/>
          </p:cNvSpPr>
          <p:nvPr/>
        </p:nvSpPr>
        <p:spPr bwMode="auto">
          <a:xfrm>
            <a:off x="6753225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8" name="Oval 386"/>
          <p:cNvSpPr>
            <a:spLocks noChangeArrowheads="1"/>
          </p:cNvSpPr>
          <p:nvPr/>
        </p:nvSpPr>
        <p:spPr bwMode="auto">
          <a:xfrm>
            <a:off x="676275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39" name="Oval 387"/>
          <p:cNvSpPr>
            <a:spLocks noChangeArrowheads="1"/>
          </p:cNvSpPr>
          <p:nvPr/>
        </p:nvSpPr>
        <p:spPr bwMode="auto">
          <a:xfrm>
            <a:off x="677227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0" name="Oval 388"/>
          <p:cNvSpPr>
            <a:spLocks noChangeArrowheads="1"/>
          </p:cNvSpPr>
          <p:nvPr/>
        </p:nvSpPr>
        <p:spPr bwMode="auto">
          <a:xfrm>
            <a:off x="678180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1" name="Oval 389"/>
          <p:cNvSpPr>
            <a:spLocks noChangeArrowheads="1"/>
          </p:cNvSpPr>
          <p:nvPr/>
        </p:nvSpPr>
        <p:spPr bwMode="auto">
          <a:xfrm>
            <a:off x="6791325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2" name="Oval 390"/>
          <p:cNvSpPr>
            <a:spLocks noChangeArrowheads="1"/>
          </p:cNvSpPr>
          <p:nvPr/>
        </p:nvSpPr>
        <p:spPr bwMode="auto">
          <a:xfrm>
            <a:off x="6800850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3" name="Oval 391"/>
          <p:cNvSpPr>
            <a:spLocks noChangeArrowheads="1"/>
          </p:cNvSpPr>
          <p:nvPr/>
        </p:nvSpPr>
        <p:spPr bwMode="auto">
          <a:xfrm>
            <a:off x="681037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4" name="Oval 392"/>
          <p:cNvSpPr>
            <a:spLocks noChangeArrowheads="1"/>
          </p:cNvSpPr>
          <p:nvPr/>
        </p:nvSpPr>
        <p:spPr bwMode="auto">
          <a:xfrm>
            <a:off x="6819900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5" name="Oval 393"/>
          <p:cNvSpPr>
            <a:spLocks noChangeArrowheads="1"/>
          </p:cNvSpPr>
          <p:nvPr/>
        </p:nvSpPr>
        <p:spPr bwMode="auto">
          <a:xfrm>
            <a:off x="6829425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6" name="Oval 394"/>
          <p:cNvSpPr>
            <a:spLocks noChangeArrowheads="1"/>
          </p:cNvSpPr>
          <p:nvPr/>
        </p:nvSpPr>
        <p:spPr bwMode="auto">
          <a:xfrm>
            <a:off x="683895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7" name="Oval 395"/>
          <p:cNvSpPr>
            <a:spLocks noChangeArrowheads="1"/>
          </p:cNvSpPr>
          <p:nvPr/>
        </p:nvSpPr>
        <p:spPr bwMode="auto">
          <a:xfrm>
            <a:off x="684847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8" name="Oval 396"/>
          <p:cNvSpPr>
            <a:spLocks noChangeArrowheads="1"/>
          </p:cNvSpPr>
          <p:nvPr/>
        </p:nvSpPr>
        <p:spPr bwMode="auto">
          <a:xfrm>
            <a:off x="6858000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49" name="Oval 397"/>
          <p:cNvSpPr>
            <a:spLocks noChangeArrowheads="1"/>
          </p:cNvSpPr>
          <p:nvPr/>
        </p:nvSpPr>
        <p:spPr bwMode="auto">
          <a:xfrm>
            <a:off x="6867525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0" name="Oval 398"/>
          <p:cNvSpPr>
            <a:spLocks noChangeArrowheads="1"/>
          </p:cNvSpPr>
          <p:nvPr/>
        </p:nvSpPr>
        <p:spPr bwMode="auto">
          <a:xfrm>
            <a:off x="687705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1" name="Oval 399"/>
          <p:cNvSpPr>
            <a:spLocks noChangeArrowheads="1"/>
          </p:cNvSpPr>
          <p:nvPr/>
        </p:nvSpPr>
        <p:spPr bwMode="auto">
          <a:xfrm>
            <a:off x="6886575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2" name="Oval 400"/>
          <p:cNvSpPr>
            <a:spLocks noChangeArrowheads="1"/>
          </p:cNvSpPr>
          <p:nvPr/>
        </p:nvSpPr>
        <p:spPr bwMode="auto">
          <a:xfrm>
            <a:off x="6896100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3" name="Oval 401"/>
          <p:cNvSpPr>
            <a:spLocks noChangeArrowheads="1"/>
          </p:cNvSpPr>
          <p:nvPr/>
        </p:nvSpPr>
        <p:spPr bwMode="auto">
          <a:xfrm>
            <a:off x="6905625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4" name="Oval 402"/>
          <p:cNvSpPr>
            <a:spLocks noChangeArrowheads="1"/>
          </p:cNvSpPr>
          <p:nvPr/>
        </p:nvSpPr>
        <p:spPr bwMode="auto">
          <a:xfrm>
            <a:off x="6915150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5" name="Oval 403"/>
          <p:cNvSpPr>
            <a:spLocks noChangeArrowheads="1"/>
          </p:cNvSpPr>
          <p:nvPr/>
        </p:nvSpPr>
        <p:spPr bwMode="auto">
          <a:xfrm>
            <a:off x="6924675" y="18367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6" name="Oval 404"/>
          <p:cNvSpPr>
            <a:spLocks noChangeArrowheads="1"/>
          </p:cNvSpPr>
          <p:nvPr/>
        </p:nvSpPr>
        <p:spPr bwMode="auto">
          <a:xfrm>
            <a:off x="6934200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7" name="Oval 405"/>
          <p:cNvSpPr>
            <a:spLocks noChangeArrowheads="1"/>
          </p:cNvSpPr>
          <p:nvPr/>
        </p:nvSpPr>
        <p:spPr bwMode="auto">
          <a:xfrm>
            <a:off x="69437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8" name="Oval 406"/>
          <p:cNvSpPr>
            <a:spLocks noChangeArrowheads="1"/>
          </p:cNvSpPr>
          <p:nvPr/>
        </p:nvSpPr>
        <p:spPr bwMode="auto">
          <a:xfrm>
            <a:off x="6953250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59" name="Oval 407"/>
          <p:cNvSpPr>
            <a:spLocks noChangeArrowheads="1"/>
          </p:cNvSpPr>
          <p:nvPr/>
        </p:nvSpPr>
        <p:spPr bwMode="auto">
          <a:xfrm>
            <a:off x="69627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0" name="Oval 408"/>
          <p:cNvSpPr>
            <a:spLocks noChangeArrowheads="1"/>
          </p:cNvSpPr>
          <p:nvPr/>
        </p:nvSpPr>
        <p:spPr bwMode="auto">
          <a:xfrm>
            <a:off x="697230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1" name="Oval 409"/>
          <p:cNvSpPr>
            <a:spLocks noChangeArrowheads="1"/>
          </p:cNvSpPr>
          <p:nvPr/>
        </p:nvSpPr>
        <p:spPr bwMode="auto">
          <a:xfrm>
            <a:off x="6981825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2" name="Oval 410"/>
          <p:cNvSpPr>
            <a:spLocks noChangeArrowheads="1"/>
          </p:cNvSpPr>
          <p:nvPr/>
        </p:nvSpPr>
        <p:spPr bwMode="auto">
          <a:xfrm>
            <a:off x="699135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3" name="Oval 411"/>
          <p:cNvSpPr>
            <a:spLocks noChangeArrowheads="1"/>
          </p:cNvSpPr>
          <p:nvPr/>
        </p:nvSpPr>
        <p:spPr bwMode="auto">
          <a:xfrm>
            <a:off x="7000875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4" name="Oval 412"/>
          <p:cNvSpPr>
            <a:spLocks noChangeArrowheads="1"/>
          </p:cNvSpPr>
          <p:nvPr/>
        </p:nvSpPr>
        <p:spPr bwMode="auto">
          <a:xfrm>
            <a:off x="70199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5" name="Oval 413"/>
          <p:cNvSpPr>
            <a:spLocks noChangeArrowheads="1"/>
          </p:cNvSpPr>
          <p:nvPr/>
        </p:nvSpPr>
        <p:spPr bwMode="auto">
          <a:xfrm>
            <a:off x="702945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6" name="Oval 414"/>
          <p:cNvSpPr>
            <a:spLocks noChangeArrowheads="1"/>
          </p:cNvSpPr>
          <p:nvPr/>
        </p:nvSpPr>
        <p:spPr bwMode="auto">
          <a:xfrm>
            <a:off x="70389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7" name="Oval 415"/>
          <p:cNvSpPr>
            <a:spLocks noChangeArrowheads="1"/>
          </p:cNvSpPr>
          <p:nvPr/>
        </p:nvSpPr>
        <p:spPr bwMode="auto">
          <a:xfrm>
            <a:off x="7048500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8" name="Oval 416"/>
          <p:cNvSpPr>
            <a:spLocks noChangeArrowheads="1"/>
          </p:cNvSpPr>
          <p:nvPr/>
        </p:nvSpPr>
        <p:spPr bwMode="auto">
          <a:xfrm>
            <a:off x="7058025" y="17319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69" name="Oval 417"/>
          <p:cNvSpPr>
            <a:spLocks noChangeArrowheads="1"/>
          </p:cNvSpPr>
          <p:nvPr/>
        </p:nvSpPr>
        <p:spPr bwMode="auto">
          <a:xfrm>
            <a:off x="706755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0" name="Oval 418"/>
          <p:cNvSpPr>
            <a:spLocks noChangeArrowheads="1"/>
          </p:cNvSpPr>
          <p:nvPr/>
        </p:nvSpPr>
        <p:spPr bwMode="auto">
          <a:xfrm>
            <a:off x="7077075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1" name="Oval 419"/>
          <p:cNvSpPr>
            <a:spLocks noChangeArrowheads="1"/>
          </p:cNvSpPr>
          <p:nvPr/>
        </p:nvSpPr>
        <p:spPr bwMode="auto">
          <a:xfrm>
            <a:off x="7086600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2" name="Oval 420"/>
          <p:cNvSpPr>
            <a:spLocks noChangeArrowheads="1"/>
          </p:cNvSpPr>
          <p:nvPr/>
        </p:nvSpPr>
        <p:spPr bwMode="auto">
          <a:xfrm>
            <a:off x="709612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3" name="Oval 421"/>
          <p:cNvSpPr>
            <a:spLocks noChangeArrowheads="1"/>
          </p:cNvSpPr>
          <p:nvPr/>
        </p:nvSpPr>
        <p:spPr bwMode="auto">
          <a:xfrm>
            <a:off x="7105650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4" name="Oval 422"/>
          <p:cNvSpPr>
            <a:spLocks noChangeArrowheads="1"/>
          </p:cNvSpPr>
          <p:nvPr/>
        </p:nvSpPr>
        <p:spPr bwMode="auto">
          <a:xfrm>
            <a:off x="7115175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5" name="Oval 423"/>
          <p:cNvSpPr>
            <a:spLocks noChangeArrowheads="1"/>
          </p:cNvSpPr>
          <p:nvPr/>
        </p:nvSpPr>
        <p:spPr bwMode="auto">
          <a:xfrm>
            <a:off x="7124700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6" name="Oval 424"/>
          <p:cNvSpPr>
            <a:spLocks noChangeArrowheads="1"/>
          </p:cNvSpPr>
          <p:nvPr/>
        </p:nvSpPr>
        <p:spPr bwMode="auto">
          <a:xfrm>
            <a:off x="713422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7" name="Oval 425"/>
          <p:cNvSpPr>
            <a:spLocks noChangeArrowheads="1"/>
          </p:cNvSpPr>
          <p:nvPr/>
        </p:nvSpPr>
        <p:spPr bwMode="auto">
          <a:xfrm>
            <a:off x="7143750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8" name="Oval 426"/>
          <p:cNvSpPr>
            <a:spLocks noChangeArrowheads="1"/>
          </p:cNvSpPr>
          <p:nvPr/>
        </p:nvSpPr>
        <p:spPr bwMode="auto">
          <a:xfrm>
            <a:off x="7153275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79" name="Oval 427"/>
          <p:cNvSpPr>
            <a:spLocks noChangeArrowheads="1"/>
          </p:cNvSpPr>
          <p:nvPr/>
        </p:nvSpPr>
        <p:spPr bwMode="auto">
          <a:xfrm>
            <a:off x="7162800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0" name="Oval 428"/>
          <p:cNvSpPr>
            <a:spLocks noChangeArrowheads="1"/>
          </p:cNvSpPr>
          <p:nvPr/>
        </p:nvSpPr>
        <p:spPr bwMode="auto">
          <a:xfrm>
            <a:off x="7172325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1" name="Oval 429"/>
          <p:cNvSpPr>
            <a:spLocks noChangeArrowheads="1"/>
          </p:cNvSpPr>
          <p:nvPr/>
        </p:nvSpPr>
        <p:spPr bwMode="auto">
          <a:xfrm>
            <a:off x="7181850" y="184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2" name="Oval 430"/>
          <p:cNvSpPr>
            <a:spLocks noChangeArrowheads="1"/>
          </p:cNvSpPr>
          <p:nvPr/>
        </p:nvSpPr>
        <p:spPr bwMode="auto">
          <a:xfrm>
            <a:off x="7191375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3" name="Oval 431"/>
          <p:cNvSpPr>
            <a:spLocks noChangeArrowheads="1"/>
          </p:cNvSpPr>
          <p:nvPr/>
        </p:nvSpPr>
        <p:spPr bwMode="auto">
          <a:xfrm>
            <a:off x="720090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4" name="Oval 432"/>
          <p:cNvSpPr>
            <a:spLocks noChangeArrowheads="1"/>
          </p:cNvSpPr>
          <p:nvPr/>
        </p:nvSpPr>
        <p:spPr bwMode="auto">
          <a:xfrm>
            <a:off x="7210425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5" name="Oval 433"/>
          <p:cNvSpPr>
            <a:spLocks noChangeArrowheads="1"/>
          </p:cNvSpPr>
          <p:nvPr/>
        </p:nvSpPr>
        <p:spPr bwMode="auto">
          <a:xfrm>
            <a:off x="721995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6" name="Oval 434"/>
          <p:cNvSpPr>
            <a:spLocks noChangeArrowheads="1"/>
          </p:cNvSpPr>
          <p:nvPr/>
        </p:nvSpPr>
        <p:spPr bwMode="auto">
          <a:xfrm>
            <a:off x="722947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7" name="Oval 435"/>
          <p:cNvSpPr>
            <a:spLocks noChangeArrowheads="1"/>
          </p:cNvSpPr>
          <p:nvPr/>
        </p:nvSpPr>
        <p:spPr bwMode="auto">
          <a:xfrm>
            <a:off x="7239000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8" name="Oval 436"/>
          <p:cNvSpPr>
            <a:spLocks noChangeArrowheads="1"/>
          </p:cNvSpPr>
          <p:nvPr/>
        </p:nvSpPr>
        <p:spPr bwMode="auto">
          <a:xfrm>
            <a:off x="724852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89" name="Oval 437"/>
          <p:cNvSpPr>
            <a:spLocks noChangeArrowheads="1"/>
          </p:cNvSpPr>
          <p:nvPr/>
        </p:nvSpPr>
        <p:spPr bwMode="auto">
          <a:xfrm>
            <a:off x="7258050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0" name="Oval 438"/>
          <p:cNvSpPr>
            <a:spLocks noChangeArrowheads="1"/>
          </p:cNvSpPr>
          <p:nvPr/>
        </p:nvSpPr>
        <p:spPr bwMode="auto">
          <a:xfrm>
            <a:off x="726757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1" name="Oval 439"/>
          <p:cNvSpPr>
            <a:spLocks noChangeArrowheads="1"/>
          </p:cNvSpPr>
          <p:nvPr/>
        </p:nvSpPr>
        <p:spPr bwMode="auto">
          <a:xfrm>
            <a:off x="727710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2" name="Oval 440"/>
          <p:cNvSpPr>
            <a:spLocks noChangeArrowheads="1"/>
          </p:cNvSpPr>
          <p:nvPr/>
        </p:nvSpPr>
        <p:spPr bwMode="auto">
          <a:xfrm>
            <a:off x="728662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3" name="Oval 441"/>
          <p:cNvSpPr>
            <a:spLocks noChangeArrowheads="1"/>
          </p:cNvSpPr>
          <p:nvPr/>
        </p:nvSpPr>
        <p:spPr bwMode="auto">
          <a:xfrm>
            <a:off x="7296150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4" name="Oval 442"/>
          <p:cNvSpPr>
            <a:spLocks noChangeArrowheads="1"/>
          </p:cNvSpPr>
          <p:nvPr/>
        </p:nvSpPr>
        <p:spPr bwMode="auto">
          <a:xfrm>
            <a:off x="7305675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5" name="Oval 443"/>
          <p:cNvSpPr>
            <a:spLocks noChangeArrowheads="1"/>
          </p:cNvSpPr>
          <p:nvPr/>
        </p:nvSpPr>
        <p:spPr bwMode="auto">
          <a:xfrm>
            <a:off x="731520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6" name="Oval 444"/>
          <p:cNvSpPr>
            <a:spLocks noChangeArrowheads="1"/>
          </p:cNvSpPr>
          <p:nvPr/>
        </p:nvSpPr>
        <p:spPr bwMode="auto">
          <a:xfrm>
            <a:off x="7324725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7" name="Oval 445"/>
          <p:cNvSpPr>
            <a:spLocks noChangeArrowheads="1"/>
          </p:cNvSpPr>
          <p:nvPr/>
        </p:nvSpPr>
        <p:spPr bwMode="auto">
          <a:xfrm>
            <a:off x="7334250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8" name="Oval 446"/>
          <p:cNvSpPr>
            <a:spLocks noChangeArrowheads="1"/>
          </p:cNvSpPr>
          <p:nvPr/>
        </p:nvSpPr>
        <p:spPr bwMode="auto">
          <a:xfrm>
            <a:off x="734377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399" name="Oval 447"/>
          <p:cNvSpPr>
            <a:spLocks noChangeArrowheads="1"/>
          </p:cNvSpPr>
          <p:nvPr/>
        </p:nvSpPr>
        <p:spPr bwMode="auto">
          <a:xfrm>
            <a:off x="7353300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0" name="Oval 448"/>
          <p:cNvSpPr>
            <a:spLocks noChangeArrowheads="1"/>
          </p:cNvSpPr>
          <p:nvPr/>
        </p:nvSpPr>
        <p:spPr bwMode="auto">
          <a:xfrm>
            <a:off x="7362825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1" name="Oval 449"/>
          <p:cNvSpPr>
            <a:spLocks noChangeArrowheads="1"/>
          </p:cNvSpPr>
          <p:nvPr/>
        </p:nvSpPr>
        <p:spPr bwMode="auto">
          <a:xfrm>
            <a:off x="7372350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2" name="Oval 450"/>
          <p:cNvSpPr>
            <a:spLocks noChangeArrowheads="1"/>
          </p:cNvSpPr>
          <p:nvPr/>
        </p:nvSpPr>
        <p:spPr bwMode="auto">
          <a:xfrm>
            <a:off x="7381875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3" name="Oval 451"/>
          <p:cNvSpPr>
            <a:spLocks noChangeArrowheads="1"/>
          </p:cNvSpPr>
          <p:nvPr/>
        </p:nvSpPr>
        <p:spPr bwMode="auto">
          <a:xfrm>
            <a:off x="7391400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4" name="Oval 452"/>
          <p:cNvSpPr>
            <a:spLocks noChangeArrowheads="1"/>
          </p:cNvSpPr>
          <p:nvPr/>
        </p:nvSpPr>
        <p:spPr bwMode="auto">
          <a:xfrm>
            <a:off x="7400925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5" name="Oval 453"/>
          <p:cNvSpPr>
            <a:spLocks noChangeArrowheads="1"/>
          </p:cNvSpPr>
          <p:nvPr/>
        </p:nvSpPr>
        <p:spPr bwMode="auto">
          <a:xfrm>
            <a:off x="7410450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6" name="Oval 454"/>
          <p:cNvSpPr>
            <a:spLocks noChangeArrowheads="1"/>
          </p:cNvSpPr>
          <p:nvPr/>
        </p:nvSpPr>
        <p:spPr bwMode="auto">
          <a:xfrm>
            <a:off x="7419975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7" name="Oval 455"/>
          <p:cNvSpPr>
            <a:spLocks noChangeArrowheads="1"/>
          </p:cNvSpPr>
          <p:nvPr/>
        </p:nvSpPr>
        <p:spPr bwMode="auto">
          <a:xfrm>
            <a:off x="7429500" y="18367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8" name="Oval 456"/>
          <p:cNvSpPr>
            <a:spLocks noChangeArrowheads="1"/>
          </p:cNvSpPr>
          <p:nvPr/>
        </p:nvSpPr>
        <p:spPr bwMode="auto">
          <a:xfrm>
            <a:off x="7439025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09" name="Oval 457"/>
          <p:cNvSpPr>
            <a:spLocks noChangeArrowheads="1"/>
          </p:cNvSpPr>
          <p:nvPr/>
        </p:nvSpPr>
        <p:spPr bwMode="auto">
          <a:xfrm>
            <a:off x="744855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0" name="Oval 458"/>
          <p:cNvSpPr>
            <a:spLocks noChangeArrowheads="1"/>
          </p:cNvSpPr>
          <p:nvPr/>
        </p:nvSpPr>
        <p:spPr bwMode="auto">
          <a:xfrm>
            <a:off x="7458075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1" name="Oval 459"/>
          <p:cNvSpPr>
            <a:spLocks noChangeArrowheads="1"/>
          </p:cNvSpPr>
          <p:nvPr/>
        </p:nvSpPr>
        <p:spPr bwMode="auto">
          <a:xfrm>
            <a:off x="746760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2" name="Oval 460"/>
          <p:cNvSpPr>
            <a:spLocks noChangeArrowheads="1"/>
          </p:cNvSpPr>
          <p:nvPr/>
        </p:nvSpPr>
        <p:spPr bwMode="auto">
          <a:xfrm>
            <a:off x="747712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3" name="Oval 461"/>
          <p:cNvSpPr>
            <a:spLocks noChangeArrowheads="1"/>
          </p:cNvSpPr>
          <p:nvPr/>
        </p:nvSpPr>
        <p:spPr bwMode="auto">
          <a:xfrm>
            <a:off x="7486650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4" name="Oval 462"/>
          <p:cNvSpPr>
            <a:spLocks noChangeArrowheads="1"/>
          </p:cNvSpPr>
          <p:nvPr/>
        </p:nvSpPr>
        <p:spPr bwMode="auto">
          <a:xfrm>
            <a:off x="7496175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5" name="Oval 463"/>
          <p:cNvSpPr>
            <a:spLocks noChangeArrowheads="1"/>
          </p:cNvSpPr>
          <p:nvPr/>
        </p:nvSpPr>
        <p:spPr bwMode="auto">
          <a:xfrm>
            <a:off x="7505700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6" name="Oval 464"/>
          <p:cNvSpPr>
            <a:spLocks noChangeArrowheads="1"/>
          </p:cNvSpPr>
          <p:nvPr/>
        </p:nvSpPr>
        <p:spPr bwMode="auto">
          <a:xfrm>
            <a:off x="75152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7" name="Oval 465"/>
          <p:cNvSpPr>
            <a:spLocks noChangeArrowheads="1"/>
          </p:cNvSpPr>
          <p:nvPr/>
        </p:nvSpPr>
        <p:spPr bwMode="auto">
          <a:xfrm>
            <a:off x="752475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8" name="Oval 466"/>
          <p:cNvSpPr>
            <a:spLocks noChangeArrowheads="1"/>
          </p:cNvSpPr>
          <p:nvPr/>
        </p:nvSpPr>
        <p:spPr bwMode="auto">
          <a:xfrm>
            <a:off x="75342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19" name="Oval 467"/>
          <p:cNvSpPr>
            <a:spLocks noChangeArrowheads="1"/>
          </p:cNvSpPr>
          <p:nvPr/>
        </p:nvSpPr>
        <p:spPr bwMode="auto">
          <a:xfrm>
            <a:off x="7543800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0" name="Oval 468"/>
          <p:cNvSpPr>
            <a:spLocks noChangeArrowheads="1"/>
          </p:cNvSpPr>
          <p:nvPr/>
        </p:nvSpPr>
        <p:spPr bwMode="auto">
          <a:xfrm>
            <a:off x="7553325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1" name="Oval 469"/>
          <p:cNvSpPr>
            <a:spLocks noChangeArrowheads="1"/>
          </p:cNvSpPr>
          <p:nvPr/>
        </p:nvSpPr>
        <p:spPr bwMode="auto">
          <a:xfrm>
            <a:off x="7562850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2" name="Oval 470"/>
          <p:cNvSpPr>
            <a:spLocks noChangeArrowheads="1"/>
          </p:cNvSpPr>
          <p:nvPr/>
        </p:nvSpPr>
        <p:spPr bwMode="auto">
          <a:xfrm>
            <a:off x="7572375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3" name="Oval 471"/>
          <p:cNvSpPr>
            <a:spLocks noChangeArrowheads="1"/>
          </p:cNvSpPr>
          <p:nvPr/>
        </p:nvSpPr>
        <p:spPr bwMode="auto">
          <a:xfrm>
            <a:off x="7581900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4" name="Oval 472"/>
          <p:cNvSpPr>
            <a:spLocks noChangeArrowheads="1"/>
          </p:cNvSpPr>
          <p:nvPr/>
        </p:nvSpPr>
        <p:spPr bwMode="auto">
          <a:xfrm>
            <a:off x="760095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5" name="Oval 473"/>
          <p:cNvSpPr>
            <a:spLocks noChangeArrowheads="1"/>
          </p:cNvSpPr>
          <p:nvPr/>
        </p:nvSpPr>
        <p:spPr bwMode="auto">
          <a:xfrm>
            <a:off x="761047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6" name="Oval 474"/>
          <p:cNvSpPr>
            <a:spLocks noChangeArrowheads="1"/>
          </p:cNvSpPr>
          <p:nvPr/>
        </p:nvSpPr>
        <p:spPr bwMode="auto">
          <a:xfrm>
            <a:off x="7620000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7" name="Oval 475"/>
          <p:cNvSpPr>
            <a:spLocks noChangeArrowheads="1"/>
          </p:cNvSpPr>
          <p:nvPr/>
        </p:nvSpPr>
        <p:spPr bwMode="auto">
          <a:xfrm>
            <a:off x="7629525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8" name="Oval 476"/>
          <p:cNvSpPr>
            <a:spLocks noChangeArrowheads="1"/>
          </p:cNvSpPr>
          <p:nvPr/>
        </p:nvSpPr>
        <p:spPr bwMode="auto">
          <a:xfrm>
            <a:off x="763905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29" name="Oval 477"/>
          <p:cNvSpPr>
            <a:spLocks noChangeArrowheads="1"/>
          </p:cNvSpPr>
          <p:nvPr/>
        </p:nvSpPr>
        <p:spPr bwMode="auto">
          <a:xfrm>
            <a:off x="7648575" y="194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0" name="Oval 478"/>
          <p:cNvSpPr>
            <a:spLocks noChangeArrowheads="1"/>
          </p:cNvSpPr>
          <p:nvPr/>
        </p:nvSpPr>
        <p:spPr bwMode="auto">
          <a:xfrm>
            <a:off x="7658100" y="192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1" name="Oval 479"/>
          <p:cNvSpPr>
            <a:spLocks noChangeArrowheads="1"/>
          </p:cNvSpPr>
          <p:nvPr/>
        </p:nvSpPr>
        <p:spPr bwMode="auto">
          <a:xfrm>
            <a:off x="7667625" y="190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2" name="Oval 480"/>
          <p:cNvSpPr>
            <a:spLocks noChangeArrowheads="1"/>
          </p:cNvSpPr>
          <p:nvPr/>
        </p:nvSpPr>
        <p:spPr bwMode="auto">
          <a:xfrm>
            <a:off x="7677150" y="187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3" name="Oval 481"/>
          <p:cNvSpPr>
            <a:spLocks noChangeArrowheads="1"/>
          </p:cNvSpPr>
          <p:nvPr/>
        </p:nvSpPr>
        <p:spPr bwMode="auto">
          <a:xfrm>
            <a:off x="7686675" y="184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4" name="Oval 482"/>
          <p:cNvSpPr>
            <a:spLocks noChangeArrowheads="1"/>
          </p:cNvSpPr>
          <p:nvPr/>
        </p:nvSpPr>
        <p:spPr bwMode="auto">
          <a:xfrm>
            <a:off x="7696200" y="17986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5" name="Oval 483"/>
          <p:cNvSpPr>
            <a:spLocks noChangeArrowheads="1"/>
          </p:cNvSpPr>
          <p:nvPr/>
        </p:nvSpPr>
        <p:spPr bwMode="auto">
          <a:xfrm>
            <a:off x="77057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6" name="Oval 484"/>
          <p:cNvSpPr>
            <a:spLocks noChangeArrowheads="1"/>
          </p:cNvSpPr>
          <p:nvPr/>
        </p:nvSpPr>
        <p:spPr bwMode="auto">
          <a:xfrm>
            <a:off x="7715250" y="17129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7" name="Oval 485"/>
          <p:cNvSpPr>
            <a:spLocks noChangeArrowheads="1"/>
          </p:cNvSpPr>
          <p:nvPr/>
        </p:nvSpPr>
        <p:spPr bwMode="auto">
          <a:xfrm>
            <a:off x="7724775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8" name="Oval 486"/>
          <p:cNvSpPr>
            <a:spLocks noChangeArrowheads="1"/>
          </p:cNvSpPr>
          <p:nvPr/>
        </p:nvSpPr>
        <p:spPr bwMode="auto">
          <a:xfrm>
            <a:off x="773430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39" name="Oval 487"/>
          <p:cNvSpPr>
            <a:spLocks noChangeArrowheads="1"/>
          </p:cNvSpPr>
          <p:nvPr/>
        </p:nvSpPr>
        <p:spPr bwMode="auto">
          <a:xfrm>
            <a:off x="7743825" y="161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0" name="Oval 488"/>
          <p:cNvSpPr>
            <a:spLocks noChangeArrowheads="1"/>
          </p:cNvSpPr>
          <p:nvPr/>
        </p:nvSpPr>
        <p:spPr bwMode="auto">
          <a:xfrm>
            <a:off x="7753350" y="16367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1" name="Oval 489"/>
          <p:cNvSpPr>
            <a:spLocks noChangeArrowheads="1"/>
          </p:cNvSpPr>
          <p:nvPr/>
        </p:nvSpPr>
        <p:spPr bwMode="auto">
          <a:xfrm>
            <a:off x="7762875" y="16557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2" name="Oval 490"/>
          <p:cNvSpPr>
            <a:spLocks noChangeArrowheads="1"/>
          </p:cNvSpPr>
          <p:nvPr/>
        </p:nvSpPr>
        <p:spPr bwMode="auto">
          <a:xfrm>
            <a:off x="7772400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3" name="Oval 491"/>
          <p:cNvSpPr>
            <a:spLocks noChangeArrowheads="1"/>
          </p:cNvSpPr>
          <p:nvPr/>
        </p:nvSpPr>
        <p:spPr bwMode="auto">
          <a:xfrm>
            <a:off x="7781925" y="16462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4" name="Oval 492"/>
          <p:cNvSpPr>
            <a:spLocks noChangeArrowheads="1"/>
          </p:cNvSpPr>
          <p:nvPr/>
        </p:nvSpPr>
        <p:spPr bwMode="auto">
          <a:xfrm>
            <a:off x="7791450" y="16652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5" name="Oval 493"/>
          <p:cNvSpPr>
            <a:spLocks noChangeArrowheads="1"/>
          </p:cNvSpPr>
          <p:nvPr/>
        </p:nvSpPr>
        <p:spPr bwMode="auto">
          <a:xfrm>
            <a:off x="7800975" y="16938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6" name="Oval 494"/>
          <p:cNvSpPr>
            <a:spLocks noChangeArrowheads="1"/>
          </p:cNvSpPr>
          <p:nvPr/>
        </p:nvSpPr>
        <p:spPr bwMode="auto">
          <a:xfrm>
            <a:off x="7810500" y="17224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7" name="Oval 495"/>
          <p:cNvSpPr>
            <a:spLocks noChangeArrowheads="1"/>
          </p:cNvSpPr>
          <p:nvPr/>
        </p:nvSpPr>
        <p:spPr bwMode="auto">
          <a:xfrm>
            <a:off x="7820025" y="17605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8" name="Oval 496"/>
          <p:cNvSpPr>
            <a:spLocks noChangeArrowheads="1"/>
          </p:cNvSpPr>
          <p:nvPr/>
        </p:nvSpPr>
        <p:spPr bwMode="auto">
          <a:xfrm>
            <a:off x="7829550" y="18272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49" name="Oval 497"/>
          <p:cNvSpPr>
            <a:spLocks noChangeArrowheads="1"/>
          </p:cNvSpPr>
          <p:nvPr/>
        </p:nvSpPr>
        <p:spPr bwMode="auto">
          <a:xfrm>
            <a:off x="7839075" y="18843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50" name="Oval 498"/>
          <p:cNvSpPr>
            <a:spLocks noChangeArrowheads="1"/>
          </p:cNvSpPr>
          <p:nvPr/>
        </p:nvSpPr>
        <p:spPr bwMode="auto">
          <a:xfrm>
            <a:off x="7848600" y="195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51" name="Oval 499"/>
          <p:cNvSpPr>
            <a:spLocks noChangeArrowheads="1"/>
          </p:cNvSpPr>
          <p:nvPr/>
        </p:nvSpPr>
        <p:spPr bwMode="auto">
          <a:xfrm>
            <a:off x="7858125" y="20081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52" name="Oval 500"/>
          <p:cNvSpPr>
            <a:spLocks noChangeArrowheads="1"/>
          </p:cNvSpPr>
          <p:nvPr/>
        </p:nvSpPr>
        <p:spPr bwMode="auto">
          <a:xfrm>
            <a:off x="7867650" y="198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53" name="Oval 501"/>
          <p:cNvSpPr>
            <a:spLocks noChangeArrowheads="1"/>
          </p:cNvSpPr>
          <p:nvPr/>
        </p:nvSpPr>
        <p:spPr bwMode="auto">
          <a:xfrm>
            <a:off x="7877175" y="197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54" name="Rectangle 502"/>
          <p:cNvSpPr>
            <a:spLocks noChangeArrowheads="1"/>
          </p:cNvSpPr>
          <p:nvPr/>
        </p:nvSpPr>
        <p:spPr bwMode="auto">
          <a:xfrm>
            <a:off x="5457825" y="23987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</a:t>
            </a:r>
            <a:endParaRPr lang="en-US" sz="1600">
              <a:latin typeface="Comic Sans MS" charset="0"/>
            </a:endParaRPr>
          </a:p>
        </p:txBody>
      </p:sp>
      <p:sp>
        <p:nvSpPr>
          <p:cNvPr id="382455" name="Rectangle 503"/>
          <p:cNvSpPr>
            <a:spLocks noChangeArrowheads="1"/>
          </p:cNvSpPr>
          <p:nvPr/>
        </p:nvSpPr>
        <p:spPr bwMode="auto">
          <a:xfrm>
            <a:off x="5343525" y="2255838"/>
            <a:ext cx="171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500</a:t>
            </a:r>
            <a:endParaRPr lang="en-US" sz="1600">
              <a:latin typeface="Comic Sans MS" charset="0"/>
            </a:endParaRPr>
          </a:p>
        </p:txBody>
      </p:sp>
      <p:sp>
        <p:nvSpPr>
          <p:cNvPr id="382456" name="Rectangle 504"/>
          <p:cNvSpPr>
            <a:spLocks noChangeArrowheads="1"/>
          </p:cNvSpPr>
          <p:nvPr/>
        </p:nvSpPr>
        <p:spPr bwMode="auto">
          <a:xfrm>
            <a:off x="5286375" y="2122488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1000</a:t>
            </a:r>
            <a:endParaRPr lang="en-US" sz="1600">
              <a:latin typeface="Comic Sans MS" charset="0"/>
            </a:endParaRPr>
          </a:p>
        </p:txBody>
      </p:sp>
      <p:sp>
        <p:nvSpPr>
          <p:cNvPr id="382457" name="Rectangle 505"/>
          <p:cNvSpPr>
            <a:spLocks noChangeArrowheads="1"/>
          </p:cNvSpPr>
          <p:nvPr/>
        </p:nvSpPr>
        <p:spPr bwMode="auto">
          <a:xfrm>
            <a:off x="5286375" y="1979613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1500</a:t>
            </a:r>
            <a:endParaRPr lang="en-US" sz="1600">
              <a:latin typeface="Comic Sans MS" charset="0"/>
            </a:endParaRPr>
          </a:p>
        </p:txBody>
      </p:sp>
      <p:sp>
        <p:nvSpPr>
          <p:cNvPr id="382458" name="Rectangle 506"/>
          <p:cNvSpPr>
            <a:spLocks noChangeArrowheads="1"/>
          </p:cNvSpPr>
          <p:nvPr/>
        </p:nvSpPr>
        <p:spPr bwMode="auto">
          <a:xfrm>
            <a:off x="5286375" y="1836738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2000</a:t>
            </a:r>
            <a:endParaRPr lang="en-US" sz="1600">
              <a:latin typeface="Comic Sans MS" charset="0"/>
            </a:endParaRPr>
          </a:p>
        </p:txBody>
      </p:sp>
      <p:sp>
        <p:nvSpPr>
          <p:cNvPr id="382459" name="Rectangle 507"/>
          <p:cNvSpPr>
            <a:spLocks noChangeArrowheads="1"/>
          </p:cNvSpPr>
          <p:nvPr/>
        </p:nvSpPr>
        <p:spPr bwMode="auto">
          <a:xfrm>
            <a:off x="5286375" y="1693863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2500</a:t>
            </a:r>
            <a:endParaRPr lang="en-US" sz="1600">
              <a:latin typeface="Comic Sans MS" charset="0"/>
            </a:endParaRPr>
          </a:p>
        </p:txBody>
      </p:sp>
      <p:sp>
        <p:nvSpPr>
          <p:cNvPr id="382460" name="Rectangle 508"/>
          <p:cNvSpPr>
            <a:spLocks noChangeArrowheads="1"/>
          </p:cNvSpPr>
          <p:nvPr/>
        </p:nvSpPr>
        <p:spPr bwMode="auto">
          <a:xfrm>
            <a:off x="5286375" y="1560513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3000</a:t>
            </a:r>
            <a:endParaRPr lang="en-US" sz="1600">
              <a:latin typeface="Comic Sans MS" charset="0"/>
            </a:endParaRPr>
          </a:p>
        </p:txBody>
      </p:sp>
      <p:sp>
        <p:nvSpPr>
          <p:cNvPr id="382461" name="Rectangle 509"/>
          <p:cNvSpPr>
            <a:spLocks noChangeArrowheads="1"/>
          </p:cNvSpPr>
          <p:nvPr/>
        </p:nvSpPr>
        <p:spPr bwMode="auto">
          <a:xfrm>
            <a:off x="5286375" y="1417638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3500</a:t>
            </a:r>
            <a:endParaRPr lang="en-US" sz="1600">
              <a:latin typeface="Comic Sans MS" charset="0"/>
            </a:endParaRPr>
          </a:p>
        </p:txBody>
      </p:sp>
      <p:sp>
        <p:nvSpPr>
          <p:cNvPr id="382462" name="Rectangle 510"/>
          <p:cNvSpPr>
            <a:spLocks noChangeArrowheads="1"/>
          </p:cNvSpPr>
          <p:nvPr/>
        </p:nvSpPr>
        <p:spPr bwMode="auto">
          <a:xfrm>
            <a:off x="5635625" y="3165475"/>
            <a:ext cx="226695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3" name="Line 511"/>
          <p:cNvSpPr>
            <a:spLocks noChangeShapeType="1"/>
          </p:cNvSpPr>
          <p:nvPr/>
        </p:nvSpPr>
        <p:spPr bwMode="auto">
          <a:xfrm>
            <a:off x="6092825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4" name="Line 512"/>
          <p:cNvSpPr>
            <a:spLocks noChangeShapeType="1"/>
          </p:cNvSpPr>
          <p:nvPr/>
        </p:nvSpPr>
        <p:spPr bwMode="auto">
          <a:xfrm>
            <a:off x="6562725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5" name="Line 513"/>
          <p:cNvSpPr>
            <a:spLocks noChangeShapeType="1"/>
          </p:cNvSpPr>
          <p:nvPr/>
        </p:nvSpPr>
        <p:spPr bwMode="auto">
          <a:xfrm>
            <a:off x="7058025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6" name="Line 514"/>
          <p:cNvSpPr>
            <a:spLocks noChangeShapeType="1"/>
          </p:cNvSpPr>
          <p:nvPr/>
        </p:nvSpPr>
        <p:spPr bwMode="auto">
          <a:xfrm>
            <a:off x="7537450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7" name="Line 515"/>
          <p:cNvSpPr>
            <a:spLocks noChangeShapeType="1"/>
          </p:cNvSpPr>
          <p:nvPr/>
        </p:nvSpPr>
        <p:spPr bwMode="auto">
          <a:xfrm>
            <a:off x="7902575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8" name="Rectangle 516"/>
          <p:cNvSpPr>
            <a:spLocks noChangeArrowheads="1"/>
          </p:cNvSpPr>
          <p:nvPr/>
        </p:nvSpPr>
        <p:spPr bwMode="auto">
          <a:xfrm>
            <a:off x="5635625" y="3165475"/>
            <a:ext cx="2266950" cy="9810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69" name="Line 517"/>
          <p:cNvSpPr>
            <a:spLocks noChangeShapeType="1"/>
          </p:cNvSpPr>
          <p:nvPr/>
        </p:nvSpPr>
        <p:spPr bwMode="auto">
          <a:xfrm>
            <a:off x="5635625" y="3165475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0" name="Line 518"/>
          <p:cNvSpPr>
            <a:spLocks noChangeShapeType="1"/>
          </p:cNvSpPr>
          <p:nvPr/>
        </p:nvSpPr>
        <p:spPr bwMode="auto">
          <a:xfrm>
            <a:off x="5607050" y="4146550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1" name="Line 519"/>
          <p:cNvSpPr>
            <a:spLocks noChangeShapeType="1"/>
          </p:cNvSpPr>
          <p:nvPr/>
        </p:nvSpPr>
        <p:spPr bwMode="auto">
          <a:xfrm>
            <a:off x="5607050" y="3946525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2" name="Line 520"/>
          <p:cNvSpPr>
            <a:spLocks noChangeShapeType="1"/>
          </p:cNvSpPr>
          <p:nvPr/>
        </p:nvSpPr>
        <p:spPr bwMode="auto">
          <a:xfrm>
            <a:off x="5607050" y="3756025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3" name="Line 521"/>
          <p:cNvSpPr>
            <a:spLocks noChangeShapeType="1"/>
          </p:cNvSpPr>
          <p:nvPr/>
        </p:nvSpPr>
        <p:spPr bwMode="auto">
          <a:xfrm>
            <a:off x="5607050" y="3556000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4" name="Line 522"/>
          <p:cNvSpPr>
            <a:spLocks noChangeShapeType="1"/>
          </p:cNvSpPr>
          <p:nvPr/>
        </p:nvSpPr>
        <p:spPr bwMode="auto">
          <a:xfrm>
            <a:off x="5607050" y="3365500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5" name="Line 523"/>
          <p:cNvSpPr>
            <a:spLocks noChangeShapeType="1"/>
          </p:cNvSpPr>
          <p:nvPr/>
        </p:nvSpPr>
        <p:spPr bwMode="auto">
          <a:xfrm>
            <a:off x="5607050" y="3165475"/>
            <a:ext cx="28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6" name="Line 524"/>
          <p:cNvSpPr>
            <a:spLocks noChangeShapeType="1"/>
          </p:cNvSpPr>
          <p:nvPr/>
        </p:nvSpPr>
        <p:spPr bwMode="auto">
          <a:xfrm>
            <a:off x="5635625" y="4146550"/>
            <a:ext cx="22669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77" name="Line 525"/>
          <p:cNvSpPr>
            <a:spLocks noChangeShapeType="1"/>
          </p:cNvSpPr>
          <p:nvPr/>
        </p:nvSpPr>
        <p:spPr bwMode="auto">
          <a:xfrm flipV="1">
            <a:off x="5635625" y="4146550"/>
            <a:ext cx="1588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0" name="Line 528"/>
          <p:cNvSpPr>
            <a:spLocks noChangeShapeType="1"/>
          </p:cNvSpPr>
          <p:nvPr/>
        </p:nvSpPr>
        <p:spPr bwMode="auto">
          <a:xfrm>
            <a:off x="5635625" y="4060825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1" name="Line 529"/>
          <p:cNvSpPr>
            <a:spLocks noChangeShapeType="1"/>
          </p:cNvSpPr>
          <p:nvPr/>
        </p:nvSpPr>
        <p:spPr bwMode="auto">
          <a:xfrm>
            <a:off x="5645150" y="408940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2" name="Line 530"/>
          <p:cNvSpPr>
            <a:spLocks noChangeShapeType="1"/>
          </p:cNvSpPr>
          <p:nvPr/>
        </p:nvSpPr>
        <p:spPr bwMode="auto">
          <a:xfrm>
            <a:off x="5654675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3" name="Line 531"/>
          <p:cNvSpPr>
            <a:spLocks noChangeShapeType="1"/>
          </p:cNvSpPr>
          <p:nvPr/>
        </p:nvSpPr>
        <p:spPr bwMode="auto">
          <a:xfrm>
            <a:off x="56642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4" name="Line 532"/>
          <p:cNvSpPr>
            <a:spLocks noChangeShapeType="1"/>
          </p:cNvSpPr>
          <p:nvPr/>
        </p:nvSpPr>
        <p:spPr bwMode="auto">
          <a:xfrm>
            <a:off x="56737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5" name="Line 533"/>
          <p:cNvSpPr>
            <a:spLocks noChangeShapeType="1"/>
          </p:cNvSpPr>
          <p:nvPr/>
        </p:nvSpPr>
        <p:spPr bwMode="auto">
          <a:xfrm>
            <a:off x="56832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6" name="Line 534"/>
          <p:cNvSpPr>
            <a:spLocks noChangeShapeType="1"/>
          </p:cNvSpPr>
          <p:nvPr/>
        </p:nvSpPr>
        <p:spPr bwMode="auto">
          <a:xfrm>
            <a:off x="56927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7" name="Line 535"/>
          <p:cNvSpPr>
            <a:spLocks noChangeShapeType="1"/>
          </p:cNvSpPr>
          <p:nvPr/>
        </p:nvSpPr>
        <p:spPr bwMode="auto">
          <a:xfrm>
            <a:off x="57023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8" name="Line 536"/>
          <p:cNvSpPr>
            <a:spLocks noChangeShapeType="1"/>
          </p:cNvSpPr>
          <p:nvPr/>
        </p:nvSpPr>
        <p:spPr bwMode="auto">
          <a:xfrm>
            <a:off x="57118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89" name="Line 537"/>
          <p:cNvSpPr>
            <a:spLocks noChangeShapeType="1"/>
          </p:cNvSpPr>
          <p:nvPr/>
        </p:nvSpPr>
        <p:spPr bwMode="auto">
          <a:xfrm>
            <a:off x="57213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0" name="Line 538"/>
          <p:cNvSpPr>
            <a:spLocks noChangeShapeType="1"/>
          </p:cNvSpPr>
          <p:nvPr/>
        </p:nvSpPr>
        <p:spPr bwMode="auto">
          <a:xfrm>
            <a:off x="57308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1" name="Line 539"/>
          <p:cNvSpPr>
            <a:spLocks noChangeShapeType="1"/>
          </p:cNvSpPr>
          <p:nvPr/>
        </p:nvSpPr>
        <p:spPr bwMode="auto">
          <a:xfrm>
            <a:off x="57404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2" name="Line 540"/>
          <p:cNvSpPr>
            <a:spLocks noChangeShapeType="1"/>
          </p:cNvSpPr>
          <p:nvPr/>
        </p:nvSpPr>
        <p:spPr bwMode="auto">
          <a:xfrm flipV="1">
            <a:off x="5749925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3" name="Line 541"/>
          <p:cNvSpPr>
            <a:spLocks noChangeShapeType="1"/>
          </p:cNvSpPr>
          <p:nvPr/>
        </p:nvSpPr>
        <p:spPr bwMode="auto">
          <a:xfrm>
            <a:off x="5759450" y="410845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4" name="Line 542"/>
          <p:cNvSpPr>
            <a:spLocks noChangeShapeType="1"/>
          </p:cNvSpPr>
          <p:nvPr/>
        </p:nvSpPr>
        <p:spPr bwMode="auto">
          <a:xfrm flipV="1">
            <a:off x="5768975" y="40989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5" name="Line 543"/>
          <p:cNvSpPr>
            <a:spLocks noChangeShapeType="1"/>
          </p:cNvSpPr>
          <p:nvPr/>
        </p:nvSpPr>
        <p:spPr bwMode="auto">
          <a:xfrm>
            <a:off x="5778500" y="409892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6" name="Line 544"/>
          <p:cNvSpPr>
            <a:spLocks noChangeShapeType="1"/>
          </p:cNvSpPr>
          <p:nvPr/>
        </p:nvSpPr>
        <p:spPr bwMode="auto">
          <a:xfrm flipV="1">
            <a:off x="5788025" y="40894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7" name="Line 545"/>
          <p:cNvSpPr>
            <a:spLocks noChangeShapeType="1"/>
          </p:cNvSpPr>
          <p:nvPr/>
        </p:nvSpPr>
        <p:spPr bwMode="auto">
          <a:xfrm>
            <a:off x="5797550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8" name="Line 546"/>
          <p:cNvSpPr>
            <a:spLocks noChangeShapeType="1"/>
          </p:cNvSpPr>
          <p:nvPr/>
        </p:nvSpPr>
        <p:spPr bwMode="auto">
          <a:xfrm>
            <a:off x="5807075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499" name="Line 547"/>
          <p:cNvSpPr>
            <a:spLocks noChangeShapeType="1"/>
          </p:cNvSpPr>
          <p:nvPr/>
        </p:nvSpPr>
        <p:spPr bwMode="auto">
          <a:xfrm flipV="1">
            <a:off x="5816600" y="40798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0" name="Line 548"/>
          <p:cNvSpPr>
            <a:spLocks noChangeShapeType="1"/>
          </p:cNvSpPr>
          <p:nvPr/>
        </p:nvSpPr>
        <p:spPr bwMode="auto">
          <a:xfrm flipV="1">
            <a:off x="5826125" y="40703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1" name="Line 549"/>
          <p:cNvSpPr>
            <a:spLocks noChangeShapeType="1"/>
          </p:cNvSpPr>
          <p:nvPr/>
        </p:nvSpPr>
        <p:spPr bwMode="auto">
          <a:xfrm flipV="1">
            <a:off x="5835650" y="40608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2" name="Line 550"/>
          <p:cNvSpPr>
            <a:spLocks noChangeShapeType="1"/>
          </p:cNvSpPr>
          <p:nvPr/>
        </p:nvSpPr>
        <p:spPr bwMode="auto">
          <a:xfrm flipV="1">
            <a:off x="5845175" y="40513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3" name="Line 551"/>
          <p:cNvSpPr>
            <a:spLocks noChangeShapeType="1"/>
          </p:cNvSpPr>
          <p:nvPr/>
        </p:nvSpPr>
        <p:spPr bwMode="auto">
          <a:xfrm>
            <a:off x="5854700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4" name="Line 552"/>
          <p:cNvSpPr>
            <a:spLocks noChangeShapeType="1"/>
          </p:cNvSpPr>
          <p:nvPr/>
        </p:nvSpPr>
        <p:spPr bwMode="auto">
          <a:xfrm flipV="1">
            <a:off x="5864225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5" name="Line 553"/>
          <p:cNvSpPr>
            <a:spLocks noChangeShapeType="1"/>
          </p:cNvSpPr>
          <p:nvPr/>
        </p:nvSpPr>
        <p:spPr bwMode="auto">
          <a:xfrm>
            <a:off x="5873750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6" name="Line 554"/>
          <p:cNvSpPr>
            <a:spLocks noChangeShapeType="1"/>
          </p:cNvSpPr>
          <p:nvPr/>
        </p:nvSpPr>
        <p:spPr bwMode="auto">
          <a:xfrm>
            <a:off x="5883275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7" name="Line 555"/>
          <p:cNvSpPr>
            <a:spLocks noChangeShapeType="1"/>
          </p:cNvSpPr>
          <p:nvPr/>
        </p:nvSpPr>
        <p:spPr bwMode="auto">
          <a:xfrm>
            <a:off x="5892800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8" name="Line 556"/>
          <p:cNvSpPr>
            <a:spLocks noChangeShapeType="1"/>
          </p:cNvSpPr>
          <p:nvPr/>
        </p:nvSpPr>
        <p:spPr bwMode="auto">
          <a:xfrm>
            <a:off x="590232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09" name="Line 557"/>
          <p:cNvSpPr>
            <a:spLocks noChangeShapeType="1"/>
          </p:cNvSpPr>
          <p:nvPr/>
        </p:nvSpPr>
        <p:spPr bwMode="auto">
          <a:xfrm flipV="1">
            <a:off x="5911850" y="403225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0" name="Line 558"/>
          <p:cNvSpPr>
            <a:spLocks noChangeShapeType="1"/>
          </p:cNvSpPr>
          <p:nvPr/>
        </p:nvSpPr>
        <p:spPr bwMode="auto">
          <a:xfrm flipV="1">
            <a:off x="5921375" y="39941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1" name="Line 559"/>
          <p:cNvSpPr>
            <a:spLocks noChangeShapeType="1"/>
          </p:cNvSpPr>
          <p:nvPr/>
        </p:nvSpPr>
        <p:spPr bwMode="auto">
          <a:xfrm flipV="1">
            <a:off x="5930900" y="39560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2" name="Line 560"/>
          <p:cNvSpPr>
            <a:spLocks noChangeShapeType="1"/>
          </p:cNvSpPr>
          <p:nvPr/>
        </p:nvSpPr>
        <p:spPr bwMode="auto">
          <a:xfrm flipV="1">
            <a:off x="5940425" y="3908425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3" name="Line 561"/>
          <p:cNvSpPr>
            <a:spLocks noChangeShapeType="1"/>
          </p:cNvSpPr>
          <p:nvPr/>
        </p:nvSpPr>
        <p:spPr bwMode="auto">
          <a:xfrm flipV="1">
            <a:off x="5949950" y="3851275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4" name="Line 562"/>
          <p:cNvSpPr>
            <a:spLocks noChangeShapeType="1"/>
          </p:cNvSpPr>
          <p:nvPr/>
        </p:nvSpPr>
        <p:spPr bwMode="auto">
          <a:xfrm flipV="1">
            <a:off x="5959475" y="3784600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5" name="Line 563"/>
          <p:cNvSpPr>
            <a:spLocks noChangeShapeType="1"/>
          </p:cNvSpPr>
          <p:nvPr/>
        </p:nvSpPr>
        <p:spPr bwMode="auto">
          <a:xfrm flipV="1">
            <a:off x="5969000" y="369887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6" name="Line 564"/>
          <p:cNvSpPr>
            <a:spLocks noChangeShapeType="1"/>
          </p:cNvSpPr>
          <p:nvPr/>
        </p:nvSpPr>
        <p:spPr bwMode="auto">
          <a:xfrm flipV="1">
            <a:off x="5978525" y="360362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7" name="Line 565"/>
          <p:cNvSpPr>
            <a:spLocks noChangeShapeType="1"/>
          </p:cNvSpPr>
          <p:nvPr/>
        </p:nvSpPr>
        <p:spPr bwMode="auto">
          <a:xfrm flipV="1">
            <a:off x="5988050" y="3489325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8" name="Line 566"/>
          <p:cNvSpPr>
            <a:spLocks noChangeShapeType="1"/>
          </p:cNvSpPr>
          <p:nvPr/>
        </p:nvSpPr>
        <p:spPr bwMode="auto">
          <a:xfrm flipV="1">
            <a:off x="5997575" y="33940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19" name="Line 567"/>
          <p:cNvSpPr>
            <a:spLocks noChangeShapeType="1"/>
          </p:cNvSpPr>
          <p:nvPr/>
        </p:nvSpPr>
        <p:spPr bwMode="auto">
          <a:xfrm flipV="1">
            <a:off x="6007100" y="3289300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0" name="Line 568"/>
          <p:cNvSpPr>
            <a:spLocks noChangeShapeType="1"/>
          </p:cNvSpPr>
          <p:nvPr/>
        </p:nvSpPr>
        <p:spPr bwMode="auto">
          <a:xfrm flipV="1">
            <a:off x="6016625" y="32321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1" name="Line 569"/>
          <p:cNvSpPr>
            <a:spLocks noChangeShapeType="1"/>
          </p:cNvSpPr>
          <p:nvPr/>
        </p:nvSpPr>
        <p:spPr bwMode="auto">
          <a:xfrm>
            <a:off x="6026150" y="3232150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2" name="Line 570"/>
          <p:cNvSpPr>
            <a:spLocks noChangeShapeType="1"/>
          </p:cNvSpPr>
          <p:nvPr/>
        </p:nvSpPr>
        <p:spPr bwMode="auto">
          <a:xfrm>
            <a:off x="6035675" y="3260725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3" name="Line 571"/>
          <p:cNvSpPr>
            <a:spLocks noChangeShapeType="1"/>
          </p:cNvSpPr>
          <p:nvPr/>
        </p:nvSpPr>
        <p:spPr bwMode="auto">
          <a:xfrm>
            <a:off x="6045200" y="3327400"/>
            <a:ext cx="9525" cy="1619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4" name="Line 572"/>
          <p:cNvSpPr>
            <a:spLocks noChangeShapeType="1"/>
          </p:cNvSpPr>
          <p:nvPr/>
        </p:nvSpPr>
        <p:spPr bwMode="auto">
          <a:xfrm>
            <a:off x="6054725" y="3489325"/>
            <a:ext cx="9525" cy="133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5" name="Line 573"/>
          <p:cNvSpPr>
            <a:spLocks noChangeShapeType="1"/>
          </p:cNvSpPr>
          <p:nvPr/>
        </p:nvSpPr>
        <p:spPr bwMode="auto">
          <a:xfrm>
            <a:off x="6064250" y="36226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6" name="Line 574"/>
          <p:cNvSpPr>
            <a:spLocks noChangeShapeType="1"/>
          </p:cNvSpPr>
          <p:nvPr/>
        </p:nvSpPr>
        <p:spPr bwMode="auto">
          <a:xfrm>
            <a:off x="6073775" y="3717925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7" name="Line 575"/>
          <p:cNvSpPr>
            <a:spLocks noChangeShapeType="1"/>
          </p:cNvSpPr>
          <p:nvPr/>
        </p:nvSpPr>
        <p:spPr bwMode="auto">
          <a:xfrm>
            <a:off x="6083300" y="379412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8" name="Line 576"/>
          <p:cNvSpPr>
            <a:spLocks noChangeShapeType="1"/>
          </p:cNvSpPr>
          <p:nvPr/>
        </p:nvSpPr>
        <p:spPr bwMode="auto">
          <a:xfrm>
            <a:off x="6092825" y="38798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29" name="Line 577"/>
          <p:cNvSpPr>
            <a:spLocks noChangeShapeType="1"/>
          </p:cNvSpPr>
          <p:nvPr/>
        </p:nvSpPr>
        <p:spPr bwMode="auto">
          <a:xfrm>
            <a:off x="6102350" y="3937000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0" name="Line 578"/>
          <p:cNvSpPr>
            <a:spLocks noChangeShapeType="1"/>
          </p:cNvSpPr>
          <p:nvPr/>
        </p:nvSpPr>
        <p:spPr bwMode="auto">
          <a:xfrm>
            <a:off x="6111875" y="39846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1" name="Line 579"/>
          <p:cNvSpPr>
            <a:spLocks noChangeShapeType="1"/>
          </p:cNvSpPr>
          <p:nvPr/>
        </p:nvSpPr>
        <p:spPr bwMode="auto">
          <a:xfrm>
            <a:off x="6121400" y="40227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2" name="Line 580"/>
          <p:cNvSpPr>
            <a:spLocks noChangeShapeType="1"/>
          </p:cNvSpPr>
          <p:nvPr/>
        </p:nvSpPr>
        <p:spPr bwMode="auto">
          <a:xfrm>
            <a:off x="6130925" y="4060825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3" name="Line 581"/>
          <p:cNvSpPr>
            <a:spLocks noChangeShapeType="1"/>
          </p:cNvSpPr>
          <p:nvPr/>
        </p:nvSpPr>
        <p:spPr bwMode="auto">
          <a:xfrm>
            <a:off x="6140450" y="408940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4" name="Line 582"/>
          <p:cNvSpPr>
            <a:spLocks noChangeShapeType="1"/>
          </p:cNvSpPr>
          <p:nvPr/>
        </p:nvSpPr>
        <p:spPr bwMode="auto">
          <a:xfrm>
            <a:off x="6149975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5" name="Line 583"/>
          <p:cNvSpPr>
            <a:spLocks noChangeShapeType="1"/>
          </p:cNvSpPr>
          <p:nvPr/>
        </p:nvSpPr>
        <p:spPr bwMode="auto">
          <a:xfrm>
            <a:off x="61595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6" name="Line 584"/>
          <p:cNvSpPr>
            <a:spLocks noChangeShapeType="1"/>
          </p:cNvSpPr>
          <p:nvPr/>
        </p:nvSpPr>
        <p:spPr bwMode="auto">
          <a:xfrm>
            <a:off x="61690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7" name="Line 585"/>
          <p:cNvSpPr>
            <a:spLocks noChangeShapeType="1"/>
          </p:cNvSpPr>
          <p:nvPr/>
        </p:nvSpPr>
        <p:spPr bwMode="auto">
          <a:xfrm>
            <a:off x="61785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8" name="Line 586"/>
          <p:cNvSpPr>
            <a:spLocks noChangeShapeType="1"/>
          </p:cNvSpPr>
          <p:nvPr/>
        </p:nvSpPr>
        <p:spPr bwMode="auto">
          <a:xfrm>
            <a:off x="61880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39" name="Line 587"/>
          <p:cNvSpPr>
            <a:spLocks noChangeShapeType="1"/>
          </p:cNvSpPr>
          <p:nvPr/>
        </p:nvSpPr>
        <p:spPr bwMode="auto">
          <a:xfrm>
            <a:off x="61976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0" name="Line 588"/>
          <p:cNvSpPr>
            <a:spLocks noChangeShapeType="1"/>
          </p:cNvSpPr>
          <p:nvPr/>
        </p:nvSpPr>
        <p:spPr bwMode="auto">
          <a:xfrm>
            <a:off x="6207125" y="4117975"/>
            <a:ext cx="15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1" name="Line 589"/>
          <p:cNvSpPr>
            <a:spLocks noChangeShapeType="1"/>
          </p:cNvSpPr>
          <p:nvPr/>
        </p:nvSpPr>
        <p:spPr bwMode="auto">
          <a:xfrm>
            <a:off x="62071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2" name="Line 590"/>
          <p:cNvSpPr>
            <a:spLocks noChangeShapeType="1"/>
          </p:cNvSpPr>
          <p:nvPr/>
        </p:nvSpPr>
        <p:spPr bwMode="auto">
          <a:xfrm>
            <a:off x="62166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3" name="Line 591"/>
          <p:cNvSpPr>
            <a:spLocks noChangeShapeType="1"/>
          </p:cNvSpPr>
          <p:nvPr/>
        </p:nvSpPr>
        <p:spPr bwMode="auto">
          <a:xfrm>
            <a:off x="62261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4" name="Line 592"/>
          <p:cNvSpPr>
            <a:spLocks noChangeShapeType="1"/>
          </p:cNvSpPr>
          <p:nvPr/>
        </p:nvSpPr>
        <p:spPr bwMode="auto">
          <a:xfrm flipV="1">
            <a:off x="6235700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5" name="Line 593"/>
          <p:cNvSpPr>
            <a:spLocks noChangeShapeType="1"/>
          </p:cNvSpPr>
          <p:nvPr/>
        </p:nvSpPr>
        <p:spPr bwMode="auto">
          <a:xfrm>
            <a:off x="6245225" y="410845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6" name="Line 594"/>
          <p:cNvSpPr>
            <a:spLocks noChangeShapeType="1"/>
          </p:cNvSpPr>
          <p:nvPr/>
        </p:nvSpPr>
        <p:spPr bwMode="auto">
          <a:xfrm flipV="1">
            <a:off x="6254750" y="40989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7" name="Line 595"/>
          <p:cNvSpPr>
            <a:spLocks noChangeShapeType="1"/>
          </p:cNvSpPr>
          <p:nvPr/>
        </p:nvSpPr>
        <p:spPr bwMode="auto">
          <a:xfrm>
            <a:off x="6264275" y="409892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8" name="Line 596"/>
          <p:cNvSpPr>
            <a:spLocks noChangeShapeType="1"/>
          </p:cNvSpPr>
          <p:nvPr/>
        </p:nvSpPr>
        <p:spPr bwMode="auto">
          <a:xfrm flipV="1">
            <a:off x="6273800" y="40894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49" name="Line 597"/>
          <p:cNvSpPr>
            <a:spLocks noChangeShapeType="1"/>
          </p:cNvSpPr>
          <p:nvPr/>
        </p:nvSpPr>
        <p:spPr bwMode="auto">
          <a:xfrm>
            <a:off x="6283325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0" name="Line 598"/>
          <p:cNvSpPr>
            <a:spLocks noChangeShapeType="1"/>
          </p:cNvSpPr>
          <p:nvPr/>
        </p:nvSpPr>
        <p:spPr bwMode="auto">
          <a:xfrm>
            <a:off x="6292850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1" name="Line 599"/>
          <p:cNvSpPr>
            <a:spLocks noChangeShapeType="1"/>
          </p:cNvSpPr>
          <p:nvPr/>
        </p:nvSpPr>
        <p:spPr bwMode="auto">
          <a:xfrm flipV="1">
            <a:off x="6302375" y="40798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2" name="Line 600"/>
          <p:cNvSpPr>
            <a:spLocks noChangeShapeType="1"/>
          </p:cNvSpPr>
          <p:nvPr/>
        </p:nvSpPr>
        <p:spPr bwMode="auto">
          <a:xfrm flipV="1">
            <a:off x="6311900" y="40703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3" name="Line 601"/>
          <p:cNvSpPr>
            <a:spLocks noChangeShapeType="1"/>
          </p:cNvSpPr>
          <p:nvPr/>
        </p:nvSpPr>
        <p:spPr bwMode="auto">
          <a:xfrm flipV="1">
            <a:off x="6321425" y="40608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4" name="Line 602"/>
          <p:cNvSpPr>
            <a:spLocks noChangeShapeType="1"/>
          </p:cNvSpPr>
          <p:nvPr/>
        </p:nvSpPr>
        <p:spPr bwMode="auto">
          <a:xfrm flipV="1">
            <a:off x="6330950" y="40513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5" name="Line 603"/>
          <p:cNvSpPr>
            <a:spLocks noChangeShapeType="1"/>
          </p:cNvSpPr>
          <p:nvPr/>
        </p:nvSpPr>
        <p:spPr bwMode="auto">
          <a:xfrm>
            <a:off x="634047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6" name="Line 604"/>
          <p:cNvSpPr>
            <a:spLocks noChangeShapeType="1"/>
          </p:cNvSpPr>
          <p:nvPr/>
        </p:nvSpPr>
        <p:spPr bwMode="auto">
          <a:xfrm flipV="1">
            <a:off x="6350000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7" name="Line 605"/>
          <p:cNvSpPr>
            <a:spLocks noChangeShapeType="1"/>
          </p:cNvSpPr>
          <p:nvPr/>
        </p:nvSpPr>
        <p:spPr bwMode="auto">
          <a:xfrm>
            <a:off x="6359525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8" name="Line 606"/>
          <p:cNvSpPr>
            <a:spLocks noChangeShapeType="1"/>
          </p:cNvSpPr>
          <p:nvPr/>
        </p:nvSpPr>
        <p:spPr bwMode="auto">
          <a:xfrm>
            <a:off x="6369050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59" name="Line 607"/>
          <p:cNvSpPr>
            <a:spLocks noChangeShapeType="1"/>
          </p:cNvSpPr>
          <p:nvPr/>
        </p:nvSpPr>
        <p:spPr bwMode="auto">
          <a:xfrm>
            <a:off x="6378575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0" name="Line 608"/>
          <p:cNvSpPr>
            <a:spLocks noChangeShapeType="1"/>
          </p:cNvSpPr>
          <p:nvPr/>
        </p:nvSpPr>
        <p:spPr bwMode="auto">
          <a:xfrm>
            <a:off x="6388100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1" name="Line 609"/>
          <p:cNvSpPr>
            <a:spLocks noChangeShapeType="1"/>
          </p:cNvSpPr>
          <p:nvPr/>
        </p:nvSpPr>
        <p:spPr bwMode="auto">
          <a:xfrm flipV="1">
            <a:off x="6397625" y="403225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2" name="Line 610"/>
          <p:cNvSpPr>
            <a:spLocks noChangeShapeType="1"/>
          </p:cNvSpPr>
          <p:nvPr/>
        </p:nvSpPr>
        <p:spPr bwMode="auto">
          <a:xfrm flipV="1">
            <a:off x="6407150" y="39941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3" name="Line 611"/>
          <p:cNvSpPr>
            <a:spLocks noChangeShapeType="1"/>
          </p:cNvSpPr>
          <p:nvPr/>
        </p:nvSpPr>
        <p:spPr bwMode="auto">
          <a:xfrm flipV="1">
            <a:off x="6416675" y="39560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4" name="Line 612"/>
          <p:cNvSpPr>
            <a:spLocks noChangeShapeType="1"/>
          </p:cNvSpPr>
          <p:nvPr/>
        </p:nvSpPr>
        <p:spPr bwMode="auto">
          <a:xfrm flipV="1">
            <a:off x="6426200" y="3908425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5" name="Line 613"/>
          <p:cNvSpPr>
            <a:spLocks noChangeShapeType="1"/>
          </p:cNvSpPr>
          <p:nvPr/>
        </p:nvSpPr>
        <p:spPr bwMode="auto">
          <a:xfrm flipV="1">
            <a:off x="6435725" y="3851275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6" name="Line 614"/>
          <p:cNvSpPr>
            <a:spLocks noChangeShapeType="1"/>
          </p:cNvSpPr>
          <p:nvPr/>
        </p:nvSpPr>
        <p:spPr bwMode="auto">
          <a:xfrm flipV="1">
            <a:off x="6445250" y="3784600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7" name="Line 615"/>
          <p:cNvSpPr>
            <a:spLocks noChangeShapeType="1"/>
          </p:cNvSpPr>
          <p:nvPr/>
        </p:nvSpPr>
        <p:spPr bwMode="auto">
          <a:xfrm flipV="1">
            <a:off x="6454775" y="369887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8" name="Line 616"/>
          <p:cNvSpPr>
            <a:spLocks noChangeShapeType="1"/>
          </p:cNvSpPr>
          <p:nvPr/>
        </p:nvSpPr>
        <p:spPr bwMode="auto">
          <a:xfrm flipV="1">
            <a:off x="6464300" y="360362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69" name="Line 617"/>
          <p:cNvSpPr>
            <a:spLocks noChangeShapeType="1"/>
          </p:cNvSpPr>
          <p:nvPr/>
        </p:nvSpPr>
        <p:spPr bwMode="auto">
          <a:xfrm flipV="1">
            <a:off x="6473825" y="3489325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0" name="Line 618"/>
          <p:cNvSpPr>
            <a:spLocks noChangeShapeType="1"/>
          </p:cNvSpPr>
          <p:nvPr/>
        </p:nvSpPr>
        <p:spPr bwMode="auto">
          <a:xfrm flipV="1">
            <a:off x="6483350" y="33940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1" name="Line 619"/>
          <p:cNvSpPr>
            <a:spLocks noChangeShapeType="1"/>
          </p:cNvSpPr>
          <p:nvPr/>
        </p:nvSpPr>
        <p:spPr bwMode="auto">
          <a:xfrm flipV="1">
            <a:off x="6492875" y="3289300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2" name="Line 620"/>
          <p:cNvSpPr>
            <a:spLocks noChangeShapeType="1"/>
          </p:cNvSpPr>
          <p:nvPr/>
        </p:nvSpPr>
        <p:spPr bwMode="auto">
          <a:xfrm flipV="1">
            <a:off x="6502400" y="32321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3" name="Line 621"/>
          <p:cNvSpPr>
            <a:spLocks noChangeShapeType="1"/>
          </p:cNvSpPr>
          <p:nvPr/>
        </p:nvSpPr>
        <p:spPr bwMode="auto">
          <a:xfrm>
            <a:off x="6511925" y="3232150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4" name="Line 622"/>
          <p:cNvSpPr>
            <a:spLocks noChangeShapeType="1"/>
          </p:cNvSpPr>
          <p:nvPr/>
        </p:nvSpPr>
        <p:spPr bwMode="auto">
          <a:xfrm>
            <a:off x="6521450" y="3260725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5" name="Line 623"/>
          <p:cNvSpPr>
            <a:spLocks noChangeShapeType="1"/>
          </p:cNvSpPr>
          <p:nvPr/>
        </p:nvSpPr>
        <p:spPr bwMode="auto">
          <a:xfrm>
            <a:off x="6530975" y="3327400"/>
            <a:ext cx="9525" cy="1619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6" name="Line 624"/>
          <p:cNvSpPr>
            <a:spLocks noChangeShapeType="1"/>
          </p:cNvSpPr>
          <p:nvPr/>
        </p:nvSpPr>
        <p:spPr bwMode="auto">
          <a:xfrm>
            <a:off x="6540500" y="3489325"/>
            <a:ext cx="9525" cy="133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7" name="Line 625"/>
          <p:cNvSpPr>
            <a:spLocks noChangeShapeType="1"/>
          </p:cNvSpPr>
          <p:nvPr/>
        </p:nvSpPr>
        <p:spPr bwMode="auto">
          <a:xfrm>
            <a:off x="6550025" y="36226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8" name="Line 626"/>
          <p:cNvSpPr>
            <a:spLocks noChangeShapeType="1"/>
          </p:cNvSpPr>
          <p:nvPr/>
        </p:nvSpPr>
        <p:spPr bwMode="auto">
          <a:xfrm>
            <a:off x="6559550" y="3717925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79" name="Line 627"/>
          <p:cNvSpPr>
            <a:spLocks noChangeShapeType="1"/>
          </p:cNvSpPr>
          <p:nvPr/>
        </p:nvSpPr>
        <p:spPr bwMode="auto">
          <a:xfrm>
            <a:off x="6569075" y="379412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0" name="Line 628"/>
          <p:cNvSpPr>
            <a:spLocks noChangeShapeType="1"/>
          </p:cNvSpPr>
          <p:nvPr/>
        </p:nvSpPr>
        <p:spPr bwMode="auto">
          <a:xfrm>
            <a:off x="6578600" y="38798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1" name="Line 629"/>
          <p:cNvSpPr>
            <a:spLocks noChangeShapeType="1"/>
          </p:cNvSpPr>
          <p:nvPr/>
        </p:nvSpPr>
        <p:spPr bwMode="auto">
          <a:xfrm>
            <a:off x="6588125" y="3937000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2" name="Line 630"/>
          <p:cNvSpPr>
            <a:spLocks noChangeShapeType="1"/>
          </p:cNvSpPr>
          <p:nvPr/>
        </p:nvSpPr>
        <p:spPr bwMode="auto">
          <a:xfrm>
            <a:off x="6597650" y="39846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3" name="Line 631"/>
          <p:cNvSpPr>
            <a:spLocks noChangeShapeType="1"/>
          </p:cNvSpPr>
          <p:nvPr/>
        </p:nvSpPr>
        <p:spPr bwMode="auto">
          <a:xfrm>
            <a:off x="6607175" y="40227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4" name="Line 632"/>
          <p:cNvSpPr>
            <a:spLocks noChangeShapeType="1"/>
          </p:cNvSpPr>
          <p:nvPr/>
        </p:nvSpPr>
        <p:spPr bwMode="auto">
          <a:xfrm>
            <a:off x="6616700" y="4060825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5" name="Line 633"/>
          <p:cNvSpPr>
            <a:spLocks noChangeShapeType="1"/>
          </p:cNvSpPr>
          <p:nvPr/>
        </p:nvSpPr>
        <p:spPr bwMode="auto">
          <a:xfrm>
            <a:off x="6626225" y="408940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6" name="Line 634"/>
          <p:cNvSpPr>
            <a:spLocks noChangeShapeType="1"/>
          </p:cNvSpPr>
          <p:nvPr/>
        </p:nvSpPr>
        <p:spPr bwMode="auto">
          <a:xfrm>
            <a:off x="6635750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7" name="Line 635"/>
          <p:cNvSpPr>
            <a:spLocks noChangeShapeType="1"/>
          </p:cNvSpPr>
          <p:nvPr/>
        </p:nvSpPr>
        <p:spPr bwMode="auto">
          <a:xfrm>
            <a:off x="66452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8" name="Line 636"/>
          <p:cNvSpPr>
            <a:spLocks noChangeShapeType="1"/>
          </p:cNvSpPr>
          <p:nvPr/>
        </p:nvSpPr>
        <p:spPr bwMode="auto">
          <a:xfrm>
            <a:off x="66548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89" name="Line 637"/>
          <p:cNvSpPr>
            <a:spLocks noChangeShapeType="1"/>
          </p:cNvSpPr>
          <p:nvPr/>
        </p:nvSpPr>
        <p:spPr bwMode="auto">
          <a:xfrm>
            <a:off x="66643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0" name="Line 638"/>
          <p:cNvSpPr>
            <a:spLocks noChangeShapeType="1"/>
          </p:cNvSpPr>
          <p:nvPr/>
        </p:nvSpPr>
        <p:spPr bwMode="auto">
          <a:xfrm>
            <a:off x="66738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1" name="Line 639"/>
          <p:cNvSpPr>
            <a:spLocks noChangeShapeType="1"/>
          </p:cNvSpPr>
          <p:nvPr/>
        </p:nvSpPr>
        <p:spPr bwMode="auto">
          <a:xfrm>
            <a:off x="66833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2" name="Line 640"/>
          <p:cNvSpPr>
            <a:spLocks noChangeShapeType="1"/>
          </p:cNvSpPr>
          <p:nvPr/>
        </p:nvSpPr>
        <p:spPr bwMode="auto">
          <a:xfrm>
            <a:off x="66929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3" name="Line 641"/>
          <p:cNvSpPr>
            <a:spLocks noChangeShapeType="1"/>
          </p:cNvSpPr>
          <p:nvPr/>
        </p:nvSpPr>
        <p:spPr bwMode="auto">
          <a:xfrm>
            <a:off x="67024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4" name="Line 642"/>
          <p:cNvSpPr>
            <a:spLocks noChangeShapeType="1"/>
          </p:cNvSpPr>
          <p:nvPr/>
        </p:nvSpPr>
        <p:spPr bwMode="auto">
          <a:xfrm>
            <a:off x="67119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5" name="Line 643"/>
          <p:cNvSpPr>
            <a:spLocks noChangeShapeType="1"/>
          </p:cNvSpPr>
          <p:nvPr/>
        </p:nvSpPr>
        <p:spPr bwMode="auto">
          <a:xfrm>
            <a:off x="67214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6" name="Line 644"/>
          <p:cNvSpPr>
            <a:spLocks noChangeShapeType="1"/>
          </p:cNvSpPr>
          <p:nvPr/>
        </p:nvSpPr>
        <p:spPr bwMode="auto">
          <a:xfrm flipV="1">
            <a:off x="6731000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7" name="Line 645"/>
          <p:cNvSpPr>
            <a:spLocks noChangeShapeType="1"/>
          </p:cNvSpPr>
          <p:nvPr/>
        </p:nvSpPr>
        <p:spPr bwMode="auto">
          <a:xfrm>
            <a:off x="6740525" y="410845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8" name="Line 646"/>
          <p:cNvSpPr>
            <a:spLocks noChangeShapeType="1"/>
          </p:cNvSpPr>
          <p:nvPr/>
        </p:nvSpPr>
        <p:spPr bwMode="auto">
          <a:xfrm flipV="1">
            <a:off x="6750050" y="40989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599" name="Line 647"/>
          <p:cNvSpPr>
            <a:spLocks noChangeShapeType="1"/>
          </p:cNvSpPr>
          <p:nvPr/>
        </p:nvSpPr>
        <p:spPr bwMode="auto">
          <a:xfrm>
            <a:off x="6759575" y="409892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0" name="Line 648"/>
          <p:cNvSpPr>
            <a:spLocks noChangeShapeType="1"/>
          </p:cNvSpPr>
          <p:nvPr/>
        </p:nvSpPr>
        <p:spPr bwMode="auto">
          <a:xfrm flipV="1">
            <a:off x="6769100" y="40894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1" name="Line 649"/>
          <p:cNvSpPr>
            <a:spLocks noChangeShapeType="1"/>
          </p:cNvSpPr>
          <p:nvPr/>
        </p:nvSpPr>
        <p:spPr bwMode="auto">
          <a:xfrm>
            <a:off x="6778625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2" name="Line 650"/>
          <p:cNvSpPr>
            <a:spLocks noChangeShapeType="1"/>
          </p:cNvSpPr>
          <p:nvPr/>
        </p:nvSpPr>
        <p:spPr bwMode="auto">
          <a:xfrm>
            <a:off x="6788150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3" name="Line 651"/>
          <p:cNvSpPr>
            <a:spLocks noChangeShapeType="1"/>
          </p:cNvSpPr>
          <p:nvPr/>
        </p:nvSpPr>
        <p:spPr bwMode="auto">
          <a:xfrm flipV="1">
            <a:off x="6797675" y="40798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4" name="Line 652"/>
          <p:cNvSpPr>
            <a:spLocks noChangeShapeType="1"/>
          </p:cNvSpPr>
          <p:nvPr/>
        </p:nvSpPr>
        <p:spPr bwMode="auto">
          <a:xfrm flipV="1">
            <a:off x="6807200" y="40703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5" name="Line 653"/>
          <p:cNvSpPr>
            <a:spLocks noChangeShapeType="1"/>
          </p:cNvSpPr>
          <p:nvPr/>
        </p:nvSpPr>
        <p:spPr bwMode="auto">
          <a:xfrm flipV="1">
            <a:off x="6816725" y="40608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6" name="Line 654"/>
          <p:cNvSpPr>
            <a:spLocks noChangeShapeType="1"/>
          </p:cNvSpPr>
          <p:nvPr/>
        </p:nvSpPr>
        <p:spPr bwMode="auto">
          <a:xfrm flipV="1">
            <a:off x="6826250" y="40513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7" name="Line 655"/>
          <p:cNvSpPr>
            <a:spLocks noChangeShapeType="1"/>
          </p:cNvSpPr>
          <p:nvPr/>
        </p:nvSpPr>
        <p:spPr bwMode="auto">
          <a:xfrm>
            <a:off x="683577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8" name="Line 656"/>
          <p:cNvSpPr>
            <a:spLocks noChangeShapeType="1"/>
          </p:cNvSpPr>
          <p:nvPr/>
        </p:nvSpPr>
        <p:spPr bwMode="auto">
          <a:xfrm flipV="1">
            <a:off x="6845300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09" name="Line 657"/>
          <p:cNvSpPr>
            <a:spLocks noChangeShapeType="1"/>
          </p:cNvSpPr>
          <p:nvPr/>
        </p:nvSpPr>
        <p:spPr bwMode="auto">
          <a:xfrm>
            <a:off x="6854825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0" name="Line 658"/>
          <p:cNvSpPr>
            <a:spLocks noChangeShapeType="1"/>
          </p:cNvSpPr>
          <p:nvPr/>
        </p:nvSpPr>
        <p:spPr bwMode="auto">
          <a:xfrm>
            <a:off x="6864350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1" name="Line 659"/>
          <p:cNvSpPr>
            <a:spLocks noChangeShapeType="1"/>
          </p:cNvSpPr>
          <p:nvPr/>
        </p:nvSpPr>
        <p:spPr bwMode="auto">
          <a:xfrm>
            <a:off x="6873875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2" name="Line 660"/>
          <p:cNvSpPr>
            <a:spLocks noChangeShapeType="1"/>
          </p:cNvSpPr>
          <p:nvPr/>
        </p:nvSpPr>
        <p:spPr bwMode="auto">
          <a:xfrm>
            <a:off x="6883400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3" name="Line 661"/>
          <p:cNvSpPr>
            <a:spLocks noChangeShapeType="1"/>
          </p:cNvSpPr>
          <p:nvPr/>
        </p:nvSpPr>
        <p:spPr bwMode="auto">
          <a:xfrm flipV="1">
            <a:off x="6892925" y="403225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4" name="Line 662"/>
          <p:cNvSpPr>
            <a:spLocks noChangeShapeType="1"/>
          </p:cNvSpPr>
          <p:nvPr/>
        </p:nvSpPr>
        <p:spPr bwMode="auto">
          <a:xfrm flipV="1">
            <a:off x="6902450" y="39941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5" name="Line 663"/>
          <p:cNvSpPr>
            <a:spLocks noChangeShapeType="1"/>
          </p:cNvSpPr>
          <p:nvPr/>
        </p:nvSpPr>
        <p:spPr bwMode="auto">
          <a:xfrm flipV="1">
            <a:off x="6911975" y="39560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6" name="Line 664"/>
          <p:cNvSpPr>
            <a:spLocks noChangeShapeType="1"/>
          </p:cNvSpPr>
          <p:nvPr/>
        </p:nvSpPr>
        <p:spPr bwMode="auto">
          <a:xfrm flipV="1">
            <a:off x="6921500" y="3908425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7" name="Line 665"/>
          <p:cNvSpPr>
            <a:spLocks noChangeShapeType="1"/>
          </p:cNvSpPr>
          <p:nvPr/>
        </p:nvSpPr>
        <p:spPr bwMode="auto">
          <a:xfrm flipV="1">
            <a:off x="6931025" y="3851275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8" name="Line 666"/>
          <p:cNvSpPr>
            <a:spLocks noChangeShapeType="1"/>
          </p:cNvSpPr>
          <p:nvPr/>
        </p:nvSpPr>
        <p:spPr bwMode="auto">
          <a:xfrm flipV="1">
            <a:off x="6940550" y="3784600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19" name="Line 667"/>
          <p:cNvSpPr>
            <a:spLocks noChangeShapeType="1"/>
          </p:cNvSpPr>
          <p:nvPr/>
        </p:nvSpPr>
        <p:spPr bwMode="auto">
          <a:xfrm flipV="1">
            <a:off x="6950075" y="369887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0" name="Line 668"/>
          <p:cNvSpPr>
            <a:spLocks noChangeShapeType="1"/>
          </p:cNvSpPr>
          <p:nvPr/>
        </p:nvSpPr>
        <p:spPr bwMode="auto">
          <a:xfrm flipV="1">
            <a:off x="6959600" y="360362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1" name="Line 669"/>
          <p:cNvSpPr>
            <a:spLocks noChangeShapeType="1"/>
          </p:cNvSpPr>
          <p:nvPr/>
        </p:nvSpPr>
        <p:spPr bwMode="auto">
          <a:xfrm flipV="1">
            <a:off x="6969125" y="3489325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2" name="Line 670"/>
          <p:cNvSpPr>
            <a:spLocks noChangeShapeType="1"/>
          </p:cNvSpPr>
          <p:nvPr/>
        </p:nvSpPr>
        <p:spPr bwMode="auto">
          <a:xfrm flipV="1">
            <a:off x="6978650" y="33940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3" name="Line 671"/>
          <p:cNvSpPr>
            <a:spLocks noChangeShapeType="1"/>
          </p:cNvSpPr>
          <p:nvPr/>
        </p:nvSpPr>
        <p:spPr bwMode="auto">
          <a:xfrm flipV="1">
            <a:off x="6988175" y="3289300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4" name="Line 672"/>
          <p:cNvSpPr>
            <a:spLocks noChangeShapeType="1"/>
          </p:cNvSpPr>
          <p:nvPr/>
        </p:nvSpPr>
        <p:spPr bwMode="auto">
          <a:xfrm flipV="1">
            <a:off x="6997700" y="32321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5" name="Line 673"/>
          <p:cNvSpPr>
            <a:spLocks noChangeShapeType="1"/>
          </p:cNvSpPr>
          <p:nvPr/>
        </p:nvSpPr>
        <p:spPr bwMode="auto">
          <a:xfrm>
            <a:off x="7007225" y="3232150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6" name="Line 674"/>
          <p:cNvSpPr>
            <a:spLocks noChangeShapeType="1"/>
          </p:cNvSpPr>
          <p:nvPr/>
        </p:nvSpPr>
        <p:spPr bwMode="auto">
          <a:xfrm>
            <a:off x="7016750" y="3260725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7" name="Line 675"/>
          <p:cNvSpPr>
            <a:spLocks noChangeShapeType="1"/>
          </p:cNvSpPr>
          <p:nvPr/>
        </p:nvSpPr>
        <p:spPr bwMode="auto">
          <a:xfrm>
            <a:off x="7026275" y="3327400"/>
            <a:ext cx="9525" cy="1619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8" name="Line 676"/>
          <p:cNvSpPr>
            <a:spLocks noChangeShapeType="1"/>
          </p:cNvSpPr>
          <p:nvPr/>
        </p:nvSpPr>
        <p:spPr bwMode="auto">
          <a:xfrm>
            <a:off x="7035800" y="3489325"/>
            <a:ext cx="9525" cy="133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29" name="Line 677"/>
          <p:cNvSpPr>
            <a:spLocks noChangeShapeType="1"/>
          </p:cNvSpPr>
          <p:nvPr/>
        </p:nvSpPr>
        <p:spPr bwMode="auto">
          <a:xfrm>
            <a:off x="7045325" y="36226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0" name="Line 678"/>
          <p:cNvSpPr>
            <a:spLocks noChangeShapeType="1"/>
          </p:cNvSpPr>
          <p:nvPr/>
        </p:nvSpPr>
        <p:spPr bwMode="auto">
          <a:xfrm>
            <a:off x="7054850" y="3717925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1" name="Line 679"/>
          <p:cNvSpPr>
            <a:spLocks noChangeShapeType="1"/>
          </p:cNvSpPr>
          <p:nvPr/>
        </p:nvSpPr>
        <p:spPr bwMode="auto">
          <a:xfrm>
            <a:off x="7064375" y="379412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2" name="Line 680"/>
          <p:cNvSpPr>
            <a:spLocks noChangeShapeType="1"/>
          </p:cNvSpPr>
          <p:nvPr/>
        </p:nvSpPr>
        <p:spPr bwMode="auto">
          <a:xfrm>
            <a:off x="7073900" y="38798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3" name="Line 681"/>
          <p:cNvSpPr>
            <a:spLocks noChangeShapeType="1"/>
          </p:cNvSpPr>
          <p:nvPr/>
        </p:nvSpPr>
        <p:spPr bwMode="auto">
          <a:xfrm>
            <a:off x="7083425" y="3937000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4" name="Line 682"/>
          <p:cNvSpPr>
            <a:spLocks noChangeShapeType="1"/>
          </p:cNvSpPr>
          <p:nvPr/>
        </p:nvSpPr>
        <p:spPr bwMode="auto">
          <a:xfrm>
            <a:off x="7092950" y="39846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5" name="Line 683"/>
          <p:cNvSpPr>
            <a:spLocks noChangeShapeType="1"/>
          </p:cNvSpPr>
          <p:nvPr/>
        </p:nvSpPr>
        <p:spPr bwMode="auto">
          <a:xfrm>
            <a:off x="7102475" y="40227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6" name="Line 684"/>
          <p:cNvSpPr>
            <a:spLocks noChangeShapeType="1"/>
          </p:cNvSpPr>
          <p:nvPr/>
        </p:nvSpPr>
        <p:spPr bwMode="auto">
          <a:xfrm>
            <a:off x="7112000" y="4060825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7" name="Line 685"/>
          <p:cNvSpPr>
            <a:spLocks noChangeShapeType="1"/>
          </p:cNvSpPr>
          <p:nvPr/>
        </p:nvSpPr>
        <p:spPr bwMode="auto">
          <a:xfrm>
            <a:off x="7121525" y="408940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8" name="Line 686"/>
          <p:cNvSpPr>
            <a:spLocks noChangeShapeType="1"/>
          </p:cNvSpPr>
          <p:nvPr/>
        </p:nvSpPr>
        <p:spPr bwMode="auto">
          <a:xfrm>
            <a:off x="7131050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39" name="Line 687"/>
          <p:cNvSpPr>
            <a:spLocks noChangeShapeType="1"/>
          </p:cNvSpPr>
          <p:nvPr/>
        </p:nvSpPr>
        <p:spPr bwMode="auto">
          <a:xfrm>
            <a:off x="71405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0" name="Line 688"/>
          <p:cNvSpPr>
            <a:spLocks noChangeShapeType="1"/>
          </p:cNvSpPr>
          <p:nvPr/>
        </p:nvSpPr>
        <p:spPr bwMode="auto">
          <a:xfrm>
            <a:off x="71501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1" name="Line 689"/>
          <p:cNvSpPr>
            <a:spLocks noChangeShapeType="1"/>
          </p:cNvSpPr>
          <p:nvPr/>
        </p:nvSpPr>
        <p:spPr bwMode="auto">
          <a:xfrm>
            <a:off x="71596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2" name="Line 690"/>
          <p:cNvSpPr>
            <a:spLocks noChangeShapeType="1"/>
          </p:cNvSpPr>
          <p:nvPr/>
        </p:nvSpPr>
        <p:spPr bwMode="auto">
          <a:xfrm>
            <a:off x="71691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3" name="Line 691"/>
          <p:cNvSpPr>
            <a:spLocks noChangeShapeType="1"/>
          </p:cNvSpPr>
          <p:nvPr/>
        </p:nvSpPr>
        <p:spPr bwMode="auto">
          <a:xfrm>
            <a:off x="71786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4" name="Line 692"/>
          <p:cNvSpPr>
            <a:spLocks noChangeShapeType="1"/>
          </p:cNvSpPr>
          <p:nvPr/>
        </p:nvSpPr>
        <p:spPr bwMode="auto">
          <a:xfrm>
            <a:off x="71882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5" name="Line 693"/>
          <p:cNvSpPr>
            <a:spLocks noChangeShapeType="1"/>
          </p:cNvSpPr>
          <p:nvPr/>
        </p:nvSpPr>
        <p:spPr bwMode="auto">
          <a:xfrm>
            <a:off x="71977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6" name="Line 694"/>
          <p:cNvSpPr>
            <a:spLocks noChangeShapeType="1"/>
          </p:cNvSpPr>
          <p:nvPr/>
        </p:nvSpPr>
        <p:spPr bwMode="auto">
          <a:xfrm>
            <a:off x="72072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7" name="Line 695"/>
          <p:cNvSpPr>
            <a:spLocks noChangeShapeType="1"/>
          </p:cNvSpPr>
          <p:nvPr/>
        </p:nvSpPr>
        <p:spPr bwMode="auto">
          <a:xfrm>
            <a:off x="72167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8" name="Line 696"/>
          <p:cNvSpPr>
            <a:spLocks noChangeShapeType="1"/>
          </p:cNvSpPr>
          <p:nvPr/>
        </p:nvSpPr>
        <p:spPr bwMode="auto">
          <a:xfrm flipV="1">
            <a:off x="7226300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49" name="Line 697"/>
          <p:cNvSpPr>
            <a:spLocks noChangeShapeType="1"/>
          </p:cNvSpPr>
          <p:nvPr/>
        </p:nvSpPr>
        <p:spPr bwMode="auto">
          <a:xfrm>
            <a:off x="7235825" y="410845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0" name="Line 698"/>
          <p:cNvSpPr>
            <a:spLocks noChangeShapeType="1"/>
          </p:cNvSpPr>
          <p:nvPr/>
        </p:nvSpPr>
        <p:spPr bwMode="auto">
          <a:xfrm flipV="1">
            <a:off x="7245350" y="40989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1" name="Line 699"/>
          <p:cNvSpPr>
            <a:spLocks noChangeShapeType="1"/>
          </p:cNvSpPr>
          <p:nvPr/>
        </p:nvSpPr>
        <p:spPr bwMode="auto">
          <a:xfrm>
            <a:off x="7254875" y="409892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2" name="Line 700"/>
          <p:cNvSpPr>
            <a:spLocks noChangeShapeType="1"/>
          </p:cNvSpPr>
          <p:nvPr/>
        </p:nvSpPr>
        <p:spPr bwMode="auto">
          <a:xfrm flipV="1">
            <a:off x="7264400" y="40894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3" name="Line 701"/>
          <p:cNvSpPr>
            <a:spLocks noChangeShapeType="1"/>
          </p:cNvSpPr>
          <p:nvPr/>
        </p:nvSpPr>
        <p:spPr bwMode="auto">
          <a:xfrm>
            <a:off x="7273925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4" name="Line 702"/>
          <p:cNvSpPr>
            <a:spLocks noChangeShapeType="1"/>
          </p:cNvSpPr>
          <p:nvPr/>
        </p:nvSpPr>
        <p:spPr bwMode="auto">
          <a:xfrm>
            <a:off x="7283450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5" name="Line 703"/>
          <p:cNvSpPr>
            <a:spLocks noChangeShapeType="1"/>
          </p:cNvSpPr>
          <p:nvPr/>
        </p:nvSpPr>
        <p:spPr bwMode="auto">
          <a:xfrm flipV="1">
            <a:off x="7292975" y="40798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6" name="Line 704"/>
          <p:cNvSpPr>
            <a:spLocks noChangeShapeType="1"/>
          </p:cNvSpPr>
          <p:nvPr/>
        </p:nvSpPr>
        <p:spPr bwMode="auto">
          <a:xfrm flipV="1">
            <a:off x="7302500" y="40703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7" name="Line 705"/>
          <p:cNvSpPr>
            <a:spLocks noChangeShapeType="1"/>
          </p:cNvSpPr>
          <p:nvPr/>
        </p:nvSpPr>
        <p:spPr bwMode="auto">
          <a:xfrm flipV="1">
            <a:off x="7312025" y="40608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8" name="Line 706"/>
          <p:cNvSpPr>
            <a:spLocks noChangeShapeType="1"/>
          </p:cNvSpPr>
          <p:nvPr/>
        </p:nvSpPr>
        <p:spPr bwMode="auto">
          <a:xfrm flipV="1">
            <a:off x="7321550" y="40513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59" name="Line 707"/>
          <p:cNvSpPr>
            <a:spLocks noChangeShapeType="1"/>
          </p:cNvSpPr>
          <p:nvPr/>
        </p:nvSpPr>
        <p:spPr bwMode="auto">
          <a:xfrm>
            <a:off x="733107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0" name="Line 708"/>
          <p:cNvSpPr>
            <a:spLocks noChangeShapeType="1"/>
          </p:cNvSpPr>
          <p:nvPr/>
        </p:nvSpPr>
        <p:spPr bwMode="auto">
          <a:xfrm flipV="1">
            <a:off x="7340600" y="4041775"/>
            <a:ext cx="1588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2" name="Line 710"/>
          <p:cNvSpPr>
            <a:spLocks noChangeShapeType="1"/>
          </p:cNvSpPr>
          <p:nvPr/>
        </p:nvSpPr>
        <p:spPr bwMode="auto">
          <a:xfrm>
            <a:off x="7340600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3" name="Line 711"/>
          <p:cNvSpPr>
            <a:spLocks noChangeShapeType="1"/>
          </p:cNvSpPr>
          <p:nvPr/>
        </p:nvSpPr>
        <p:spPr bwMode="auto">
          <a:xfrm>
            <a:off x="7350125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4" name="Line 712"/>
          <p:cNvSpPr>
            <a:spLocks noChangeShapeType="1"/>
          </p:cNvSpPr>
          <p:nvPr/>
        </p:nvSpPr>
        <p:spPr bwMode="auto">
          <a:xfrm>
            <a:off x="7359650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5" name="Line 713"/>
          <p:cNvSpPr>
            <a:spLocks noChangeShapeType="1"/>
          </p:cNvSpPr>
          <p:nvPr/>
        </p:nvSpPr>
        <p:spPr bwMode="auto">
          <a:xfrm>
            <a:off x="736917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6" name="Line 714"/>
          <p:cNvSpPr>
            <a:spLocks noChangeShapeType="1"/>
          </p:cNvSpPr>
          <p:nvPr/>
        </p:nvSpPr>
        <p:spPr bwMode="auto">
          <a:xfrm flipV="1">
            <a:off x="7378700" y="403225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7" name="Line 715"/>
          <p:cNvSpPr>
            <a:spLocks noChangeShapeType="1"/>
          </p:cNvSpPr>
          <p:nvPr/>
        </p:nvSpPr>
        <p:spPr bwMode="auto">
          <a:xfrm flipV="1">
            <a:off x="7388225" y="39941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8" name="Line 716"/>
          <p:cNvSpPr>
            <a:spLocks noChangeShapeType="1"/>
          </p:cNvSpPr>
          <p:nvPr/>
        </p:nvSpPr>
        <p:spPr bwMode="auto">
          <a:xfrm flipV="1">
            <a:off x="7397750" y="39560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69" name="Line 717"/>
          <p:cNvSpPr>
            <a:spLocks noChangeShapeType="1"/>
          </p:cNvSpPr>
          <p:nvPr/>
        </p:nvSpPr>
        <p:spPr bwMode="auto">
          <a:xfrm flipV="1">
            <a:off x="7407275" y="3908425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0" name="Line 718"/>
          <p:cNvSpPr>
            <a:spLocks noChangeShapeType="1"/>
          </p:cNvSpPr>
          <p:nvPr/>
        </p:nvSpPr>
        <p:spPr bwMode="auto">
          <a:xfrm flipV="1">
            <a:off x="7416800" y="3851275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1" name="Line 719"/>
          <p:cNvSpPr>
            <a:spLocks noChangeShapeType="1"/>
          </p:cNvSpPr>
          <p:nvPr/>
        </p:nvSpPr>
        <p:spPr bwMode="auto">
          <a:xfrm flipV="1">
            <a:off x="7426325" y="3784600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2" name="Line 720"/>
          <p:cNvSpPr>
            <a:spLocks noChangeShapeType="1"/>
          </p:cNvSpPr>
          <p:nvPr/>
        </p:nvSpPr>
        <p:spPr bwMode="auto">
          <a:xfrm flipV="1">
            <a:off x="7435850" y="369887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3" name="Line 721"/>
          <p:cNvSpPr>
            <a:spLocks noChangeShapeType="1"/>
          </p:cNvSpPr>
          <p:nvPr/>
        </p:nvSpPr>
        <p:spPr bwMode="auto">
          <a:xfrm flipV="1">
            <a:off x="7445375" y="360362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4" name="Line 722"/>
          <p:cNvSpPr>
            <a:spLocks noChangeShapeType="1"/>
          </p:cNvSpPr>
          <p:nvPr/>
        </p:nvSpPr>
        <p:spPr bwMode="auto">
          <a:xfrm flipV="1">
            <a:off x="7454900" y="3498850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5" name="Line 723"/>
          <p:cNvSpPr>
            <a:spLocks noChangeShapeType="1"/>
          </p:cNvSpPr>
          <p:nvPr/>
        </p:nvSpPr>
        <p:spPr bwMode="auto">
          <a:xfrm flipV="1">
            <a:off x="7464425" y="3394075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6" name="Line 724"/>
          <p:cNvSpPr>
            <a:spLocks noChangeShapeType="1"/>
          </p:cNvSpPr>
          <p:nvPr/>
        </p:nvSpPr>
        <p:spPr bwMode="auto">
          <a:xfrm flipV="1">
            <a:off x="7473950" y="3289300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7" name="Line 725"/>
          <p:cNvSpPr>
            <a:spLocks noChangeShapeType="1"/>
          </p:cNvSpPr>
          <p:nvPr/>
        </p:nvSpPr>
        <p:spPr bwMode="auto">
          <a:xfrm flipV="1">
            <a:off x="7483475" y="32321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8" name="Line 726"/>
          <p:cNvSpPr>
            <a:spLocks noChangeShapeType="1"/>
          </p:cNvSpPr>
          <p:nvPr/>
        </p:nvSpPr>
        <p:spPr bwMode="auto">
          <a:xfrm>
            <a:off x="7493000" y="3232150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79" name="Line 727"/>
          <p:cNvSpPr>
            <a:spLocks noChangeShapeType="1"/>
          </p:cNvSpPr>
          <p:nvPr/>
        </p:nvSpPr>
        <p:spPr bwMode="auto">
          <a:xfrm>
            <a:off x="7502525" y="3260725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0" name="Line 728"/>
          <p:cNvSpPr>
            <a:spLocks noChangeShapeType="1"/>
          </p:cNvSpPr>
          <p:nvPr/>
        </p:nvSpPr>
        <p:spPr bwMode="auto">
          <a:xfrm>
            <a:off x="7512050" y="3327400"/>
            <a:ext cx="9525" cy="1619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1" name="Line 729"/>
          <p:cNvSpPr>
            <a:spLocks noChangeShapeType="1"/>
          </p:cNvSpPr>
          <p:nvPr/>
        </p:nvSpPr>
        <p:spPr bwMode="auto">
          <a:xfrm>
            <a:off x="7521575" y="3489325"/>
            <a:ext cx="9525" cy="133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2" name="Line 730"/>
          <p:cNvSpPr>
            <a:spLocks noChangeShapeType="1"/>
          </p:cNvSpPr>
          <p:nvPr/>
        </p:nvSpPr>
        <p:spPr bwMode="auto">
          <a:xfrm>
            <a:off x="7531100" y="3622675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3" name="Line 731"/>
          <p:cNvSpPr>
            <a:spLocks noChangeShapeType="1"/>
          </p:cNvSpPr>
          <p:nvPr/>
        </p:nvSpPr>
        <p:spPr bwMode="auto">
          <a:xfrm>
            <a:off x="7540625" y="3717925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4" name="Line 732"/>
          <p:cNvSpPr>
            <a:spLocks noChangeShapeType="1"/>
          </p:cNvSpPr>
          <p:nvPr/>
        </p:nvSpPr>
        <p:spPr bwMode="auto">
          <a:xfrm>
            <a:off x="7550150" y="3794125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5" name="Line 733"/>
          <p:cNvSpPr>
            <a:spLocks noChangeShapeType="1"/>
          </p:cNvSpPr>
          <p:nvPr/>
        </p:nvSpPr>
        <p:spPr bwMode="auto">
          <a:xfrm>
            <a:off x="7559675" y="3879850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6" name="Line 734"/>
          <p:cNvSpPr>
            <a:spLocks noChangeShapeType="1"/>
          </p:cNvSpPr>
          <p:nvPr/>
        </p:nvSpPr>
        <p:spPr bwMode="auto">
          <a:xfrm>
            <a:off x="7569200" y="3937000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7" name="Line 735"/>
          <p:cNvSpPr>
            <a:spLocks noChangeShapeType="1"/>
          </p:cNvSpPr>
          <p:nvPr/>
        </p:nvSpPr>
        <p:spPr bwMode="auto">
          <a:xfrm>
            <a:off x="7578725" y="39846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8" name="Line 736"/>
          <p:cNvSpPr>
            <a:spLocks noChangeShapeType="1"/>
          </p:cNvSpPr>
          <p:nvPr/>
        </p:nvSpPr>
        <p:spPr bwMode="auto">
          <a:xfrm>
            <a:off x="7588250" y="4022725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89" name="Line 737"/>
          <p:cNvSpPr>
            <a:spLocks noChangeShapeType="1"/>
          </p:cNvSpPr>
          <p:nvPr/>
        </p:nvSpPr>
        <p:spPr bwMode="auto">
          <a:xfrm>
            <a:off x="7597775" y="4060825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0" name="Line 738"/>
          <p:cNvSpPr>
            <a:spLocks noChangeShapeType="1"/>
          </p:cNvSpPr>
          <p:nvPr/>
        </p:nvSpPr>
        <p:spPr bwMode="auto">
          <a:xfrm>
            <a:off x="7607300" y="408940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1" name="Line 739"/>
          <p:cNvSpPr>
            <a:spLocks noChangeShapeType="1"/>
          </p:cNvSpPr>
          <p:nvPr/>
        </p:nvSpPr>
        <p:spPr bwMode="auto">
          <a:xfrm>
            <a:off x="7616825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2" name="Line 740"/>
          <p:cNvSpPr>
            <a:spLocks noChangeShapeType="1"/>
          </p:cNvSpPr>
          <p:nvPr/>
        </p:nvSpPr>
        <p:spPr bwMode="auto">
          <a:xfrm>
            <a:off x="76263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3" name="Line 741"/>
          <p:cNvSpPr>
            <a:spLocks noChangeShapeType="1"/>
          </p:cNvSpPr>
          <p:nvPr/>
        </p:nvSpPr>
        <p:spPr bwMode="auto">
          <a:xfrm>
            <a:off x="76358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4" name="Line 742"/>
          <p:cNvSpPr>
            <a:spLocks noChangeShapeType="1"/>
          </p:cNvSpPr>
          <p:nvPr/>
        </p:nvSpPr>
        <p:spPr bwMode="auto">
          <a:xfrm>
            <a:off x="76454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5" name="Line 743"/>
          <p:cNvSpPr>
            <a:spLocks noChangeShapeType="1"/>
          </p:cNvSpPr>
          <p:nvPr/>
        </p:nvSpPr>
        <p:spPr bwMode="auto">
          <a:xfrm>
            <a:off x="76549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6" name="Line 744"/>
          <p:cNvSpPr>
            <a:spLocks noChangeShapeType="1"/>
          </p:cNvSpPr>
          <p:nvPr/>
        </p:nvSpPr>
        <p:spPr bwMode="auto">
          <a:xfrm>
            <a:off x="76644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7" name="Line 745"/>
          <p:cNvSpPr>
            <a:spLocks noChangeShapeType="1"/>
          </p:cNvSpPr>
          <p:nvPr/>
        </p:nvSpPr>
        <p:spPr bwMode="auto">
          <a:xfrm>
            <a:off x="767397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8" name="Line 746"/>
          <p:cNvSpPr>
            <a:spLocks noChangeShapeType="1"/>
          </p:cNvSpPr>
          <p:nvPr/>
        </p:nvSpPr>
        <p:spPr bwMode="auto">
          <a:xfrm>
            <a:off x="768350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699" name="Line 747"/>
          <p:cNvSpPr>
            <a:spLocks noChangeShapeType="1"/>
          </p:cNvSpPr>
          <p:nvPr/>
        </p:nvSpPr>
        <p:spPr bwMode="auto">
          <a:xfrm>
            <a:off x="7693025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0" name="Line 748"/>
          <p:cNvSpPr>
            <a:spLocks noChangeShapeType="1"/>
          </p:cNvSpPr>
          <p:nvPr/>
        </p:nvSpPr>
        <p:spPr bwMode="auto">
          <a:xfrm>
            <a:off x="7702550" y="41179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1" name="Line 749"/>
          <p:cNvSpPr>
            <a:spLocks noChangeShapeType="1"/>
          </p:cNvSpPr>
          <p:nvPr/>
        </p:nvSpPr>
        <p:spPr bwMode="auto">
          <a:xfrm flipV="1">
            <a:off x="7712075" y="41084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2" name="Line 750"/>
          <p:cNvSpPr>
            <a:spLocks noChangeShapeType="1"/>
          </p:cNvSpPr>
          <p:nvPr/>
        </p:nvSpPr>
        <p:spPr bwMode="auto">
          <a:xfrm>
            <a:off x="7721600" y="410845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3" name="Line 751"/>
          <p:cNvSpPr>
            <a:spLocks noChangeShapeType="1"/>
          </p:cNvSpPr>
          <p:nvPr/>
        </p:nvSpPr>
        <p:spPr bwMode="auto">
          <a:xfrm flipV="1">
            <a:off x="7731125" y="40989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4" name="Line 752"/>
          <p:cNvSpPr>
            <a:spLocks noChangeShapeType="1"/>
          </p:cNvSpPr>
          <p:nvPr/>
        </p:nvSpPr>
        <p:spPr bwMode="auto">
          <a:xfrm>
            <a:off x="7740650" y="409892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5" name="Line 753"/>
          <p:cNvSpPr>
            <a:spLocks noChangeShapeType="1"/>
          </p:cNvSpPr>
          <p:nvPr/>
        </p:nvSpPr>
        <p:spPr bwMode="auto">
          <a:xfrm flipV="1">
            <a:off x="7750175" y="40894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6" name="Line 754"/>
          <p:cNvSpPr>
            <a:spLocks noChangeShapeType="1"/>
          </p:cNvSpPr>
          <p:nvPr/>
        </p:nvSpPr>
        <p:spPr bwMode="auto">
          <a:xfrm>
            <a:off x="7759700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7" name="Line 755"/>
          <p:cNvSpPr>
            <a:spLocks noChangeShapeType="1"/>
          </p:cNvSpPr>
          <p:nvPr/>
        </p:nvSpPr>
        <p:spPr bwMode="auto">
          <a:xfrm>
            <a:off x="7769225" y="40894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8" name="Line 756"/>
          <p:cNvSpPr>
            <a:spLocks noChangeShapeType="1"/>
          </p:cNvSpPr>
          <p:nvPr/>
        </p:nvSpPr>
        <p:spPr bwMode="auto">
          <a:xfrm flipV="1">
            <a:off x="7778750" y="40798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09" name="Line 757"/>
          <p:cNvSpPr>
            <a:spLocks noChangeShapeType="1"/>
          </p:cNvSpPr>
          <p:nvPr/>
        </p:nvSpPr>
        <p:spPr bwMode="auto">
          <a:xfrm flipV="1">
            <a:off x="7788275" y="407035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0" name="Line 758"/>
          <p:cNvSpPr>
            <a:spLocks noChangeShapeType="1"/>
          </p:cNvSpPr>
          <p:nvPr/>
        </p:nvSpPr>
        <p:spPr bwMode="auto">
          <a:xfrm flipV="1">
            <a:off x="7797800" y="406082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1" name="Line 759"/>
          <p:cNvSpPr>
            <a:spLocks noChangeShapeType="1"/>
          </p:cNvSpPr>
          <p:nvPr/>
        </p:nvSpPr>
        <p:spPr bwMode="auto">
          <a:xfrm flipV="1">
            <a:off x="7807325" y="4051300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2" name="Line 760"/>
          <p:cNvSpPr>
            <a:spLocks noChangeShapeType="1"/>
          </p:cNvSpPr>
          <p:nvPr/>
        </p:nvSpPr>
        <p:spPr bwMode="auto">
          <a:xfrm>
            <a:off x="7816850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3" name="Line 761"/>
          <p:cNvSpPr>
            <a:spLocks noChangeShapeType="1"/>
          </p:cNvSpPr>
          <p:nvPr/>
        </p:nvSpPr>
        <p:spPr bwMode="auto">
          <a:xfrm flipV="1">
            <a:off x="7826375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4" name="Line 762"/>
          <p:cNvSpPr>
            <a:spLocks noChangeShapeType="1"/>
          </p:cNvSpPr>
          <p:nvPr/>
        </p:nvSpPr>
        <p:spPr bwMode="auto">
          <a:xfrm>
            <a:off x="7835900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5" name="Line 763"/>
          <p:cNvSpPr>
            <a:spLocks noChangeShapeType="1"/>
          </p:cNvSpPr>
          <p:nvPr/>
        </p:nvSpPr>
        <p:spPr bwMode="auto">
          <a:xfrm>
            <a:off x="7845425" y="4041775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6" name="Line 764"/>
          <p:cNvSpPr>
            <a:spLocks noChangeShapeType="1"/>
          </p:cNvSpPr>
          <p:nvPr/>
        </p:nvSpPr>
        <p:spPr bwMode="auto">
          <a:xfrm>
            <a:off x="7854950" y="4041775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7" name="Line 765"/>
          <p:cNvSpPr>
            <a:spLocks noChangeShapeType="1"/>
          </p:cNvSpPr>
          <p:nvPr/>
        </p:nvSpPr>
        <p:spPr bwMode="auto">
          <a:xfrm>
            <a:off x="7864475" y="4051300"/>
            <a:ext cx="95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8" name="Line 766"/>
          <p:cNvSpPr>
            <a:spLocks noChangeShapeType="1"/>
          </p:cNvSpPr>
          <p:nvPr/>
        </p:nvSpPr>
        <p:spPr bwMode="auto">
          <a:xfrm flipV="1">
            <a:off x="7874000" y="4032250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19" name="Line 767"/>
          <p:cNvSpPr>
            <a:spLocks noChangeShapeType="1"/>
          </p:cNvSpPr>
          <p:nvPr/>
        </p:nvSpPr>
        <p:spPr bwMode="auto">
          <a:xfrm flipV="1">
            <a:off x="7883525" y="3994150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0" name="Oval 768"/>
          <p:cNvSpPr>
            <a:spLocks noChangeArrowheads="1"/>
          </p:cNvSpPr>
          <p:nvPr/>
        </p:nvSpPr>
        <p:spPr bwMode="auto">
          <a:xfrm>
            <a:off x="5607050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1" name="Oval 769"/>
          <p:cNvSpPr>
            <a:spLocks noChangeArrowheads="1"/>
          </p:cNvSpPr>
          <p:nvPr/>
        </p:nvSpPr>
        <p:spPr bwMode="auto">
          <a:xfrm>
            <a:off x="56165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2" name="Oval 770"/>
          <p:cNvSpPr>
            <a:spLocks noChangeArrowheads="1"/>
          </p:cNvSpPr>
          <p:nvPr/>
        </p:nvSpPr>
        <p:spPr bwMode="auto">
          <a:xfrm>
            <a:off x="562610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3" name="Oval 771"/>
          <p:cNvSpPr>
            <a:spLocks noChangeArrowheads="1"/>
          </p:cNvSpPr>
          <p:nvPr/>
        </p:nvSpPr>
        <p:spPr bwMode="auto">
          <a:xfrm>
            <a:off x="56356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4" name="Oval 772"/>
          <p:cNvSpPr>
            <a:spLocks noChangeArrowheads="1"/>
          </p:cNvSpPr>
          <p:nvPr/>
        </p:nvSpPr>
        <p:spPr bwMode="auto">
          <a:xfrm>
            <a:off x="56451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5" name="Oval 773"/>
          <p:cNvSpPr>
            <a:spLocks noChangeArrowheads="1"/>
          </p:cNvSpPr>
          <p:nvPr/>
        </p:nvSpPr>
        <p:spPr bwMode="auto">
          <a:xfrm>
            <a:off x="56546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6" name="Oval 774"/>
          <p:cNvSpPr>
            <a:spLocks noChangeArrowheads="1"/>
          </p:cNvSpPr>
          <p:nvPr/>
        </p:nvSpPr>
        <p:spPr bwMode="auto">
          <a:xfrm>
            <a:off x="56642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7" name="Oval 775"/>
          <p:cNvSpPr>
            <a:spLocks noChangeArrowheads="1"/>
          </p:cNvSpPr>
          <p:nvPr/>
        </p:nvSpPr>
        <p:spPr bwMode="auto">
          <a:xfrm>
            <a:off x="56737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8" name="Oval 776"/>
          <p:cNvSpPr>
            <a:spLocks noChangeArrowheads="1"/>
          </p:cNvSpPr>
          <p:nvPr/>
        </p:nvSpPr>
        <p:spPr bwMode="auto">
          <a:xfrm>
            <a:off x="56832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29" name="Oval 777"/>
          <p:cNvSpPr>
            <a:spLocks noChangeArrowheads="1"/>
          </p:cNvSpPr>
          <p:nvPr/>
        </p:nvSpPr>
        <p:spPr bwMode="auto">
          <a:xfrm>
            <a:off x="56927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0" name="Oval 778"/>
          <p:cNvSpPr>
            <a:spLocks noChangeArrowheads="1"/>
          </p:cNvSpPr>
          <p:nvPr/>
        </p:nvSpPr>
        <p:spPr bwMode="auto">
          <a:xfrm>
            <a:off x="57023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1" name="Oval 779"/>
          <p:cNvSpPr>
            <a:spLocks noChangeArrowheads="1"/>
          </p:cNvSpPr>
          <p:nvPr/>
        </p:nvSpPr>
        <p:spPr bwMode="auto">
          <a:xfrm>
            <a:off x="57118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2" name="Oval 780"/>
          <p:cNvSpPr>
            <a:spLocks noChangeArrowheads="1"/>
          </p:cNvSpPr>
          <p:nvPr/>
        </p:nvSpPr>
        <p:spPr bwMode="auto">
          <a:xfrm>
            <a:off x="57213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3" name="Oval 781"/>
          <p:cNvSpPr>
            <a:spLocks noChangeArrowheads="1"/>
          </p:cNvSpPr>
          <p:nvPr/>
        </p:nvSpPr>
        <p:spPr bwMode="auto">
          <a:xfrm>
            <a:off x="57308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4" name="Oval 782"/>
          <p:cNvSpPr>
            <a:spLocks noChangeArrowheads="1"/>
          </p:cNvSpPr>
          <p:nvPr/>
        </p:nvSpPr>
        <p:spPr bwMode="auto">
          <a:xfrm>
            <a:off x="574040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5" name="Oval 783"/>
          <p:cNvSpPr>
            <a:spLocks noChangeArrowheads="1"/>
          </p:cNvSpPr>
          <p:nvPr/>
        </p:nvSpPr>
        <p:spPr bwMode="auto">
          <a:xfrm>
            <a:off x="5749925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6" name="Oval 784"/>
          <p:cNvSpPr>
            <a:spLocks noChangeArrowheads="1"/>
          </p:cNvSpPr>
          <p:nvPr/>
        </p:nvSpPr>
        <p:spPr bwMode="auto">
          <a:xfrm>
            <a:off x="5759450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7" name="Oval 785"/>
          <p:cNvSpPr>
            <a:spLocks noChangeArrowheads="1"/>
          </p:cNvSpPr>
          <p:nvPr/>
        </p:nvSpPr>
        <p:spPr bwMode="auto">
          <a:xfrm>
            <a:off x="57689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8" name="Oval 786"/>
          <p:cNvSpPr>
            <a:spLocks noChangeArrowheads="1"/>
          </p:cNvSpPr>
          <p:nvPr/>
        </p:nvSpPr>
        <p:spPr bwMode="auto">
          <a:xfrm>
            <a:off x="577850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39" name="Oval 787"/>
          <p:cNvSpPr>
            <a:spLocks noChangeArrowheads="1"/>
          </p:cNvSpPr>
          <p:nvPr/>
        </p:nvSpPr>
        <p:spPr bwMode="auto">
          <a:xfrm>
            <a:off x="578802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0" name="Oval 788"/>
          <p:cNvSpPr>
            <a:spLocks noChangeArrowheads="1"/>
          </p:cNvSpPr>
          <p:nvPr/>
        </p:nvSpPr>
        <p:spPr bwMode="auto">
          <a:xfrm>
            <a:off x="5797550" y="4051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1" name="Oval 789"/>
          <p:cNvSpPr>
            <a:spLocks noChangeArrowheads="1"/>
          </p:cNvSpPr>
          <p:nvPr/>
        </p:nvSpPr>
        <p:spPr bwMode="auto">
          <a:xfrm>
            <a:off x="5807075" y="40417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2" name="Oval 790"/>
          <p:cNvSpPr>
            <a:spLocks noChangeArrowheads="1"/>
          </p:cNvSpPr>
          <p:nvPr/>
        </p:nvSpPr>
        <p:spPr bwMode="auto">
          <a:xfrm>
            <a:off x="5816600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3" name="Oval 791"/>
          <p:cNvSpPr>
            <a:spLocks noChangeArrowheads="1"/>
          </p:cNvSpPr>
          <p:nvPr/>
        </p:nvSpPr>
        <p:spPr bwMode="auto">
          <a:xfrm>
            <a:off x="58261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4" name="Oval 792"/>
          <p:cNvSpPr>
            <a:spLocks noChangeArrowheads="1"/>
          </p:cNvSpPr>
          <p:nvPr/>
        </p:nvSpPr>
        <p:spPr bwMode="auto">
          <a:xfrm>
            <a:off x="583565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5" name="Oval 793"/>
          <p:cNvSpPr>
            <a:spLocks noChangeArrowheads="1"/>
          </p:cNvSpPr>
          <p:nvPr/>
        </p:nvSpPr>
        <p:spPr bwMode="auto">
          <a:xfrm>
            <a:off x="584517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6" name="Oval 794"/>
          <p:cNvSpPr>
            <a:spLocks noChangeArrowheads="1"/>
          </p:cNvSpPr>
          <p:nvPr/>
        </p:nvSpPr>
        <p:spPr bwMode="auto">
          <a:xfrm>
            <a:off x="585470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7" name="Oval 795"/>
          <p:cNvSpPr>
            <a:spLocks noChangeArrowheads="1"/>
          </p:cNvSpPr>
          <p:nvPr/>
        </p:nvSpPr>
        <p:spPr bwMode="auto">
          <a:xfrm>
            <a:off x="586422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8" name="Oval 796"/>
          <p:cNvSpPr>
            <a:spLocks noChangeArrowheads="1"/>
          </p:cNvSpPr>
          <p:nvPr/>
        </p:nvSpPr>
        <p:spPr bwMode="auto">
          <a:xfrm>
            <a:off x="587375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49" name="Oval 797"/>
          <p:cNvSpPr>
            <a:spLocks noChangeArrowheads="1"/>
          </p:cNvSpPr>
          <p:nvPr/>
        </p:nvSpPr>
        <p:spPr bwMode="auto">
          <a:xfrm>
            <a:off x="588327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0" name="Oval 798"/>
          <p:cNvSpPr>
            <a:spLocks noChangeArrowheads="1"/>
          </p:cNvSpPr>
          <p:nvPr/>
        </p:nvSpPr>
        <p:spPr bwMode="auto">
          <a:xfrm>
            <a:off x="5892800" y="40036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1" name="Oval 799"/>
          <p:cNvSpPr>
            <a:spLocks noChangeArrowheads="1"/>
          </p:cNvSpPr>
          <p:nvPr/>
        </p:nvSpPr>
        <p:spPr bwMode="auto">
          <a:xfrm>
            <a:off x="5902325" y="3965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2" name="Oval 800"/>
          <p:cNvSpPr>
            <a:spLocks noChangeArrowheads="1"/>
          </p:cNvSpPr>
          <p:nvPr/>
        </p:nvSpPr>
        <p:spPr bwMode="auto">
          <a:xfrm>
            <a:off x="5911850" y="39274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3" name="Oval 801"/>
          <p:cNvSpPr>
            <a:spLocks noChangeArrowheads="1"/>
          </p:cNvSpPr>
          <p:nvPr/>
        </p:nvSpPr>
        <p:spPr bwMode="auto">
          <a:xfrm>
            <a:off x="5921375" y="38798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4" name="Oval 802"/>
          <p:cNvSpPr>
            <a:spLocks noChangeArrowheads="1"/>
          </p:cNvSpPr>
          <p:nvPr/>
        </p:nvSpPr>
        <p:spPr bwMode="auto">
          <a:xfrm>
            <a:off x="5930900" y="38227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5" name="Oval 803"/>
          <p:cNvSpPr>
            <a:spLocks noChangeArrowheads="1"/>
          </p:cNvSpPr>
          <p:nvPr/>
        </p:nvSpPr>
        <p:spPr bwMode="auto">
          <a:xfrm>
            <a:off x="5940425" y="37560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6" name="Oval 804"/>
          <p:cNvSpPr>
            <a:spLocks noChangeArrowheads="1"/>
          </p:cNvSpPr>
          <p:nvPr/>
        </p:nvSpPr>
        <p:spPr bwMode="auto">
          <a:xfrm>
            <a:off x="5949950" y="3670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7" name="Oval 805"/>
          <p:cNvSpPr>
            <a:spLocks noChangeArrowheads="1"/>
          </p:cNvSpPr>
          <p:nvPr/>
        </p:nvSpPr>
        <p:spPr bwMode="auto">
          <a:xfrm>
            <a:off x="5959475" y="3575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8" name="Oval 806"/>
          <p:cNvSpPr>
            <a:spLocks noChangeArrowheads="1"/>
          </p:cNvSpPr>
          <p:nvPr/>
        </p:nvSpPr>
        <p:spPr bwMode="auto">
          <a:xfrm>
            <a:off x="5969000" y="346075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59" name="Oval 807"/>
          <p:cNvSpPr>
            <a:spLocks noChangeArrowheads="1"/>
          </p:cNvSpPr>
          <p:nvPr/>
        </p:nvSpPr>
        <p:spPr bwMode="auto">
          <a:xfrm>
            <a:off x="5978525" y="33655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0" name="Oval 808"/>
          <p:cNvSpPr>
            <a:spLocks noChangeArrowheads="1"/>
          </p:cNvSpPr>
          <p:nvPr/>
        </p:nvSpPr>
        <p:spPr bwMode="auto">
          <a:xfrm>
            <a:off x="5988050" y="3260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1" name="Oval 809"/>
          <p:cNvSpPr>
            <a:spLocks noChangeArrowheads="1"/>
          </p:cNvSpPr>
          <p:nvPr/>
        </p:nvSpPr>
        <p:spPr bwMode="auto">
          <a:xfrm>
            <a:off x="5997575" y="3203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2" name="Oval 810"/>
          <p:cNvSpPr>
            <a:spLocks noChangeArrowheads="1"/>
          </p:cNvSpPr>
          <p:nvPr/>
        </p:nvSpPr>
        <p:spPr bwMode="auto">
          <a:xfrm>
            <a:off x="6007100" y="3232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3" name="Oval 811"/>
          <p:cNvSpPr>
            <a:spLocks noChangeArrowheads="1"/>
          </p:cNvSpPr>
          <p:nvPr/>
        </p:nvSpPr>
        <p:spPr bwMode="auto">
          <a:xfrm>
            <a:off x="6016625" y="3298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4" name="Oval 812"/>
          <p:cNvSpPr>
            <a:spLocks noChangeArrowheads="1"/>
          </p:cNvSpPr>
          <p:nvPr/>
        </p:nvSpPr>
        <p:spPr bwMode="auto">
          <a:xfrm>
            <a:off x="6026150" y="34607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5" name="Oval 813"/>
          <p:cNvSpPr>
            <a:spLocks noChangeArrowheads="1"/>
          </p:cNvSpPr>
          <p:nvPr/>
        </p:nvSpPr>
        <p:spPr bwMode="auto">
          <a:xfrm>
            <a:off x="6035675" y="35941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6" name="Oval 814"/>
          <p:cNvSpPr>
            <a:spLocks noChangeArrowheads="1"/>
          </p:cNvSpPr>
          <p:nvPr/>
        </p:nvSpPr>
        <p:spPr bwMode="auto">
          <a:xfrm>
            <a:off x="6045200" y="3689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7" name="Oval 815"/>
          <p:cNvSpPr>
            <a:spLocks noChangeArrowheads="1"/>
          </p:cNvSpPr>
          <p:nvPr/>
        </p:nvSpPr>
        <p:spPr bwMode="auto">
          <a:xfrm>
            <a:off x="6054725" y="37655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8" name="Oval 816"/>
          <p:cNvSpPr>
            <a:spLocks noChangeArrowheads="1"/>
          </p:cNvSpPr>
          <p:nvPr/>
        </p:nvSpPr>
        <p:spPr bwMode="auto">
          <a:xfrm>
            <a:off x="6064250" y="38512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69" name="Oval 817"/>
          <p:cNvSpPr>
            <a:spLocks noChangeArrowheads="1"/>
          </p:cNvSpPr>
          <p:nvPr/>
        </p:nvSpPr>
        <p:spPr bwMode="auto">
          <a:xfrm>
            <a:off x="6073775" y="39084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0" name="Oval 818"/>
          <p:cNvSpPr>
            <a:spLocks noChangeArrowheads="1"/>
          </p:cNvSpPr>
          <p:nvPr/>
        </p:nvSpPr>
        <p:spPr bwMode="auto">
          <a:xfrm>
            <a:off x="6083300" y="3956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1" name="Oval 819"/>
          <p:cNvSpPr>
            <a:spLocks noChangeArrowheads="1"/>
          </p:cNvSpPr>
          <p:nvPr/>
        </p:nvSpPr>
        <p:spPr bwMode="auto">
          <a:xfrm>
            <a:off x="6092825" y="3994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2" name="Oval 820"/>
          <p:cNvSpPr>
            <a:spLocks noChangeArrowheads="1"/>
          </p:cNvSpPr>
          <p:nvPr/>
        </p:nvSpPr>
        <p:spPr bwMode="auto">
          <a:xfrm>
            <a:off x="6102350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3" name="Oval 821"/>
          <p:cNvSpPr>
            <a:spLocks noChangeArrowheads="1"/>
          </p:cNvSpPr>
          <p:nvPr/>
        </p:nvSpPr>
        <p:spPr bwMode="auto">
          <a:xfrm>
            <a:off x="61118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4" name="Oval 822"/>
          <p:cNvSpPr>
            <a:spLocks noChangeArrowheads="1"/>
          </p:cNvSpPr>
          <p:nvPr/>
        </p:nvSpPr>
        <p:spPr bwMode="auto">
          <a:xfrm>
            <a:off x="612140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5" name="Oval 823"/>
          <p:cNvSpPr>
            <a:spLocks noChangeArrowheads="1"/>
          </p:cNvSpPr>
          <p:nvPr/>
        </p:nvSpPr>
        <p:spPr bwMode="auto">
          <a:xfrm>
            <a:off x="61309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6" name="Oval 824"/>
          <p:cNvSpPr>
            <a:spLocks noChangeArrowheads="1"/>
          </p:cNvSpPr>
          <p:nvPr/>
        </p:nvSpPr>
        <p:spPr bwMode="auto">
          <a:xfrm>
            <a:off x="61404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7" name="Oval 825"/>
          <p:cNvSpPr>
            <a:spLocks noChangeArrowheads="1"/>
          </p:cNvSpPr>
          <p:nvPr/>
        </p:nvSpPr>
        <p:spPr bwMode="auto">
          <a:xfrm>
            <a:off x="61499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8" name="Oval 826"/>
          <p:cNvSpPr>
            <a:spLocks noChangeArrowheads="1"/>
          </p:cNvSpPr>
          <p:nvPr/>
        </p:nvSpPr>
        <p:spPr bwMode="auto">
          <a:xfrm>
            <a:off x="61595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79" name="Oval 827"/>
          <p:cNvSpPr>
            <a:spLocks noChangeArrowheads="1"/>
          </p:cNvSpPr>
          <p:nvPr/>
        </p:nvSpPr>
        <p:spPr bwMode="auto">
          <a:xfrm>
            <a:off x="61690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0" name="Oval 828"/>
          <p:cNvSpPr>
            <a:spLocks noChangeArrowheads="1"/>
          </p:cNvSpPr>
          <p:nvPr/>
        </p:nvSpPr>
        <p:spPr bwMode="auto">
          <a:xfrm>
            <a:off x="61785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1" name="Oval 829"/>
          <p:cNvSpPr>
            <a:spLocks noChangeArrowheads="1"/>
          </p:cNvSpPr>
          <p:nvPr/>
        </p:nvSpPr>
        <p:spPr bwMode="auto">
          <a:xfrm>
            <a:off x="61785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2" name="Oval 830"/>
          <p:cNvSpPr>
            <a:spLocks noChangeArrowheads="1"/>
          </p:cNvSpPr>
          <p:nvPr/>
        </p:nvSpPr>
        <p:spPr bwMode="auto">
          <a:xfrm>
            <a:off x="61880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3" name="Oval 831"/>
          <p:cNvSpPr>
            <a:spLocks noChangeArrowheads="1"/>
          </p:cNvSpPr>
          <p:nvPr/>
        </p:nvSpPr>
        <p:spPr bwMode="auto">
          <a:xfrm>
            <a:off x="61976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4" name="Oval 832"/>
          <p:cNvSpPr>
            <a:spLocks noChangeArrowheads="1"/>
          </p:cNvSpPr>
          <p:nvPr/>
        </p:nvSpPr>
        <p:spPr bwMode="auto">
          <a:xfrm>
            <a:off x="62071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5" name="Oval 833"/>
          <p:cNvSpPr>
            <a:spLocks noChangeArrowheads="1"/>
          </p:cNvSpPr>
          <p:nvPr/>
        </p:nvSpPr>
        <p:spPr bwMode="auto">
          <a:xfrm>
            <a:off x="621665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6" name="Oval 834"/>
          <p:cNvSpPr>
            <a:spLocks noChangeArrowheads="1"/>
          </p:cNvSpPr>
          <p:nvPr/>
        </p:nvSpPr>
        <p:spPr bwMode="auto">
          <a:xfrm>
            <a:off x="62261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7" name="Oval 835"/>
          <p:cNvSpPr>
            <a:spLocks noChangeArrowheads="1"/>
          </p:cNvSpPr>
          <p:nvPr/>
        </p:nvSpPr>
        <p:spPr bwMode="auto">
          <a:xfrm>
            <a:off x="6235700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8" name="Oval 836"/>
          <p:cNvSpPr>
            <a:spLocks noChangeArrowheads="1"/>
          </p:cNvSpPr>
          <p:nvPr/>
        </p:nvSpPr>
        <p:spPr bwMode="auto">
          <a:xfrm>
            <a:off x="6245225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89" name="Oval 837"/>
          <p:cNvSpPr>
            <a:spLocks noChangeArrowheads="1"/>
          </p:cNvSpPr>
          <p:nvPr/>
        </p:nvSpPr>
        <p:spPr bwMode="auto">
          <a:xfrm>
            <a:off x="62547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0" name="Oval 838"/>
          <p:cNvSpPr>
            <a:spLocks noChangeArrowheads="1"/>
          </p:cNvSpPr>
          <p:nvPr/>
        </p:nvSpPr>
        <p:spPr bwMode="auto">
          <a:xfrm>
            <a:off x="62642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1" name="Oval 839"/>
          <p:cNvSpPr>
            <a:spLocks noChangeArrowheads="1"/>
          </p:cNvSpPr>
          <p:nvPr/>
        </p:nvSpPr>
        <p:spPr bwMode="auto">
          <a:xfrm>
            <a:off x="627380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2" name="Oval 840"/>
          <p:cNvSpPr>
            <a:spLocks noChangeArrowheads="1"/>
          </p:cNvSpPr>
          <p:nvPr/>
        </p:nvSpPr>
        <p:spPr bwMode="auto">
          <a:xfrm>
            <a:off x="6283325" y="4051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3" name="Oval 841"/>
          <p:cNvSpPr>
            <a:spLocks noChangeArrowheads="1"/>
          </p:cNvSpPr>
          <p:nvPr/>
        </p:nvSpPr>
        <p:spPr bwMode="auto">
          <a:xfrm>
            <a:off x="6292850" y="40417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4" name="Oval 842"/>
          <p:cNvSpPr>
            <a:spLocks noChangeArrowheads="1"/>
          </p:cNvSpPr>
          <p:nvPr/>
        </p:nvSpPr>
        <p:spPr bwMode="auto">
          <a:xfrm>
            <a:off x="6302375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5" name="Oval 843"/>
          <p:cNvSpPr>
            <a:spLocks noChangeArrowheads="1"/>
          </p:cNvSpPr>
          <p:nvPr/>
        </p:nvSpPr>
        <p:spPr bwMode="auto">
          <a:xfrm>
            <a:off x="63119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6" name="Oval 844"/>
          <p:cNvSpPr>
            <a:spLocks noChangeArrowheads="1"/>
          </p:cNvSpPr>
          <p:nvPr/>
        </p:nvSpPr>
        <p:spPr bwMode="auto">
          <a:xfrm>
            <a:off x="63214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7" name="Oval 845"/>
          <p:cNvSpPr>
            <a:spLocks noChangeArrowheads="1"/>
          </p:cNvSpPr>
          <p:nvPr/>
        </p:nvSpPr>
        <p:spPr bwMode="auto">
          <a:xfrm>
            <a:off x="633095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8" name="Oval 846"/>
          <p:cNvSpPr>
            <a:spLocks noChangeArrowheads="1"/>
          </p:cNvSpPr>
          <p:nvPr/>
        </p:nvSpPr>
        <p:spPr bwMode="auto">
          <a:xfrm>
            <a:off x="634047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799" name="Oval 847"/>
          <p:cNvSpPr>
            <a:spLocks noChangeArrowheads="1"/>
          </p:cNvSpPr>
          <p:nvPr/>
        </p:nvSpPr>
        <p:spPr bwMode="auto">
          <a:xfrm>
            <a:off x="635000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0" name="Oval 848"/>
          <p:cNvSpPr>
            <a:spLocks noChangeArrowheads="1"/>
          </p:cNvSpPr>
          <p:nvPr/>
        </p:nvSpPr>
        <p:spPr bwMode="auto">
          <a:xfrm>
            <a:off x="63595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1" name="Oval 849"/>
          <p:cNvSpPr>
            <a:spLocks noChangeArrowheads="1"/>
          </p:cNvSpPr>
          <p:nvPr/>
        </p:nvSpPr>
        <p:spPr bwMode="auto">
          <a:xfrm>
            <a:off x="636905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2" name="Oval 850"/>
          <p:cNvSpPr>
            <a:spLocks noChangeArrowheads="1"/>
          </p:cNvSpPr>
          <p:nvPr/>
        </p:nvSpPr>
        <p:spPr bwMode="auto">
          <a:xfrm>
            <a:off x="6378575" y="40036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3" name="Oval 851"/>
          <p:cNvSpPr>
            <a:spLocks noChangeArrowheads="1"/>
          </p:cNvSpPr>
          <p:nvPr/>
        </p:nvSpPr>
        <p:spPr bwMode="auto">
          <a:xfrm>
            <a:off x="6388100" y="3965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4" name="Oval 852"/>
          <p:cNvSpPr>
            <a:spLocks noChangeArrowheads="1"/>
          </p:cNvSpPr>
          <p:nvPr/>
        </p:nvSpPr>
        <p:spPr bwMode="auto">
          <a:xfrm>
            <a:off x="6397625" y="39274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5" name="Oval 853"/>
          <p:cNvSpPr>
            <a:spLocks noChangeArrowheads="1"/>
          </p:cNvSpPr>
          <p:nvPr/>
        </p:nvSpPr>
        <p:spPr bwMode="auto">
          <a:xfrm>
            <a:off x="6407150" y="38798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6" name="Oval 854"/>
          <p:cNvSpPr>
            <a:spLocks noChangeArrowheads="1"/>
          </p:cNvSpPr>
          <p:nvPr/>
        </p:nvSpPr>
        <p:spPr bwMode="auto">
          <a:xfrm>
            <a:off x="6416675" y="38227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7" name="Oval 855"/>
          <p:cNvSpPr>
            <a:spLocks noChangeArrowheads="1"/>
          </p:cNvSpPr>
          <p:nvPr/>
        </p:nvSpPr>
        <p:spPr bwMode="auto">
          <a:xfrm>
            <a:off x="6426200" y="37560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8" name="Oval 856"/>
          <p:cNvSpPr>
            <a:spLocks noChangeArrowheads="1"/>
          </p:cNvSpPr>
          <p:nvPr/>
        </p:nvSpPr>
        <p:spPr bwMode="auto">
          <a:xfrm>
            <a:off x="6435725" y="3670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09" name="Oval 857"/>
          <p:cNvSpPr>
            <a:spLocks noChangeArrowheads="1"/>
          </p:cNvSpPr>
          <p:nvPr/>
        </p:nvSpPr>
        <p:spPr bwMode="auto">
          <a:xfrm>
            <a:off x="6445250" y="3575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0" name="Oval 858"/>
          <p:cNvSpPr>
            <a:spLocks noChangeArrowheads="1"/>
          </p:cNvSpPr>
          <p:nvPr/>
        </p:nvSpPr>
        <p:spPr bwMode="auto">
          <a:xfrm>
            <a:off x="6454775" y="346075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1" name="Oval 859"/>
          <p:cNvSpPr>
            <a:spLocks noChangeArrowheads="1"/>
          </p:cNvSpPr>
          <p:nvPr/>
        </p:nvSpPr>
        <p:spPr bwMode="auto">
          <a:xfrm>
            <a:off x="6464300" y="33655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2" name="Oval 860"/>
          <p:cNvSpPr>
            <a:spLocks noChangeArrowheads="1"/>
          </p:cNvSpPr>
          <p:nvPr/>
        </p:nvSpPr>
        <p:spPr bwMode="auto">
          <a:xfrm>
            <a:off x="6473825" y="3260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3" name="Oval 861"/>
          <p:cNvSpPr>
            <a:spLocks noChangeArrowheads="1"/>
          </p:cNvSpPr>
          <p:nvPr/>
        </p:nvSpPr>
        <p:spPr bwMode="auto">
          <a:xfrm>
            <a:off x="6483350" y="3203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4" name="Oval 862"/>
          <p:cNvSpPr>
            <a:spLocks noChangeArrowheads="1"/>
          </p:cNvSpPr>
          <p:nvPr/>
        </p:nvSpPr>
        <p:spPr bwMode="auto">
          <a:xfrm>
            <a:off x="6492875" y="3232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5" name="Oval 863"/>
          <p:cNvSpPr>
            <a:spLocks noChangeArrowheads="1"/>
          </p:cNvSpPr>
          <p:nvPr/>
        </p:nvSpPr>
        <p:spPr bwMode="auto">
          <a:xfrm>
            <a:off x="6502400" y="3298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6" name="Oval 864"/>
          <p:cNvSpPr>
            <a:spLocks noChangeArrowheads="1"/>
          </p:cNvSpPr>
          <p:nvPr/>
        </p:nvSpPr>
        <p:spPr bwMode="auto">
          <a:xfrm>
            <a:off x="6511925" y="34607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7" name="Oval 865"/>
          <p:cNvSpPr>
            <a:spLocks noChangeArrowheads="1"/>
          </p:cNvSpPr>
          <p:nvPr/>
        </p:nvSpPr>
        <p:spPr bwMode="auto">
          <a:xfrm>
            <a:off x="6521450" y="35941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8" name="Oval 866"/>
          <p:cNvSpPr>
            <a:spLocks noChangeArrowheads="1"/>
          </p:cNvSpPr>
          <p:nvPr/>
        </p:nvSpPr>
        <p:spPr bwMode="auto">
          <a:xfrm>
            <a:off x="6530975" y="3689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19" name="Oval 867"/>
          <p:cNvSpPr>
            <a:spLocks noChangeArrowheads="1"/>
          </p:cNvSpPr>
          <p:nvPr/>
        </p:nvSpPr>
        <p:spPr bwMode="auto">
          <a:xfrm>
            <a:off x="6540500" y="37655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0" name="Oval 868"/>
          <p:cNvSpPr>
            <a:spLocks noChangeArrowheads="1"/>
          </p:cNvSpPr>
          <p:nvPr/>
        </p:nvSpPr>
        <p:spPr bwMode="auto">
          <a:xfrm>
            <a:off x="6550025" y="38512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1" name="Oval 869"/>
          <p:cNvSpPr>
            <a:spLocks noChangeArrowheads="1"/>
          </p:cNvSpPr>
          <p:nvPr/>
        </p:nvSpPr>
        <p:spPr bwMode="auto">
          <a:xfrm>
            <a:off x="6559550" y="39084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2" name="Oval 870"/>
          <p:cNvSpPr>
            <a:spLocks noChangeArrowheads="1"/>
          </p:cNvSpPr>
          <p:nvPr/>
        </p:nvSpPr>
        <p:spPr bwMode="auto">
          <a:xfrm>
            <a:off x="6569075" y="3956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3" name="Oval 871"/>
          <p:cNvSpPr>
            <a:spLocks noChangeArrowheads="1"/>
          </p:cNvSpPr>
          <p:nvPr/>
        </p:nvSpPr>
        <p:spPr bwMode="auto">
          <a:xfrm>
            <a:off x="6578600" y="3994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4" name="Oval 872"/>
          <p:cNvSpPr>
            <a:spLocks noChangeArrowheads="1"/>
          </p:cNvSpPr>
          <p:nvPr/>
        </p:nvSpPr>
        <p:spPr bwMode="auto">
          <a:xfrm>
            <a:off x="6588125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5" name="Oval 873"/>
          <p:cNvSpPr>
            <a:spLocks noChangeArrowheads="1"/>
          </p:cNvSpPr>
          <p:nvPr/>
        </p:nvSpPr>
        <p:spPr bwMode="auto">
          <a:xfrm>
            <a:off x="65976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6" name="Oval 874"/>
          <p:cNvSpPr>
            <a:spLocks noChangeArrowheads="1"/>
          </p:cNvSpPr>
          <p:nvPr/>
        </p:nvSpPr>
        <p:spPr bwMode="auto">
          <a:xfrm>
            <a:off x="66071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7" name="Oval 875"/>
          <p:cNvSpPr>
            <a:spLocks noChangeArrowheads="1"/>
          </p:cNvSpPr>
          <p:nvPr/>
        </p:nvSpPr>
        <p:spPr bwMode="auto">
          <a:xfrm>
            <a:off x="66167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8" name="Oval 876"/>
          <p:cNvSpPr>
            <a:spLocks noChangeArrowheads="1"/>
          </p:cNvSpPr>
          <p:nvPr/>
        </p:nvSpPr>
        <p:spPr bwMode="auto">
          <a:xfrm>
            <a:off x="66262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29" name="Oval 877"/>
          <p:cNvSpPr>
            <a:spLocks noChangeArrowheads="1"/>
          </p:cNvSpPr>
          <p:nvPr/>
        </p:nvSpPr>
        <p:spPr bwMode="auto">
          <a:xfrm>
            <a:off x="66357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0" name="Oval 878"/>
          <p:cNvSpPr>
            <a:spLocks noChangeArrowheads="1"/>
          </p:cNvSpPr>
          <p:nvPr/>
        </p:nvSpPr>
        <p:spPr bwMode="auto">
          <a:xfrm>
            <a:off x="66452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1" name="Oval 879"/>
          <p:cNvSpPr>
            <a:spLocks noChangeArrowheads="1"/>
          </p:cNvSpPr>
          <p:nvPr/>
        </p:nvSpPr>
        <p:spPr bwMode="auto">
          <a:xfrm>
            <a:off x="66548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2" name="Oval 880"/>
          <p:cNvSpPr>
            <a:spLocks noChangeArrowheads="1"/>
          </p:cNvSpPr>
          <p:nvPr/>
        </p:nvSpPr>
        <p:spPr bwMode="auto">
          <a:xfrm>
            <a:off x="66643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3" name="Oval 881"/>
          <p:cNvSpPr>
            <a:spLocks noChangeArrowheads="1"/>
          </p:cNvSpPr>
          <p:nvPr/>
        </p:nvSpPr>
        <p:spPr bwMode="auto">
          <a:xfrm>
            <a:off x="66738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4" name="Oval 882"/>
          <p:cNvSpPr>
            <a:spLocks noChangeArrowheads="1"/>
          </p:cNvSpPr>
          <p:nvPr/>
        </p:nvSpPr>
        <p:spPr bwMode="auto">
          <a:xfrm>
            <a:off x="66833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5" name="Oval 883"/>
          <p:cNvSpPr>
            <a:spLocks noChangeArrowheads="1"/>
          </p:cNvSpPr>
          <p:nvPr/>
        </p:nvSpPr>
        <p:spPr bwMode="auto">
          <a:xfrm>
            <a:off x="66929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6" name="Oval 884"/>
          <p:cNvSpPr>
            <a:spLocks noChangeArrowheads="1"/>
          </p:cNvSpPr>
          <p:nvPr/>
        </p:nvSpPr>
        <p:spPr bwMode="auto">
          <a:xfrm>
            <a:off x="67024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7" name="Oval 885"/>
          <p:cNvSpPr>
            <a:spLocks noChangeArrowheads="1"/>
          </p:cNvSpPr>
          <p:nvPr/>
        </p:nvSpPr>
        <p:spPr bwMode="auto">
          <a:xfrm>
            <a:off x="671195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8" name="Oval 886"/>
          <p:cNvSpPr>
            <a:spLocks noChangeArrowheads="1"/>
          </p:cNvSpPr>
          <p:nvPr/>
        </p:nvSpPr>
        <p:spPr bwMode="auto">
          <a:xfrm>
            <a:off x="67214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39" name="Oval 887"/>
          <p:cNvSpPr>
            <a:spLocks noChangeArrowheads="1"/>
          </p:cNvSpPr>
          <p:nvPr/>
        </p:nvSpPr>
        <p:spPr bwMode="auto">
          <a:xfrm>
            <a:off x="6731000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0" name="Oval 888"/>
          <p:cNvSpPr>
            <a:spLocks noChangeArrowheads="1"/>
          </p:cNvSpPr>
          <p:nvPr/>
        </p:nvSpPr>
        <p:spPr bwMode="auto">
          <a:xfrm>
            <a:off x="6740525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1" name="Oval 889"/>
          <p:cNvSpPr>
            <a:spLocks noChangeArrowheads="1"/>
          </p:cNvSpPr>
          <p:nvPr/>
        </p:nvSpPr>
        <p:spPr bwMode="auto">
          <a:xfrm>
            <a:off x="67500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2" name="Oval 890"/>
          <p:cNvSpPr>
            <a:spLocks noChangeArrowheads="1"/>
          </p:cNvSpPr>
          <p:nvPr/>
        </p:nvSpPr>
        <p:spPr bwMode="auto">
          <a:xfrm>
            <a:off x="67595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3" name="Oval 891"/>
          <p:cNvSpPr>
            <a:spLocks noChangeArrowheads="1"/>
          </p:cNvSpPr>
          <p:nvPr/>
        </p:nvSpPr>
        <p:spPr bwMode="auto">
          <a:xfrm>
            <a:off x="676910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4" name="Oval 892"/>
          <p:cNvSpPr>
            <a:spLocks noChangeArrowheads="1"/>
          </p:cNvSpPr>
          <p:nvPr/>
        </p:nvSpPr>
        <p:spPr bwMode="auto">
          <a:xfrm>
            <a:off x="6778625" y="4051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5" name="Oval 893"/>
          <p:cNvSpPr>
            <a:spLocks noChangeArrowheads="1"/>
          </p:cNvSpPr>
          <p:nvPr/>
        </p:nvSpPr>
        <p:spPr bwMode="auto">
          <a:xfrm>
            <a:off x="6788150" y="40417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6" name="Oval 894"/>
          <p:cNvSpPr>
            <a:spLocks noChangeArrowheads="1"/>
          </p:cNvSpPr>
          <p:nvPr/>
        </p:nvSpPr>
        <p:spPr bwMode="auto">
          <a:xfrm>
            <a:off x="6797675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7" name="Oval 895"/>
          <p:cNvSpPr>
            <a:spLocks noChangeArrowheads="1"/>
          </p:cNvSpPr>
          <p:nvPr/>
        </p:nvSpPr>
        <p:spPr bwMode="auto">
          <a:xfrm>
            <a:off x="68072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8" name="Oval 896"/>
          <p:cNvSpPr>
            <a:spLocks noChangeArrowheads="1"/>
          </p:cNvSpPr>
          <p:nvPr/>
        </p:nvSpPr>
        <p:spPr bwMode="auto">
          <a:xfrm>
            <a:off x="68167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49" name="Oval 897"/>
          <p:cNvSpPr>
            <a:spLocks noChangeArrowheads="1"/>
          </p:cNvSpPr>
          <p:nvPr/>
        </p:nvSpPr>
        <p:spPr bwMode="auto">
          <a:xfrm>
            <a:off x="682625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0" name="Oval 898"/>
          <p:cNvSpPr>
            <a:spLocks noChangeArrowheads="1"/>
          </p:cNvSpPr>
          <p:nvPr/>
        </p:nvSpPr>
        <p:spPr bwMode="auto">
          <a:xfrm>
            <a:off x="683577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1" name="Oval 899"/>
          <p:cNvSpPr>
            <a:spLocks noChangeArrowheads="1"/>
          </p:cNvSpPr>
          <p:nvPr/>
        </p:nvSpPr>
        <p:spPr bwMode="auto">
          <a:xfrm>
            <a:off x="684530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2" name="Oval 900"/>
          <p:cNvSpPr>
            <a:spLocks noChangeArrowheads="1"/>
          </p:cNvSpPr>
          <p:nvPr/>
        </p:nvSpPr>
        <p:spPr bwMode="auto">
          <a:xfrm>
            <a:off x="68548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3" name="Oval 901"/>
          <p:cNvSpPr>
            <a:spLocks noChangeArrowheads="1"/>
          </p:cNvSpPr>
          <p:nvPr/>
        </p:nvSpPr>
        <p:spPr bwMode="auto">
          <a:xfrm>
            <a:off x="686435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4" name="Oval 902"/>
          <p:cNvSpPr>
            <a:spLocks noChangeArrowheads="1"/>
          </p:cNvSpPr>
          <p:nvPr/>
        </p:nvSpPr>
        <p:spPr bwMode="auto">
          <a:xfrm>
            <a:off x="6873875" y="40036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5" name="Oval 903"/>
          <p:cNvSpPr>
            <a:spLocks noChangeArrowheads="1"/>
          </p:cNvSpPr>
          <p:nvPr/>
        </p:nvSpPr>
        <p:spPr bwMode="auto">
          <a:xfrm>
            <a:off x="6883400" y="3965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6" name="Oval 904"/>
          <p:cNvSpPr>
            <a:spLocks noChangeArrowheads="1"/>
          </p:cNvSpPr>
          <p:nvPr/>
        </p:nvSpPr>
        <p:spPr bwMode="auto">
          <a:xfrm>
            <a:off x="6892925" y="39274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7" name="Oval 905"/>
          <p:cNvSpPr>
            <a:spLocks noChangeArrowheads="1"/>
          </p:cNvSpPr>
          <p:nvPr/>
        </p:nvSpPr>
        <p:spPr bwMode="auto">
          <a:xfrm>
            <a:off x="6902450" y="38798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8" name="Oval 906"/>
          <p:cNvSpPr>
            <a:spLocks noChangeArrowheads="1"/>
          </p:cNvSpPr>
          <p:nvPr/>
        </p:nvSpPr>
        <p:spPr bwMode="auto">
          <a:xfrm>
            <a:off x="6911975" y="38227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59" name="Oval 907"/>
          <p:cNvSpPr>
            <a:spLocks noChangeArrowheads="1"/>
          </p:cNvSpPr>
          <p:nvPr/>
        </p:nvSpPr>
        <p:spPr bwMode="auto">
          <a:xfrm>
            <a:off x="6921500" y="37560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0" name="Oval 908"/>
          <p:cNvSpPr>
            <a:spLocks noChangeArrowheads="1"/>
          </p:cNvSpPr>
          <p:nvPr/>
        </p:nvSpPr>
        <p:spPr bwMode="auto">
          <a:xfrm>
            <a:off x="6931025" y="3670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1" name="Oval 909"/>
          <p:cNvSpPr>
            <a:spLocks noChangeArrowheads="1"/>
          </p:cNvSpPr>
          <p:nvPr/>
        </p:nvSpPr>
        <p:spPr bwMode="auto">
          <a:xfrm>
            <a:off x="6940550" y="3575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2" name="Oval 910"/>
          <p:cNvSpPr>
            <a:spLocks noChangeArrowheads="1"/>
          </p:cNvSpPr>
          <p:nvPr/>
        </p:nvSpPr>
        <p:spPr bwMode="auto">
          <a:xfrm>
            <a:off x="6950075" y="346075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3" name="Oval 911"/>
          <p:cNvSpPr>
            <a:spLocks noChangeArrowheads="1"/>
          </p:cNvSpPr>
          <p:nvPr/>
        </p:nvSpPr>
        <p:spPr bwMode="auto">
          <a:xfrm>
            <a:off x="6959600" y="33655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4" name="Oval 912"/>
          <p:cNvSpPr>
            <a:spLocks noChangeArrowheads="1"/>
          </p:cNvSpPr>
          <p:nvPr/>
        </p:nvSpPr>
        <p:spPr bwMode="auto">
          <a:xfrm>
            <a:off x="6969125" y="3260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5" name="Oval 913"/>
          <p:cNvSpPr>
            <a:spLocks noChangeArrowheads="1"/>
          </p:cNvSpPr>
          <p:nvPr/>
        </p:nvSpPr>
        <p:spPr bwMode="auto">
          <a:xfrm>
            <a:off x="6978650" y="3203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6" name="Oval 914"/>
          <p:cNvSpPr>
            <a:spLocks noChangeArrowheads="1"/>
          </p:cNvSpPr>
          <p:nvPr/>
        </p:nvSpPr>
        <p:spPr bwMode="auto">
          <a:xfrm>
            <a:off x="6988175" y="3232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7" name="Oval 915"/>
          <p:cNvSpPr>
            <a:spLocks noChangeArrowheads="1"/>
          </p:cNvSpPr>
          <p:nvPr/>
        </p:nvSpPr>
        <p:spPr bwMode="auto">
          <a:xfrm>
            <a:off x="6997700" y="3298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8" name="Oval 916"/>
          <p:cNvSpPr>
            <a:spLocks noChangeArrowheads="1"/>
          </p:cNvSpPr>
          <p:nvPr/>
        </p:nvSpPr>
        <p:spPr bwMode="auto">
          <a:xfrm>
            <a:off x="7007225" y="34607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69" name="Oval 917"/>
          <p:cNvSpPr>
            <a:spLocks noChangeArrowheads="1"/>
          </p:cNvSpPr>
          <p:nvPr/>
        </p:nvSpPr>
        <p:spPr bwMode="auto">
          <a:xfrm>
            <a:off x="7016750" y="35941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0" name="Oval 918"/>
          <p:cNvSpPr>
            <a:spLocks noChangeArrowheads="1"/>
          </p:cNvSpPr>
          <p:nvPr/>
        </p:nvSpPr>
        <p:spPr bwMode="auto">
          <a:xfrm>
            <a:off x="7026275" y="3689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1" name="Oval 919"/>
          <p:cNvSpPr>
            <a:spLocks noChangeArrowheads="1"/>
          </p:cNvSpPr>
          <p:nvPr/>
        </p:nvSpPr>
        <p:spPr bwMode="auto">
          <a:xfrm>
            <a:off x="7035800" y="37655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2" name="Oval 920"/>
          <p:cNvSpPr>
            <a:spLocks noChangeArrowheads="1"/>
          </p:cNvSpPr>
          <p:nvPr/>
        </p:nvSpPr>
        <p:spPr bwMode="auto">
          <a:xfrm>
            <a:off x="7045325" y="38512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3" name="Oval 921"/>
          <p:cNvSpPr>
            <a:spLocks noChangeArrowheads="1"/>
          </p:cNvSpPr>
          <p:nvPr/>
        </p:nvSpPr>
        <p:spPr bwMode="auto">
          <a:xfrm>
            <a:off x="7054850" y="39084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4" name="Oval 922"/>
          <p:cNvSpPr>
            <a:spLocks noChangeArrowheads="1"/>
          </p:cNvSpPr>
          <p:nvPr/>
        </p:nvSpPr>
        <p:spPr bwMode="auto">
          <a:xfrm>
            <a:off x="7064375" y="3956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5" name="Oval 923"/>
          <p:cNvSpPr>
            <a:spLocks noChangeArrowheads="1"/>
          </p:cNvSpPr>
          <p:nvPr/>
        </p:nvSpPr>
        <p:spPr bwMode="auto">
          <a:xfrm>
            <a:off x="7073900" y="3994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6" name="Oval 924"/>
          <p:cNvSpPr>
            <a:spLocks noChangeArrowheads="1"/>
          </p:cNvSpPr>
          <p:nvPr/>
        </p:nvSpPr>
        <p:spPr bwMode="auto">
          <a:xfrm>
            <a:off x="7083425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7" name="Oval 925"/>
          <p:cNvSpPr>
            <a:spLocks noChangeArrowheads="1"/>
          </p:cNvSpPr>
          <p:nvPr/>
        </p:nvSpPr>
        <p:spPr bwMode="auto">
          <a:xfrm>
            <a:off x="70929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8" name="Oval 926"/>
          <p:cNvSpPr>
            <a:spLocks noChangeArrowheads="1"/>
          </p:cNvSpPr>
          <p:nvPr/>
        </p:nvSpPr>
        <p:spPr bwMode="auto">
          <a:xfrm>
            <a:off x="71024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79" name="Oval 927"/>
          <p:cNvSpPr>
            <a:spLocks noChangeArrowheads="1"/>
          </p:cNvSpPr>
          <p:nvPr/>
        </p:nvSpPr>
        <p:spPr bwMode="auto">
          <a:xfrm>
            <a:off x="71120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0" name="Oval 928"/>
          <p:cNvSpPr>
            <a:spLocks noChangeArrowheads="1"/>
          </p:cNvSpPr>
          <p:nvPr/>
        </p:nvSpPr>
        <p:spPr bwMode="auto">
          <a:xfrm>
            <a:off x="71215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1" name="Oval 929"/>
          <p:cNvSpPr>
            <a:spLocks noChangeArrowheads="1"/>
          </p:cNvSpPr>
          <p:nvPr/>
        </p:nvSpPr>
        <p:spPr bwMode="auto">
          <a:xfrm>
            <a:off x="71310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2" name="Oval 930"/>
          <p:cNvSpPr>
            <a:spLocks noChangeArrowheads="1"/>
          </p:cNvSpPr>
          <p:nvPr/>
        </p:nvSpPr>
        <p:spPr bwMode="auto">
          <a:xfrm>
            <a:off x="71405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3" name="Oval 931"/>
          <p:cNvSpPr>
            <a:spLocks noChangeArrowheads="1"/>
          </p:cNvSpPr>
          <p:nvPr/>
        </p:nvSpPr>
        <p:spPr bwMode="auto">
          <a:xfrm>
            <a:off x="71501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4" name="Oval 932"/>
          <p:cNvSpPr>
            <a:spLocks noChangeArrowheads="1"/>
          </p:cNvSpPr>
          <p:nvPr/>
        </p:nvSpPr>
        <p:spPr bwMode="auto">
          <a:xfrm>
            <a:off x="71596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5" name="Oval 933"/>
          <p:cNvSpPr>
            <a:spLocks noChangeArrowheads="1"/>
          </p:cNvSpPr>
          <p:nvPr/>
        </p:nvSpPr>
        <p:spPr bwMode="auto">
          <a:xfrm>
            <a:off x="71691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6" name="Oval 934"/>
          <p:cNvSpPr>
            <a:spLocks noChangeArrowheads="1"/>
          </p:cNvSpPr>
          <p:nvPr/>
        </p:nvSpPr>
        <p:spPr bwMode="auto">
          <a:xfrm>
            <a:off x="71786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7" name="Oval 935"/>
          <p:cNvSpPr>
            <a:spLocks noChangeArrowheads="1"/>
          </p:cNvSpPr>
          <p:nvPr/>
        </p:nvSpPr>
        <p:spPr bwMode="auto">
          <a:xfrm>
            <a:off x="71882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8" name="Oval 936"/>
          <p:cNvSpPr>
            <a:spLocks noChangeArrowheads="1"/>
          </p:cNvSpPr>
          <p:nvPr/>
        </p:nvSpPr>
        <p:spPr bwMode="auto">
          <a:xfrm>
            <a:off x="71977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89" name="Oval 937"/>
          <p:cNvSpPr>
            <a:spLocks noChangeArrowheads="1"/>
          </p:cNvSpPr>
          <p:nvPr/>
        </p:nvSpPr>
        <p:spPr bwMode="auto">
          <a:xfrm>
            <a:off x="720725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0" name="Oval 938"/>
          <p:cNvSpPr>
            <a:spLocks noChangeArrowheads="1"/>
          </p:cNvSpPr>
          <p:nvPr/>
        </p:nvSpPr>
        <p:spPr bwMode="auto">
          <a:xfrm>
            <a:off x="721677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1" name="Oval 939"/>
          <p:cNvSpPr>
            <a:spLocks noChangeArrowheads="1"/>
          </p:cNvSpPr>
          <p:nvPr/>
        </p:nvSpPr>
        <p:spPr bwMode="auto">
          <a:xfrm>
            <a:off x="7226300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2" name="Oval 940"/>
          <p:cNvSpPr>
            <a:spLocks noChangeArrowheads="1"/>
          </p:cNvSpPr>
          <p:nvPr/>
        </p:nvSpPr>
        <p:spPr bwMode="auto">
          <a:xfrm>
            <a:off x="7235825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3" name="Oval 941"/>
          <p:cNvSpPr>
            <a:spLocks noChangeArrowheads="1"/>
          </p:cNvSpPr>
          <p:nvPr/>
        </p:nvSpPr>
        <p:spPr bwMode="auto">
          <a:xfrm>
            <a:off x="72453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4" name="Oval 942"/>
          <p:cNvSpPr>
            <a:spLocks noChangeArrowheads="1"/>
          </p:cNvSpPr>
          <p:nvPr/>
        </p:nvSpPr>
        <p:spPr bwMode="auto">
          <a:xfrm>
            <a:off x="72548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5" name="Oval 943"/>
          <p:cNvSpPr>
            <a:spLocks noChangeArrowheads="1"/>
          </p:cNvSpPr>
          <p:nvPr/>
        </p:nvSpPr>
        <p:spPr bwMode="auto">
          <a:xfrm>
            <a:off x="726440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6" name="Oval 944"/>
          <p:cNvSpPr>
            <a:spLocks noChangeArrowheads="1"/>
          </p:cNvSpPr>
          <p:nvPr/>
        </p:nvSpPr>
        <p:spPr bwMode="auto">
          <a:xfrm>
            <a:off x="7273925" y="4051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7" name="Oval 945"/>
          <p:cNvSpPr>
            <a:spLocks noChangeArrowheads="1"/>
          </p:cNvSpPr>
          <p:nvPr/>
        </p:nvSpPr>
        <p:spPr bwMode="auto">
          <a:xfrm>
            <a:off x="7283450" y="40417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8" name="Oval 946"/>
          <p:cNvSpPr>
            <a:spLocks noChangeArrowheads="1"/>
          </p:cNvSpPr>
          <p:nvPr/>
        </p:nvSpPr>
        <p:spPr bwMode="auto">
          <a:xfrm>
            <a:off x="7292975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899" name="Oval 947"/>
          <p:cNvSpPr>
            <a:spLocks noChangeArrowheads="1"/>
          </p:cNvSpPr>
          <p:nvPr/>
        </p:nvSpPr>
        <p:spPr bwMode="auto">
          <a:xfrm>
            <a:off x="73025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0" name="Oval 948"/>
          <p:cNvSpPr>
            <a:spLocks noChangeArrowheads="1"/>
          </p:cNvSpPr>
          <p:nvPr/>
        </p:nvSpPr>
        <p:spPr bwMode="auto">
          <a:xfrm>
            <a:off x="73120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1" name="Oval 949"/>
          <p:cNvSpPr>
            <a:spLocks noChangeArrowheads="1"/>
          </p:cNvSpPr>
          <p:nvPr/>
        </p:nvSpPr>
        <p:spPr bwMode="auto">
          <a:xfrm>
            <a:off x="731202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2" name="Oval 950"/>
          <p:cNvSpPr>
            <a:spLocks noChangeArrowheads="1"/>
          </p:cNvSpPr>
          <p:nvPr/>
        </p:nvSpPr>
        <p:spPr bwMode="auto">
          <a:xfrm>
            <a:off x="732155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3" name="Oval 951"/>
          <p:cNvSpPr>
            <a:spLocks noChangeArrowheads="1"/>
          </p:cNvSpPr>
          <p:nvPr/>
        </p:nvSpPr>
        <p:spPr bwMode="auto">
          <a:xfrm>
            <a:off x="733107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4" name="Oval 952"/>
          <p:cNvSpPr>
            <a:spLocks noChangeArrowheads="1"/>
          </p:cNvSpPr>
          <p:nvPr/>
        </p:nvSpPr>
        <p:spPr bwMode="auto">
          <a:xfrm>
            <a:off x="73406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5" name="Oval 953"/>
          <p:cNvSpPr>
            <a:spLocks noChangeArrowheads="1"/>
          </p:cNvSpPr>
          <p:nvPr/>
        </p:nvSpPr>
        <p:spPr bwMode="auto">
          <a:xfrm>
            <a:off x="73501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6" name="Oval 954"/>
          <p:cNvSpPr>
            <a:spLocks noChangeArrowheads="1"/>
          </p:cNvSpPr>
          <p:nvPr/>
        </p:nvSpPr>
        <p:spPr bwMode="auto">
          <a:xfrm>
            <a:off x="7359650" y="40036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7" name="Oval 955"/>
          <p:cNvSpPr>
            <a:spLocks noChangeArrowheads="1"/>
          </p:cNvSpPr>
          <p:nvPr/>
        </p:nvSpPr>
        <p:spPr bwMode="auto">
          <a:xfrm>
            <a:off x="7369175" y="3965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8" name="Oval 956"/>
          <p:cNvSpPr>
            <a:spLocks noChangeArrowheads="1"/>
          </p:cNvSpPr>
          <p:nvPr/>
        </p:nvSpPr>
        <p:spPr bwMode="auto">
          <a:xfrm>
            <a:off x="7378700" y="39274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09" name="Oval 957"/>
          <p:cNvSpPr>
            <a:spLocks noChangeArrowheads="1"/>
          </p:cNvSpPr>
          <p:nvPr/>
        </p:nvSpPr>
        <p:spPr bwMode="auto">
          <a:xfrm>
            <a:off x="7388225" y="38798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0" name="Oval 958"/>
          <p:cNvSpPr>
            <a:spLocks noChangeArrowheads="1"/>
          </p:cNvSpPr>
          <p:nvPr/>
        </p:nvSpPr>
        <p:spPr bwMode="auto">
          <a:xfrm>
            <a:off x="7397750" y="38227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1" name="Oval 959"/>
          <p:cNvSpPr>
            <a:spLocks noChangeArrowheads="1"/>
          </p:cNvSpPr>
          <p:nvPr/>
        </p:nvSpPr>
        <p:spPr bwMode="auto">
          <a:xfrm>
            <a:off x="7407275" y="37560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2" name="Oval 960"/>
          <p:cNvSpPr>
            <a:spLocks noChangeArrowheads="1"/>
          </p:cNvSpPr>
          <p:nvPr/>
        </p:nvSpPr>
        <p:spPr bwMode="auto">
          <a:xfrm>
            <a:off x="7416800" y="3670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3" name="Oval 961"/>
          <p:cNvSpPr>
            <a:spLocks noChangeArrowheads="1"/>
          </p:cNvSpPr>
          <p:nvPr/>
        </p:nvSpPr>
        <p:spPr bwMode="auto">
          <a:xfrm>
            <a:off x="7426325" y="3575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4" name="Oval 962"/>
          <p:cNvSpPr>
            <a:spLocks noChangeArrowheads="1"/>
          </p:cNvSpPr>
          <p:nvPr/>
        </p:nvSpPr>
        <p:spPr bwMode="auto">
          <a:xfrm>
            <a:off x="7435850" y="3470275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5" name="Oval 963"/>
          <p:cNvSpPr>
            <a:spLocks noChangeArrowheads="1"/>
          </p:cNvSpPr>
          <p:nvPr/>
        </p:nvSpPr>
        <p:spPr bwMode="auto">
          <a:xfrm>
            <a:off x="7445375" y="33655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6" name="Oval 964"/>
          <p:cNvSpPr>
            <a:spLocks noChangeArrowheads="1"/>
          </p:cNvSpPr>
          <p:nvPr/>
        </p:nvSpPr>
        <p:spPr bwMode="auto">
          <a:xfrm>
            <a:off x="7454900" y="3260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7" name="Oval 965"/>
          <p:cNvSpPr>
            <a:spLocks noChangeArrowheads="1"/>
          </p:cNvSpPr>
          <p:nvPr/>
        </p:nvSpPr>
        <p:spPr bwMode="auto">
          <a:xfrm>
            <a:off x="7464425" y="3203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8" name="Oval 966"/>
          <p:cNvSpPr>
            <a:spLocks noChangeArrowheads="1"/>
          </p:cNvSpPr>
          <p:nvPr/>
        </p:nvSpPr>
        <p:spPr bwMode="auto">
          <a:xfrm>
            <a:off x="7473950" y="3232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19" name="Oval 967"/>
          <p:cNvSpPr>
            <a:spLocks noChangeArrowheads="1"/>
          </p:cNvSpPr>
          <p:nvPr/>
        </p:nvSpPr>
        <p:spPr bwMode="auto">
          <a:xfrm>
            <a:off x="7483475" y="3298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0" name="Oval 968"/>
          <p:cNvSpPr>
            <a:spLocks noChangeArrowheads="1"/>
          </p:cNvSpPr>
          <p:nvPr/>
        </p:nvSpPr>
        <p:spPr bwMode="auto">
          <a:xfrm>
            <a:off x="7493000" y="34607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1" name="Oval 969"/>
          <p:cNvSpPr>
            <a:spLocks noChangeArrowheads="1"/>
          </p:cNvSpPr>
          <p:nvPr/>
        </p:nvSpPr>
        <p:spPr bwMode="auto">
          <a:xfrm>
            <a:off x="7502525" y="35941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2" name="Oval 970"/>
          <p:cNvSpPr>
            <a:spLocks noChangeArrowheads="1"/>
          </p:cNvSpPr>
          <p:nvPr/>
        </p:nvSpPr>
        <p:spPr bwMode="auto">
          <a:xfrm>
            <a:off x="7512050" y="3689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3" name="Oval 971"/>
          <p:cNvSpPr>
            <a:spLocks noChangeArrowheads="1"/>
          </p:cNvSpPr>
          <p:nvPr/>
        </p:nvSpPr>
        <p:spPr bwMode="auto">
          <a:xfrm>
            <a:off x="7521575" y="37655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4" name="Oval 972"/>
          <p:cNvSpPr>
            <a:spLocks noChangeArrowheads="1"/>
          </p:cNvSpPr>
          <p:nvPr/>
        </p:nvSpPr>
        <p:spPr bwMode="auto">
          <a:xfrm>
            <a:off x="7531100" y="38512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5" name="Oval 973"/>
          <p:cNvSpPr>
            <a:spLocks noChangeArrowheads="1"/>
          </p:cNvSpPr>
          <p:nvPr/>
        </p:nvSpPr>
        <p:spPr bwMode="auto">
          <a:xfrm>
            <a:off x="7540625" y="39084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6" name="Oval 974"/>
          <p:cNvSpPr>
            <a:spLocks noChangeArrowheads="1"/>
          </p:cNvSpPr>
          <p:nvPr/>
        </p:nvSpPr>
        <p:spPr bwMode="auto">
          <a:xfrm>
            <a:off x="7550150" y="39560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7" name="Oval 975"/>
          <p:cNvSpPr>
            <a:spLocks noChangeArrowheads="1"/>
          </p:cNvSpPr>
          <p:nvPr/>
        </p:nvSpPr>
        <p:spPr bwMode="auto">
          <a:xfrm>
            <a:off x="7559675" y="39941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8" name="Oval 976"/>
          <p:cNvSpPr>
            <a:spLocks noChangeArrowheads="1"/>
          </p:cNvSpPr>
          <p:nvPr/>
        </p:nvSpPr>
        <p:spPr bwMode="auto">
          <a:xfrm>
            <a:off x="7569200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29" name="Oval 977"/>
          <p:cNvSpPr>
            <a:spLocks noChangeArrowheads="1"/>
          </p:cNvSpPr>
          <p:nvPr/>
        </p:nvSpPr>
        <p:spPr bwMode="auto">
          <a:xfrm>
            <a:off x="757872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0" name="Oval 978"/>
          <p:cNvSpPr>
            <a:spLocks noChangeArrowheads="1"/>
          </p:cNvSpPr>
          <p:nvPr/>
        </p:nvSpPr>
        <p:spPr bwMode="auto">
          <a:xfrm>
            <a:off x="758825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1" name="Oval 979"/>
          <p:cNvSpPr>
            <a:spLocks noChangeArrowheads="1"/>
          </p:cNvSpPr>
          <p:nvPr/>
        </p:nvSpPr>
        <p:spPr bwMode="auto">
          <a:xfrm>
            <a:off x="75977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2" name="Oval 980"/>
          <p:cNvSpPr>
            <a:spLocks noChangeArrowheads="1"/>
          </p:cNvSpPr>
          <p:nvPr/>
        </p:nvSpPr>
        <p:spPr bwMode="auto">
          <a:xfrm>
            <a:off x="76073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3" name="Oval 981"/>
          <p:cNvSpPr>
            <a:spLocks noChangeArrowheads="1"/>
          </p:cNvSpPr>
          <p:nvPr/>
        </p:nvSpPr>
        <p:spPr bwMode="auto">
          <a:xfrm>
            <a:off x="76168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4" name="Oval 982"/>
          <p:cNvSpPr>
            <a:spLocks noChangeArrowheads="1"/>
          </p:cNvSpPr>
          <p:nvPr/>
        </p:nvSpPr>
        <p:spPr bwMode="auto">
          <a:xfrm>
            <a:off x="76263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5" name="Oval 983"/>
          <p:cNvSpPr>
            <a:spLocks noChangeArrowheads="1"/>
          </p:cNvSpPr>
          <p:nvPr/>
        </p:nvSpPr>
        <p:spPr bwMode="auto">
          <a:xfrm>
            <a:off x="76358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6" name="Oval 984"/>
          <p:cNvSpPr>
            <a:spLocks noChangeArrowheads="1"/>
          </p:cNvSpPr>
          <p:nvPr/>
        </p:nvSpPr>
        <p:spPr bwMode="auto">
          <a:xfrm>
            <a:off x="76454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7" name="Oval 985"/>
          <p:cNvSpPr>
            <a:spLocks noChangeArrowheads="1"/>
          </p:cNvSpPr>
          <p:nvPr/>
        </p:nvSpPr>
        <p:spPr bwMode="auto">
          <a:xfrm>
            <a:off x="765492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8" name="Oval 986"/>
          <p:cNvSpPr>
            <a:spLocks noChangeArrowheads="1"/>
          </p:cNvSpPr>
          <p:nvPr/>
        </p:nvSpPr>
        <p:spPr bwMode="auto">
          <a:xfrm>
            <a:off x="766445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39" name="Oval 987"/>
          <p:cNvSpPr>
            <a:spLocks noChangeArrowheads="1"/>
          </p:cNvSpPr>
          <p:nvPr/>
        </p:nvSpPr>
        <p:spPr bwMode="auto">
          <a:xfrm>
            <a:off x="7673975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0" name="Oval 988"/>
          <p:cNvSpPr>
            <a:spLocks noChangeArrowheads="1"/>
          </p:cNvSpPr>
          <p:nvPr/>
        </p:nvSpPr>
        <p:spPr bwMode="auto">
          <a:xfrm>
            <a:off x="7683500" y="40894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1" name="Oval 989"/>
          <p:cNvSpPr>
            <a:spLocks noChangeArrowheads="1"/>
          </p:cNvSpPr>
          <p:nvPr/>
        </p:nvSpPr>
        <p:spPr bwMode="auto">
          <a:xfrm>
            <a:off x="7693025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2" name="Oval 990"/>
          <p:cNvSpPr>
            <a:spLocks noChangeArrowheads="1"/>
          </p:cNvSpPr>
          <p:nvPr/>
        </p:nvSpPr>
        <p:spPr bwMode="auto">
          <a:xfrm>
            <a:off x="7702550" y="40798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3" name="Oval 991"/>
          <p:cNvSpPr>
            <a:spLocks noChangeArrowheads="1"/>
          </p:cNvSpPr>
          <p:nvPr/>
        </p:nvSpPr>
        <p:spPr bwMode="auto">
          <a:xfrm>
            <a:off x="7712075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4" name="Oval 992"/>
          <p:cNvSpPr>
            <a:spLocks noChangeArrowheads="1"/>
          </p:cNvSpPr>
          <p:nvPr/>
        </p:nvSpPr>
        <p:spPr bwMode="auto">
          <a:xfrm>
            <a:off x="7721600" y="40703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5" name="Oval 993"/>
          <p:cNvSpPr>
            <a:spLocks noChangeArrowheads="1"/>
          </p:cNvSpPr>
          <p:nvPr/>
        </p:nvSpPr>
        <p:spPr bwMode="auto">
          <a:xfrm>
            <a:off x="773112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6" name="Oval 994"/>
          <p:cNvSpPr>
            <a:spLocks noChangeArrowheads="1"/>
          </p:cNvSpPr>
          <p:nvPr/>
        </p:nvSpPr>
        <p:spPr bwMode="auto">
          <a:xfrm>
            <a:off x="7740650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7" name="Oval 995"/>
          <p:cNvSpPr>
            <a:spLocks noChangeArrowheads="1"/>
          </p:cNvSpPr>
          <p:nvPr/>
        </p:nvSpPr>
        <p:spPr bwMode="auto">
          <a:xfrm>
            <a:off x="7750175" y="40608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8" name="Oval 996"/>
          <p:cNvSpPr>
            <a:spLocks noChangeArrowheads="1"/>
          </p:cNvSpPr>
          <p:nvPr/>
        </p:nvSpPr>
        <p:spPr bwMode="auto">
          <a:xfrm>
            <a:off x="7759700" y="40513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49" name="Oval 997"/>
          <p:cNvSpPr>
            <a:spLocks noChangeArrowheads="1"/>
          </p:cNvSpPr>
          <p:nvPr/>
        </p:nvSpPr>
        <p:spPr bwMode="auto">
          <a:xfrm>
            <a:off x="7769225" y="40417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0" name="Oval 998"/>
          <p:cNvSpPr>
            <a:spLocks noChangeArrowheads="1"/>
          </p:cNvSpPr>
          <p:nvPr/>
        </p:nvSpPr>
        <p:spPr bwMode="auto">
          <a:xfrm>
            <a:off x="7778750" y="403225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1" name="Oval 999"/>
          <p:cNvSpPr>
            <a:spLocks noChangeArrowheads="1"/>
          </p:cNvSpPr>
          <p:nvPr/>
        </p:nvSpPr>
        <p:spPr bwMode="auto">
          <a:xfrm>
            <a:off x="778827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2" name="Oval 1000"/>
          <p:cNvSpPr>
            <a:spLocks noChangeArrowheads="1"/>
          </p:cNvSpPr>
          <p:nvPr/>
        </p:nvSpPr>
        <p:spPr bwMode="auto">
          <a:xfrm>
            <a:off x="77978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3" name="Oval 1001"/>
          <p:cNvSpPr>
            <a:spLocks noChangeArrowheads="1"/>
          </p:cNvSpPr>
          <p:nvPr/>
        </p:nvSpPr>
        <p:spPr bwMode="auto">
          <a:xfrm>
            <a:off x="780732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4" name="Oval 1002"/>
          <p:cNvSpPr>
            <a:spLocks noChangeArrowheads="1"/>
          </p:cNvSpPr>
          <p:nvPr/>
        </p:nvSpPr>
        <p:spPr bwMode="auto">
          <a:xfrm>
            <a:off x="7816850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5" name="Oval 1003"/>
          <p:cNvSpPr>
            <a:spLocks noChangeArrowheads="1"/>
          </p:cNvSpPr>
          <p:nvPr/>
        </p:nvSpPr>
        <p:spPr bwMode="auto">
          <a:xfrm>
            <a:off x="7826375" y="4013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6" name="Oval 1004"/>
          <p:cNvSpPr>
            <a:spLocks noChangeArrowheads="1"/>
          </p:cNvSpPr>
          <p:nvPr/>
        </p:nvSpPr>
        <p:spPr bwMode="auto">
          <a:xfrm>
            <a:off x="7835900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7" name="Oval 1005"/>
          <p:cNvSpPr>
            <a:spLocks noChangeArrowheads="1"/>
          </p:cNvSpPr>
          <p:nvPr/>
        </p:nvSpPr>
        <p:spPr bwMode="auto">
          <a:xfrm>
            <a:off x="7845425" y="402272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8" name="Oval 1006"/>
          <p:cNvSpPr>
            <a:spLocks noChangeArrowheads="1"/>
          </p:cNvSpPr>
          <p:nvPr/>
        </p:nvSpPr>
        <p:spPr bwMode="auto">
          <a:xfrm>
            <a:off x="7854950" y="40036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59" name="Oval 1007"/>
          <p:cNvSpPr>
            <a:spLocks noChangeArrowheads="1"/>
          </p:cNvSpPr>
          <p:nvPr/>
        </p:nvSpPr>
        <p:spPr bwMode="auto">
          <a:xfrm>
            <a:off x="7864475" y="3965575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60" name="Rectangle 1008"/>
          <p:cNvSpPr>
            <a:spLocks noChangeArrowheads="1"/>
          </p:cNvSpPr>
          <p:nvPr/>
        </p:nvSpPr>
        <p:spPr bwMode="auto">
          <a:xfrm>
            <a:off x="5502275" y="407987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</a:t>
            </a:r>
            <a:endParaRPr lang="en-US" sz="1600">
              <a:latin typeface="Comic Sans MS" charset="0"/>
            </a:endParaRPr>
          </a:p>
        </p:txBody>
      </p:sp>
      <p:sp>
        <p:nvSpPr>
          <p:cNvPr id="382961" name="Rectangle 1009"/>
          <p:cNvSpPr>
            <a:spLocks noChangeArrowheads="1"/>
          </p:cNvSpPr>
          <p:nvPr/>
        </p:nvSpPr>
        <p:spPr bwMode="auto">
          <a:xfrm>
            <a:off x="5330825" y="3879850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2000</a:t>
            </a:r>
            <a:endParaRPr lang="en-US" sz="1600">
              <a:latin typeface="Comic Sans MS" charset="0"/>
            </a:endParaRPr>
          </a:p>
        </p:txBody>
      </p:sp>
      <p:sp>
        <p:nvSpPr>
          <p:cNvPr id="382962" name="Rectangle 1010"/>
          <p:cNvSpPr>
            <a:spLocks noChangeArrowheads="1"/>
          </p:cNvSpPr>
          <p:nvPr/>
        </p:nvSpPr>
        <p:spPr bwMode="auto">
          <a:xfrm>
            <a:off x="5330825" y="3689350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4000</a:t>
            </a:r>
            <a:endParaRPr lang="en-US" sz="1600">
              <a:latin typeface="Comic Sans MS" charset="0"/>
            </a:endParaRPr>
          </a:p>
        </p:txBody>
      </p:sp>
      <p:sp>
        <p:nvSpPr>
          <p:cNvPr id="382963" name="Rectangle 1011"/>
          <p:cNvSpPr>
            <a:spLocks noChangeArrowheads="1"/>
          </p:cNvSpPr>
          <p:nvPr/>
        </p:nvSpPr>
        <p:spPr bwMode="auto">
          <a:xfrm>
            <a:off x="5330825" y="3489325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6000</a:t>
            </a:r>
            <a:endParaRPr lang="en-US" sz="1600">
              <a:latin typeface="Comic Sans MS" charset="0"/>
            </a:endParaRPr>
          </a:p>
        </p:txBody>
      </p:sp>
      <p:sp>
        <p:nvSpPr>
          <p:cNvPr id="382964" name="Rectangle 1012"/>
          <p:cNvSpPr>
            <a:spLocks noChangeArrowheads="1"/>
          </p:cNvSpPr>
          <p:nvPr/>
        </p:nvSpPr>
        <p:spPr bwMode="auto">
          <a:xfrm>
            <a:off x="5330825" y="3298825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8000</a:t>
            </a:r>
            <a:endParaRPr lang="en-US" sz="1600">
              <a:latin typeface="Comic Sans MS" charset="0"/>
            </a:endParaRPr>
          </a:p>
        </p:txBody>
      </p:sp>
      <p:sp>
        <p:nvSpPr>
          <p:cNvPr id="382965" name="Rectangle 1013"/>
          <p:cNvSpPr>
            <a:spLocks noChangeArrowheads="1"/>
          </p:cNvSpPr>
          <p:nvPr/>
        </p:nvSpPr>
        <p:spPr bwMode="auto">
          <a:xfrm>
            <a:off x="5273675" y="3098800"/>
            <a:ext cx="2857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10000</a:t>
            </a:r>
            <a:endParaRPr lang="en-US" sz="1600">
              <a:latin typeface="Comic Sans MS" charset="0"/>
            </a:endParaRPr>
          </a:p>
        </p:txBody>
      </p:sp>
      <p:sp>
        <p:nvSpPr>
          <p:cNvPr id="382966" name="Rectangle 1014"/>
          <p:cNvSpPr>
            <a:spLocks noChangeArrowheads="1"/>
          </p:cNvSpPr>
          <p:nvPr/>
        </p:nvSpPr>
        <p:spPr bwMode="auto">
          <a:xfrm>
            <a:off x="5619750" y="4846638"/>
            <a:ext cx="226695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67" name="Line 1015"/>
          <p:cNvSpPr>
            <a:spLocks noChangeShapeType="1"/>
          </p:cNvSpPr>
          <p:nvPr/>
        </p:nvSpPr>
        <p:spPr bwMode="auto">
          <a:xfrm>
            <a:off x="6076950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68" name="Line 1016"/>
          <p:cNvSpPr>
            <a:spLocks noChangeShapeType="1"/>
          </p:cNvSpPr>
          <p:nvPr/>
        </p:nvSpPr>
        <p:spPr bwMode="auto">
          <a:xfrm>
            <a:off x="6562725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69" name="Line 1017"/>
          <p:cNvSpPr>
            <a:spLocks noChangeShapeType="1"/>
          </p:cNvSpPr>
          <p:nvPr/>
        </p:nvSpPr>
        <p:spPr bwMode="auto">
          <a:xfrm>
            <a:off x="7058025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0" name="Line 1018"/>
          <p:cNvSpPr>
            <a:spLocks noChangeShapeType="1"/>
          </p:cNvSpPr>
          <p:nvPr/>
        </p:nvSpPr>
        <p:spPr bwMode="auto">
          <a:xfrm>
            <a:off x="7537450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1" name="Line 1019"/>
          <p:cNvSpPr>
            <a:spLocks noChangeShapeType="1"/>
          </p:cNvSpPr>
          <p:nvPr/>
        </p:nvSpPr>
        <p:spPr bwMode="auto">
          <a:xfrm>
            <a:off x="7886700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2" name="Rectangle 1020"/>
          <p:cNvSpPr>
            <a:spLocks noChangeArrowheads="1"/>
          </p:cNvSpPr>
          <p:nvPr/>
        </p:nvSpPr>
        <p:spPr bwMode="auto">
          <a:xfrm>
            <a:off x="5619750" y="4846638"/>
            <a:ext cx="2266950" cy="9810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3" name="Line 1021"/>
          <p:cNvSpPr>
            <a:spLocks noChangeShapeType="1"/>
          </p:cNvSpPr>
          <p:nvPr/>
        </p:nvSpPr>
        <p:spPr bwMode="auto">
          <a:xfrm>
            <a:off x="5619750" y="4846638"/>
            <a:ext cx="1588" cy="9810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4" name="Line 1022"/>
          <p:cNvSpPr>
            <a:spLocks noChangeShapeType="1"/>
          </p:cNvSpPr>
          <p:nvPr/>
        </p:nvSpPr>
        <p:spPr bwMode="auto">
          <a:xfrm>
            <a:off x="5591175" y="582771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5" name="Line 1023"/>
          <p:cNvSpPr>
            <a:spLocks noChangeShapeType="1"/>
          </p:cNvSpPr>
          <p:nvPr/>
        </p:nvSpPr>
        <p:spPr bwMode="auto">
          <a:xfrm>
            <a:off x="5591175" y="5580063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6" name="Line 0"/>
          <p:cNvSpPr>
            <a:spLocks noChangeShapeType="1"/>
          </p:cNvSpPr>
          <p:nvPr/>
        </p:nvSpPr>
        <p:spPr bwMode="auto">
          <a:xfrm>
            <a:off x="5591175" y="534193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7" name="Line 1"/>
          <p:cNvSpPr>
            <a:spLocks noChangeShapeType="1"/>
          </p:cNvSpPr>
          <p:nvPr/>
        </p:nvSpPr>
        <p:spPr bwMode="auto">
          <a:xfrm>
            <a:off x="5591175" y="509428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5591175" y="4846638"/>
            <a:ext cx="28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>
            <a:off x="5619750" y="5827713"/>
            <a:ext cx="22669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 flipV="1">
            <a:off x="5619750" y="5827713"/>
            <a:ext cx="1588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V="1">
            <a:off x="7429500" y="5827713"/>
            <a:ext cx="1588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5619750" y="562768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4" name="Line 8"/>
          <p:cNvSpPr>
            <a:spLocks noChangeShapeType="1"/>
          </p:cNvSpPr>
          <p:nvPr/>
        </p:nvSpPr>
        <p:spPr bwMode="auto">
          <a:xfrm>
            <a:off x="5629275" y="569436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5" name="Line 9"/>
          <p:cNvSpPr>
            <a:spLocks noChangeShapeType="1"/>
          </p:cNvSpPr>
          <p:nvPr/>
        </p:nvSpPr>
        <p:spPr bwMode="auto">
          <a:xfrm>
            <a:off x="5638800" y="57610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6" name="Line 10"/>
          <p:cNvSpPr>
            <a:spLocks noChangeShapeType="1"/>
          </p:cNvSpPr>
          <p:nvPr/>
        </p:nvSpPr>
        <p:spPr bwMode="auto">
          <a:xfrm flipV="1">
            <a:off x="5648325" y="57705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7" name="Line 11"/>
          <p:cNvSpPr>
            <a:spLocks noChangeShapeType="1"/>
          </p:cNvSpPr>
          <p:nvPr/>
        </p:nvSpPr>
        <p:spPr bwMode="auto">
          <a:xfrm flipV="1">
            <a:off x="5657850" y="57419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8" name="Line 12"/>
          <p:cNvSpPr>
            <a:spLocks noChangeShapeType="1"/>
          </p:cNvSpPr>
          <p:nvPr/>
        </p:nvSpPr>
        <p:spPr bwMode="auto">
          <a:xfrm flipV="1">
            <a:off x="5667375" y="57229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V="1">
            <a:off x="5676900" y="57038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 flipV="1">
            <a:off x="5686425" y="566578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 flipV="1">
            <a:off x="5695950" y="56372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 flipV="1">
            <a:off x="5705475" y="55705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V="1">
            <a:off x="5715000" y="5494338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V="1">
            <a:off x="5724525" y="5389563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V="1">
            <a:off x="5734050" y="5294313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V="1">
            <a:off x="5743575" y="5180013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7" name="Line 21"/>
          <p:cNvSpPr>
            <a:spLocks noChangeShapeType="1"/>
          </p:cNvSpPr>
          <p:nvPr/>
        </p:nvSpPr>
        <p:spPr bwMode="auto">
          <a:xfrm flipV="1">
            <a:off x="5753100" y="5103813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8" name="Line 22"/>
          <p:cNvSpPr>
            <a:spLocks noChangeShapeType="1"/>
          </p:cNvSpPr>
          <p:nvPr/>
        </p:nvSpPr>
        <p:spPr bwMode="auto">
          <a:xfrm>
            <a:off x="5762625" y="5103813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99" name="Line 23"/>
          <p:cNvSpPr>
            <a:spLocks noChangeShapeType="1"/>
          </p:cNvSpPr>
          <p:nvPr/>
        </p:nvSpPr>
        <p:spPr bwMode="auto">
          <a:xfrm>
            <a:off x="5772150" y="5199063"/>
            <a:ext cx="9525" cy="123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>
            <a:off x="5781675" y="5322888"/>
            <a:ext cx="9525" cy="2095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>
            <a:off x="5791200" y="5532438"/>
            <a:ext cx="9525" cy="123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2" name="Line 26"/>
          <p:cNvSpPr>
            <a:spLocks noChangeShapeType="1"/>
          </p:cNvSpPr>
          <p:nvPr/>
        </p:nvSpPr>
        <p:spPr bwMode="auto">
          <a:xfrm>
            <a:off x="5800725" y="565626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3" name="Line 27"/>
          <p:cNvSpPr>
            <a:spLocks noChangeShapeType="1"/>
          </p:cNvSpPr>
          <p:nvPr/>
        </p:nvSpPr>
        <p:spPr bwMode="auto">
          <a:xfrm>
            <a:off x="5810250" y="570388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4" name="Line 28"/>
          <p:cNvSpPr>
            <a:spLocks noChangeShapeType="1"/>
          </p:cNvSpPr>
          <p:nvPr/>
        </p:nvSpPr>
        <p:spPr bwMode="auto">
          <a:xfrm>
            <a:off x="5819775" y="57419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5" name="Line 29"/>
          <p:cNvSpPr>
            <a:spLocks noChangeShapeType="1"/>
          </p:cNvSpPr>
          <p:nvPr/>
        </p:nvSpPr>
        <p:spPr bwMode="auto">
          <a:xfrm>
            <a:off x="5829300" y="57705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6" name="Line 30"/>
          <p:cNvSpPr>
            <a:spLocks noChangeShapeType="1"/>
          </p:cNvSpPr>
          <p:nvPr/>
        </p:nvSpPr>
        <p:spPr bwMode="auto">
          <a:xfrm>
            <a:off x="5838825" y="578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7" name="Line 31"/>
          <p:cNvSpPr>
            <a:spLocks noChangeShapeType="1"/>
          </p:cNvSpPr>
          <p:nvPr/>
        </p:nvSpPr>
        <p:spPr bwMode="auto">
          <a:xfrm>
            <a:off x="5848350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8" name="Line 32"/>
          <p:cNvSpPr>
            <a:spLocks noChangeShapeType="1"/>
          </p:cNvSpPr>
          <p:nvPr/>
        </p:nvSpPr>
        <p:spPr bwMode="auto">
          <a:xfrm>
            <a:off x="5857875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09" name="Line 33"/>
          <p:cNvSpPr>
            <a:spLocks noChangeShapeType="1"/>
          </p:cNvSpPr>
          <p:nvPr/>
        </p:nvSpPr>
        <p:spPr bwMode="auto">
          <a:xfrm>
            <a:off x="5867400" y="58181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0" name="Line 34"/>
          <p:cNvSpPr>
            <a:spLocks noChangeShapeType="1"/>
          </p:cNvSpPr>
          <p:nvPr/>
        </p:nvSpPr>
        <p:spPr bwMode="auto">
          <a:xfrm>
            <a:off x="58769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1" name="Line 35"/>
          <p:cNvSpPr>
            <a:spLocks noChangeShapeType="1"/>
          </p:cNvSpPr>
          <p:nvPr/>
        </p:nvSpPr>
        <p:spPr bwMode="auto">
          <a:xfrm>
            <a:off x="58864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2" name="Line 36"/>
          <p:cNvSpPr>
            <a:spLocks noChangeShapeType="1"/>
          </p:cNvSpPr>
          <p:nvPr/>
        </p:nvSpPr>
        <p:spPr bwMode="auto">
          <a:xfrm>
            <a:off x="58959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3" name="Line 37"/>
          <p:cNvSpPr>
            <a:spLocks noChangeShapeType="1"/>
          </p:cNvSpPr>
          <p:nvPr/>
        </p:nvSpPr>
        <p:spPr bwMode="auto">
          <a:xfrm>
            <a:off x="59055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4" name="Line 38"/>
          <p:cNvSpPr>
            <a:spLocks noChangeShapeType="1"/>
          </p:cNvSpPr>
          <p:nvPr/>
        </p:nvSpPr>
        <p:spPr bwMode="auto">
          <a:xfrm>
            <a:off x="59150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5" name="Line 39"/>
          <p:cNvSpPr>
            <a:spLocks noChangeShapeType="1"/>
          </p:cNvSpPr>
          <p:nvPr/>
        </p:nvSpPr>
        <p:spPr bwMode="auto">
          <a:xfrm>
            <a:off x="59245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6" name="Line 40"/>
          <p:cNvSpPr>
            <a:spLocks noChangeShapeType="1"/>
          </p:cNvSpPr>
          <p:nvPr/>
        </p:nvSpPr>
        <p:spPr bwMode="auto">
          <a:xfrm>
            <a:off x="59340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7" name="Line 41"/>
          <p:cNvSpPr>
            <a:spLocks noChangeShapeType="1"/>
          </p:cNvSpPr>
          <p:nvPr/>
        </p:nvSpPr>
        <p:spPr bwMode="auto">
          <a:xfrm>
            <a:off x="59436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8" name="Line 42"/>
          <p:cNvSpPr>
            <a:spLocks noChangeShapeType="1"/>
          </p:cNvSpPr>
          <p:nvPr/>
        </p:nvSpPr>
        <p:spPr bwMode="auto">
          <a:xfrm>
            <a:off x="59531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19" name="Line 43"/>
          <p:cNvSpPr>
            <a:spLocks noChangeShapeType="1"/>
          </p:cNvSpPr>
          <p:nvPr/>
        </p:nvSpPr>
        <p:spPr bwMode="auto">
          <a:xfrm>
            <a:off x="59626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0" name="Line 44"/>
          <p:cNvSpPr>
            <a:spLocks noChangeShapeType="1"/>
          </p:cNvSpPr>
          <p:nvPr/>
        </p:nvSpPr>
        <p:spPr bwMode="auto">
          <a:xfrm>
            <a:off x="59721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1" name="Line 45"/>
          <p:cNvSpPr>
            <a:spLocks noChangeShapeType="1"/>
          </p:cNvSpPr>
          <p:nvPr/>
        </p:nvSpPr>
        <p:spPr bwMode="auto">
          <a:xfrm>
            <a:off x="59817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2" name="Line 46"/>
          <p:cNvSpPr>
            <a:spLocks noChangeShapeType="1"/>
          </p:cNvSpPr>
          <p:nvPr/>
        </p:nvSpPr>
        <p:spPr bwMode="auto">
          <a:xfrm>
            <a:off x="59912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3" name="Line 47"/>
          <p:cNvSpPr>
            <a:spLocks noChangeShapeType="1"/>
          </p:cNvSpPr>
          <p:nvPr/>
        </p:nvSpPr>
        <p:spPr bwMode="auto">
          <a:xfrm>
            <a:off x="60007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4" name="Line 48"/>
          <p:cNvSpPr>
            <a:spLocks noChangeShapeType="1"/>
          </p:cNvSpPr>
          <p:nvPr/>
        </p:nvSpPr>
        <p:spPr bwMode="auto">
          <a:xfrm>
            <a:off x="60102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5" name="Line 49"/>
          <p:cNvSpPr>
            <a:spLocks noChangeShapeType="1"/>
          </p:cNvSpPr>
          <p:nvPr/>
        </p:nvSpPr>
        <p:spPr bwMode="auto">
          <a:xfrm>
            <a:off x="60198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6" name="Line 50"/>
          <p:cNvSpPr>
            <a:spLocks noChangeShapeType="1"/>
          </p:cNvSpPr>
          <p:nvPr/>
        </p:nvSpPr>
        <p:spPr bwMode="auto">
          <a:xfrm>
            <a:off x="60293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7" name="Line 51"/>
          <p:cNvSpPr>
            <a:spLocks noChangeShapeType="1"/>
          </p:cNvSpPr>
          <p:nvPr/>
        </p:nvSpPr>
        <p:spPr bwMode="auto">
          <a:xfrm>
            <a:off x="60388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8" name="Line 52"/>
          <p:cNvSpPr>
            <a:spLocks noChangeShapeType="1"/>
          </p:cNvSpPr>
          <p:nvPr/>
        </p:nvSpPr>
        <p:spPr bwMode="auto">
          <a:xfrm>
            <a:off x="60483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29" name="Line 53"/>
          <p:cNvSpPr>
            <a:spLocks noChangeShapeType="1"/>
          </p:cNvSpPr>
          <p:nvPr/>
        </p:nvSpPr>
        <p:spPr bwMode="auto">
          <a:xfrm>
            <a:off x="60579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0" name="Line 54"/>
          <p:cNvSpPr>
            <a:spLocks noChangeShapeType="1"/>
          </p:cNvSpPr>
          <p:nvPr/>
        </p:nvSpPr>
        <p:spPr bwMode="auto">
          <a:xfrm>
            <a:off x="60674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1" name="Line 55"/>
          <p:cNvSpPr>
            <a:spLocks noChangeShapeType="1"/>
          </p:cNvSpPr>
          <p:nvPr/>
        </p:nvSpPr>
        <p:spPr bwMode="auto">
          <a:xfrm>
            <a:off x="60769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2" name="Line 56"/>
          <p:cNvSpPr>
            <a:spLocks noChangeShapeType="1"/>
          </p:cNvSpPr>
          <p:nvPr/>
        </p:nvSpPr>
        <p:spPr bwMode="auto">
          <a:xfrm>
            <a:off x="60864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3" name="Line 57"/>
          <p:cNvSpPr>
            <a:spLocks noChangeShapeType="1"/>
          </p:cNvSpPr>
          <p:nvPr/>
        </p:nvSpPr>
        <p:spPr bwMode="auto">
          <a:xfrm>
            <a:off x="60960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4" name="Line 58"/>
          <p:cNvSpPr>
            <a:spLocks noChangeShapeType="1"/>
          </p:cNvSpPr>
          <p:nvPr/>
        </p:nvSpPr>
        <p:spPr bwMode="auto">
          <a:xfrm>
            <a:off x="61055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5" name="Line 59"/>
          <p:cNvSpPr>
            <a:spLocks noChangeShapeType="1"/>
          </p:cNvSpPr>
          <p:nvPr/>
        </p:nvSpPr>
        <p:spPr bwMode="auto">
          <a:xfrm>
            <a:off x="61150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6" name="Line 60"/>
          <p:cNvSpPr>
            <a:spLocks noChangeShapeType="1"/>
          </p:cNvSpPr>
          <p:nvPr/>
        </p:nvSpPr>
        <p:spPr bwMode="auto">
          <a:xfrm>
            <a:off x="61245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7" name="Line 61"/>
          <p:cNvSpPr>
            <a:spLocks noChangeShapeType="1"/>
          </p:cNvSpPr>
          <p:nvPr/>
        </p:nvSpPr>
        <p:spPr bwMode="auto">
          <a:xfrm>
            <a:off x="61341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8" name="Line 62"/>
          <p:cNvSpPr>
            <a:spLocks noChangeShapeType="1"/>
          </p:cNvSpPr>
          <p:nvPr/>
        </p:nvSpPr>
        <p:spPr bwMode="auto">
          <a:xfrm>
            <a:off x="61436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39" name="Line 63"/>
          <p:cNvSpPr>
            <a:spLocks noChangeShapeType="1"/>
          </p:cNvSpPr>
          <p:nvPr/>
        </p:nvSpPr>
        <p:spPr bwMode="auto">
          <a:xfrm>
            <a:off x="61531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0" name="Line 64"/>
          <p:cNvSpPr>
            <a:spLocks noChangeShapeType="1"/>
          </p:cNvSpPr>
          <p:nvPr/>
        </p:nvSpPr>
        <p:spPr bwMode="auto">
          <a:xfrm>
            <a:off x="616267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1" name="Line 65"/>
          <p:cNvSpPr>
            <a:spLocks noChangeShapeType="1"/>
          </p:cNvSpPr>
          <p:nvPr/>
        </p:nvSpPr>
        <p:spPr bwMode="auto">
          <a:xfrm>
            <a:off x="617220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2" name="Line 66"/>
          <p:cNvSpPr>
            <a:spLocks noChangeShapeType="1"/>
          </p:cNvSpPr>
          <p:nvPr/>
        </p:nvSpPr>
        <p:spPr bwMode="auto">
          <a:xfrm>
            <a:off x="6181725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3" name="Line 67"/>
          <p:cNvSpPr>
            <a:spLocks noChangeShapeType="1"/>
          </p:cNvSpPr>
          <p:nvPr/>
        </p:nvSpPr>
        <p:spPr bwMode="auto">
          <a:xfrm flipV="1">
            <a:off x="6191250" y="5818188"/>
            <a:ext cx="1588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4" name="Line 68"/>
          <p:cNvSpPr>
            <a:spLocks noChangeShapeType="1"/>
          </p:cNvSpPr>
          <p:nvPr/>
        </p:nvSpPr>
        <p:spPr bwMode="auto">
          <a:xfrm>
            <a:off x="6191250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5" name="Line 69"/>
          <p:cNvSpPr>
            <a:spLocks noChangeShapeType="1"/>
          </p:cNvSpPr>
          <p:nvPr/>
        </p:nvSpPr>
        <p:spPr bwMode="auto">
          <a:xfrm flipV="1">
            <a:off x="6200775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6" name="Line 70"/>
          <p:cNvSpPr>
            <a:spLocks noChangeShapeType="1"/>
          </p:cNvSpPr>
          <p:nvPr/>
        </p:nvSpPr>
        <p:spPr bwMode="auto">
          <a:xfrm flipV="1">
            <a:off x="6210300" y="579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7" name="Line 71"/>
          <p:cNvSpPr>
            <a:spLocks noChangeShapeType="1"/>
          </p:cNvSpPr>
          <p:nvPr/>
        </p:nvSpPr>
        <p:spPr bwMode="auto">
          <a:xfrm flipV="1">
            <a:off x="6219825" y="57705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8" name="Line 72"/>
          <p:cNvSpPr>
            <a:spLocks noChangeShapeType="1"/>
          </p:cNvSpPr>
          <p:nvPr/>
        </p:nvSpPr>
        <p:spPr bwMode="auto">
          <a:xfrm flipV="1">
            <a:off x="6229350" y="573246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49" name="Line 73"/>
          <p:cNvSpPr>
            <a:spLocks noChangeShapeType="1"/>
          </p:cNvSpPr>
          <p:nvPr/>
        </p:nvSpPr>
        <p:spPr bwMode="auto">
          <a:xfrm flipV="1">
            <a:off x="6238875" y="5656263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0" name="Line 74"/>
          <p:cNvSpPr>
            <a:spLocks noChangeShapeType="1"/>
          </p:cNvSpPr>
          <p:nvPr/>
        </p:nvSpPr>
        <p:spPr bwMode="auto">
          <a:xfrm flipV="1">
            <a:off x="6248400" y="5570538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1" name="Line 75"/>
          <p:cNvSpPr>
            <a:spLocks noChangeShapeType="1"/>
          </p:cNvSpPr>
          <p:nvPr/>
        </p:nvSpPr>
        <p:spPr bwMode="auto">
          <a:xfrm flipV="1">
            <a:off x="6257925" y="5446713"/>
            <a:ext cx="9525" cy="123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2" name="Line 76"/>
          <p:cNvSpPr>
            <a:spLocks noChangeShapeType="1"/>
          </p:cNvSpPr>
          <p:nvPr/>
        </p:nvSpPr>
        <p:spPr bwMode="auto">
          <a:xfrm flipV="1">
            <a:off x="6267450" y="54181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3" name="Line 77"/>
          <p:cNvSpPr>
            <a:spLocks noChangeShapeType="1"/>
          </p:cNvSpPr>
          <p:nvPr/>
        </p:nvSpPr>
        <p:spPr bwMode="auto">
          <a:xfrm>
            <a:off x="6276975" y="541813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4" name="Line 78"/>
          <p:cNvSpPr>
            <a:spLocks noChangeShapeType="1"/>
          </p:cNvSpPr>
          <p:nvPr/>
        </p:nvSpPr>
        <p:spPr bwMode="auto">
          <a:xfrm flipV="1">
            <a:off x="6286500" y="5341938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5" name="Line 79"/>
          <p:cNvSpPr>
            <a:spLocks noChangeShapeType="1"/>
          </p:cNvSpPr>
          <p:nvPr/>
        </p:nvSpPr>
        <p:spPr bwMode="auto">
          <a:xfrm flipV="1">
            <a:off x="6296025" y="52943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6" name="Line 80"/>
          <p:cNvSpPr>
            <a:spLocks noChangeShapeType="1"/>
          </p:cNvSpPr>
          <p:nvPr/>
        </p:nvSpPr>
        <p:spPr bwMode="auto">
          <a:xfrm>
            <a:off x="6305550" y="52943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7" name="Line 81"/>
          <p:cNvSpPr>
            <a:spLocks noChangeShapeType="1"/>
          </p:cNvSpPr>
          <p:nvPr/>
        </p:nvSpPr>
        <p:spPr bwMode="auto">
          <a:xfrm>
            <a:off x="6315075" y="5341938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8" name="Line 82"/>
          <p:cNvSpPr>
            <a:spLocks noChangeShapeType="1"/>
          </p:cNvSpPr>
          <p:nvPr/>
        </p:nvSpPr>
        <p:spPr bwMode="auto">
          <a:xfrm>
            <a:off x="6324600" y="5408613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59" name="Line 83"/>
          <p:cNvSpPr>
            <a:spLocks noChangeShapeType="1"/>
          </p:cNvSpPr>
          <p:nvPr/>
        </p:nvSpPr>
        <p:spPr bwMode="auto">
          <a:xfrm>
            <a:off x="6334125" y="5522913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0" name="Line 84"/>
          <p:cNvSpPr>
            <a:spLocks noChangeShapeType="1"/>
          </p:cNvSpPr>
          <p:nvPr/>
        </p:nvSpPr>
        <p:spPr bwMode="auto">
          <a:xfrm>
            <a:off x="6343650" y="5608638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1" name="Line 85"/>
          <p:cNvSpPr>
            <a:spLocks noChangeShapeType="1"/>
          </p:cNvSpPr>
          <p:nvPr/>
        </p:nvSpPr>
        <p:spPr bwMode="auto">
          <a:xfrm>
            <a:off x="6353175" y="571341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2" name="Line 86"/>
          <p:cNvSpPr>
            <a:spLocks noChangeShapeType="1"/>
          </p:cNvSpPr>
          <p:nvPr/>
        </p:nvSpPr>
        <p:spPr bwMode="auto">
          <a:xfrm>
            <a:off x="6362700" y="57705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3" name="Line 87"/>
          <p:cNvSpPr>
            <a:spLocks noChangeShapeType="1"/>
          </p:cNvSpPr>
          <p:nvPr/>
        </p:nvSpPr>
        <p:spPr bwMode="auto">
          <a:xfrm>
            <a:off x="6372225" y="57991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4" name="Line 88"/>
          <p:cNvSpPr>
            <a:spLocks noChangeShapeType="1"/>
          </p:cNvSpPr>
          <p:nvPr/>
        </p:nvSpPr>
        <p:spPr bwMode="auto">
          <a:xfrm flipV="1">
            <a:off x="6381750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5" name="Line 89"/>
          <p:cNvSpPr>
            <a:spLocks noChangeShapeType="1"/>
          </p:cNvSpPr>
          <p:nvPr/>
        </p:nvSpPr>
        <p:spPr bwMode="auto">
          <a:xfrm>
            <a:off x="6391275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6" name="Line 90"/>
          <p:cNvSpPr>
            <a:spLocks noChangeShapeType="1"/>
          </p:cNvSpPr>
          <p:nvPr/>
        </p:nvSpPr>
        <p:spPr bwMode="auto">
          <a:xfrm>
            <a:off x="6400800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7" name="Line 91"/>
          <p:cNvSpPr>
            <a:spLocks noChangeShapeType="1"/>
          </p:cNvSpPr>
          <p:nvPr/>
        </p:nvSpPr>
        <p:spPr bwMode="auto">
          <a:xfrm>
            <a:off x="6410325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8" name="Line 92"/>
          <p:cNvSpPr>
            <a:spLocks noChangeShapeType="1"/>
          </p:cNvSpPr>
          <p:nvPr/>
        </p:nvSpPr>
        <p:spPr bwMode="auto">
          <a:xfrm>
            <a:off x="6419850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69" name="Line 93"/>
          <p:cNvSpPr>
            <a:spLocks noChangeShapeType="1"/>
          </p:cNvSpPr>
          <p:nvPr/>
        </p:nvSpPr>
        <p:spPr bwMode="auto">
          <a:xfrm flipV="1">
            <a:off x="6429375" y="579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0" name="Line 94"/>
          <p:cNvSpPr>
            <a:spLocks noChangeShapeType="1"/>
          </p:cNvSpPr>
          <p:nvPr/>
        </p:nvSpPr>
        <p:spPr bwMode="auto">
          <a:xfrm>
            <a:off x="6438900" y="579913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1" name="Line 95"/>
          <p:cNvSpPr>
            <a:spLocks noChangeShapeType="1"/>
          </p:cNvSpPr>
          <p:nvPr/>
        </p:nvSpPr>
        <p:spPr bwMode="auto">
          <a:xfrm flipV="1">
            <a:off x="6448425" y="57896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2" name="Line 96"/>
          <p:cNvSpPr>
            <a:spLocks noChangeShapeType="1"/>
          </p:cNvSpPr>
          <p:nvPr/>
        </p:nvSpPr>
        <p:spPr bwMode="auto">
          <a:xfrm flipV="1">
            <a:off x="6457950" y="578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3" name="Line 97"/>
          <p:cNvSpPr>
            <a:spLocks noChangeShapeType="1"/>
          </p:cNvSpPr>
          <p:nvPr/>
        </p:nvSpPr>
        <p:spPr bwMode="auto">
          <a:xfrm flipV="1">
            <a:off x="6467475" y="576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4" name="Line 98"/>
          <p:cNvSpPr>
            <a:spLocks noChangeShapeType="1"/>
          </p:cNvSpPr>
          <p:nvPr/>
        </p:nvSpPr>
        <p:spPr bwMode="auto">
          <a:xfrm flipV="1">
            <a:off x="6477000" y="57324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5" name="Line 99"/>
          <p:cNvSpPr>
            <a:spLocks noChangeShapeType="1"/>
          </p:cNvSpPr>
          <p:nvPr/>
        </p:nvSpPr>
        <p:spPr bwMode="auto">
          <a:xfrm flipV="1">
            <a:off x="6486525" y="57038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6" name="Line 100"/>
          <p:cNvSpPr>
            <a:spLocks noChangeShapeType="1"/>
          </p:cNvSpPr>
          <p:nvPr/>
        </p:nvSpPr>
        <p:spPr bwMode="auto">
          <a:xfrm flipV="1">
            <a:off x="6496050" y="56848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7" name="Line 101"/>
          <p:cNvSpPr>
            <a:spLocks noChangeShapeType="1"/>
          </p:cNvSpPr>
          <p:nvPr/>
        </p:nvSpPr>
        <p:spPr bwMode="auto">
          <a:xfrm flipV="1">
            <a:off x="6505575" y="56562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8" name="Line 102"/>
          <p:cNvSpPr>
            <a:spLocks noChangeShapeType="1"/>
          </p:cNvSpPr>
          <p:nvPr/>
        </p:nvSpPr>
        <p:spPr bwMode="auto">
          <a:xfrm>
            <a:off x="6515100" y="56562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79" name="Line 103"/>
          <p:cNvSpPr>
            <a:spLocks noChangeShapeType="1"/>
          </p:cNvSpPr>
          <p:nvPr/>
        </p:nvSpPr>
        <p:spPr bwMode="auto">
          <a:xfrm>
            <a:off x="6524625" y="56753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0" name="Line 104"/>
          <p:cNvSpPr>
            <a:spLocks noChangeShapeType="1"/>
          </p:cNvSpPr>
          <p:nvPr/>
        </p:nvSpPr>
        <p:spPr bwMode="auto">
          <a:xfrm flipV="1">
            <a:off x="6534150" y="56848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1" name="Line 105"/>
          <p:cNvSpPr>
            <a:spLocks noChangeShapeType="1"/>
          </p:cNvSpPr>
          <p:nvPr/>
        </p:nvSpPr>
        <p:spPr bwMode="auto">
          <a:xfrm>
            <a:off x="6543675" y="568483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2" name="Line 106"/>
          <p:cNvSpPr>
            <a:spLocks noChangeShapeType="1"/>
          </p:cNvSpPr>
          <p:nvPr/>
        </p:nvSpPr>
        <p:spPr bwMode="auto">
          <a:xfrm>
            <a:off x="6553200" y="56848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3" name="Line 107"/>
          <p:cNvSpPr>
            <a:spLocks noChangeShapeType="1"/>
          </p:cNvSpPr>
          <p:nvPr/>
        </p:nvSpPr>
        <p:spPr bwMode="auto">
          <a:xfrm>
            <a:off x="6562725" y="56943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4" name="Line 108"/>
          <p:cNvSpPr>
            <a:spLocks noChangeShapeType="1"/>
          </p:cNvSpPr>
          <p:nvPr/>
        </p:nvSpPr>
        <p:spPr bwMode="auto">
          <a:xfrm>
            <a:off x="6572250" y="57038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5" name="Line 109"/>
          <p:cNvSpPr>
            <a:spLocks noChangeShapeType="1"/>
          </p:cNvSpPr>
          <p:nvPr/>
        </p:nvSpPr>
        <p:spPr bwMode="auto">
          <a:xfrm>
            <a:off x="6581775" y="57229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6" name="Line 110"/>
          <p:cNvSpPr>
            <a:spLocks noChangeShapeType="1"/>
          </p:cNvSpPr>
          <p:nvPr/>
        </p:nvSpPr>
        <p:spPr bwMode="auto">
          <a:xfrm>
            <a:off x="6591300" y="5741988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7" name="Line 111"/>
          <p:cNvSpPr>
            <a:spLocks noChangeShapeType="1"/>
          </p:cNvSpPr>
          <p:nvPr/>
        </p:nvSpPr>
        <p:spPr bwMode="auto">
          <a:xfrm>
            <a:off x="6600825" y="578008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8" name="Line 112"/>
          <p:cNvSpPr>
            <a:spLocks noChangeShapeType="1"/>
          </p:cNvSpPr>
          <p:nvPr/>
        </p:nvSpPr>
        <p:spPr bwMode="auto">
          <a:xfrm>
            <a:off x="6610350" y="579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89" name="Line 113"/>
          <p:cNvSpPr>
            <a:spLocks noChangeShapeType="1"/>
          </p:cNvSpPr>
          <p:nvPr/>
        </p:nvSpPr>
        <p:spPr bwMode="auto">
          <a:xfrm>
            <a:off x="6619875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0" name="Line 114"/>
          <p:cNvSpPr>
            <a:spLocks noChangeShapeType="1"/>
          </p:cNvSpPr>
          <p:nvPr/>
        </p:nvSpPr>
        <p:spPr bwMode="auto">
          <a:xfrm>
            <a:off x="6629400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1" name="Line 115"/>
          <p:cNvSpPr>
            <a:spLocks noChangeShapeType="1"/>
          </p:cNvSpPr>
          <p:nvPr/>
        </p:nvSpPr>
        <p:spPr bwMode="auto">
          <a:xfrm flipV="1">
            <a:off x="6638925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2" name="Line 116"/>
          <p:cNvSpPr>
            <a:spLocks noChangeShapeType="1"/>
          </p:cNvSpPr>
          <p:nvPr/>
        </p:nvSpPr>
        <p:spPr bwMode="auto">
          <a:xfrm>
            <a:off x="6648450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3" name="Line 117"/>
          <p:cNvSpPr>
            <a:spLocks noChangeShapeType="1"/>
          </p:cNvSpPr>
          <p:nvPr/>
        </p:nvSpPr>
        <p:spPr bwMode="auto">
          <a:xfrm flipV="1">
            <a:off x="6657975" y="579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4" name="Line 118"/>
          <p:cNvSpPr>
            <a:spLocks noChangeShapeType="1"/>
          </p:cNvSpPr>
          <p:nvPr/>
        </p:nvSpPr>
        <p:spPr bwMode="auto">
          <a:xfrm>
            <a:off x="6667500" y="579913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5" name="Line 119"/>
          <p:cNvSpPr>
            <a:spLocks noChangeShapeType="1"/>
          </p:cNvSpPr>
          <p:nvPr/>
        </p:nvSpPr>
        <p:spPr bwMode="auto">
          <a:xfrm flipV="1">
            <a:off x="6677025" y="57896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6" name="Line 120"/>
          <p:cNvSpPr>
            <a:spLocks noChangeShapeType="1"/>
          </p:cNvSpPr>
          <p:nvPr/>
        </p:nvSpPr>
        <p:spPr bwMode="auto">
          <a:xfrm flipV="1">
            <a:off x="6686550" y="577056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7" name="Line 121"/>
          <p:cNvSpPr>
            <a:spLocks noChangeShapeType="1"/>
          </p:cNvSpPr>
          <p:nvPr/>
        </p:nvSpPr>
        <p:spPr bwMode="auto">
          <a:xfrm flipV="1">
            <a:off x="6696075" y="57515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8" name="Line 122"/>
          <p:cNvSpPr>
            <a:spLocks noChangeShapeType="1"/>
          </p:cNvSpPr>
          <p:nvPr/>
        </p:nvSpPr>
        <p:spPr bwMode="auto">
          <a:xfrm flipV="1">
            <a:off x="6705600" y="57134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099" name="Line 123"/>
          <p:cNvSpPr>
            <a:spLocks noChangeShapeType="1"/>
          </p:cNvSpPr>
          <p:nvPr/>
        </p:nvSpPr>
        <p:spPr bwMode="auto">
          <a:xfrm flipV="1">
            <a:off x="6715125" y="5656263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0" name="Line 124"/>
          <p:cNvSpPr>
            <a:spLocks noChangeShapeType="1"/>
          </p:cNvSpPr>
          <p:nvPr/>
        </p:nvSpPr>
        <p:spPr bwMode="auto">
          <a:xfrm flipV="1">
            <a:off x="6724650" y="5570538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1" name="Line 125"/>
          <p:cNvSpPr>
            <a:spLocks noChangeShapeType="1"/>
          </p:cNvSpPr>
          <p:nvPr/>
        </p:nvSpPr>
        <p:spPr bwMode="auto">
          <a:xfrm flipV="1">
            <a:off x="6734175" y="5456238"/>
            <a:ext cx="9525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2" name="Line 126"/>
          <p:cNvSpPr>
            <a:spLocks noChangeShapeType="1"/>
          </p:cNvSpPr>
          <p:nvPr/>
        </p:nvSpPr>
        <p:spPr bwMode="auto">
          <a:xfrm flipV="1">
            <a:off x="6743700" y="5380038"/>
            <a:ext cx="9525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3" name="Line 127"/>
          <p:cNvSpPr>
            <a:spLocks noChangeShapeType="1"/>
          </p:cNvSpPr>
          <p:nvPr/>
        </p:nvSpPr>
        <p:spPr bwMode="auto">
          <a:xfrm flipV="1">
            <a:off x="6753225" y="53228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4" name="Line 128"/>
          <p:cNvSpPr>
            <a:spLocks noChangeShapeType="1"/>
          </p:cNvSpPr>
          <p:nvPr/>
        </p:nvSpPr>
        <p:spPr bwMode="auto">
          <a:xfrm>
            <a:off x="6762750" y="5322888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5" name="Line 129"/>
          <p:cNvSpPr>
            <a:spLocks noChangeShapeType="1"/>
          </p:cNvSpPr>
          <p:nvPr/>
        </p:nvSpPr>
        <p:spPr bwMode="auto">
          <a:xfrm>
            <a:off x="6772275" y="5418138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6" name="Line 130"/>
          <p:cNvSpPr>
            <a:spLocks noChangeShapeType="1"/>
          </p:cNvSpPr>
          <p:nvPr/>
        </p:nvSpPr>
        <p:spPr bwMode="auto">
          <a:xfrm>
            <a:off x="6781800" y="55038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7" name="Line 131"/>
          <p:cNvSpPr>
            <a:spLocks noChangeShapeType="1"/>
          </p:cNvSpPr>
          <p:nvPr/>
        </p:nvSpPr>
        <p:spPr bwMode="auto">
          <a:xfrm>
            <a:off x="6791325" y="55324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8" name="Line 132"/>
          <p:cNvSpPr>
            <a:spLocks noChangeShapeType="1"/>
          </p:cNvSpPr>
          <p:nvPr/>
        </p:nvSpPr>
        <p:spPr bwMode="auto">
          <a:xfrm>
            <a:off x="6800850" y="556101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09" name="Line 133"/>
          <p:cNvSpPr>
            <a:spLocks noChangeShapeType="1"/>
          </p:cNvSpPr>
          <p:nvPr/>
        </p:nvSpPr>
        <p:spPr bwMode="auto">
          <a:xfrm>
            <a:off x="6810375" y="562768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0" name="Line 134"/>
          <p:cNvSpPr>
            <a:spLocks noChangeShapeType="1"/>
          </p:cNvSpPr>
          <p:nvPr/>
        </p:nvSpPr>
        <p:spPr bwMode="auto">
          <a:xfrm>
            <a:off x="6819900" y="5675313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1" name="Line 135"/>
          <p:cNvSpPr>
            <a:spLocks noChangeShapeType="1"/>
          </p:cNvSpPr>
          <p:nvPr/>
        </p:nvSpPr>
        <p:spPr bwMode="auto">
          <a:xfrm>
            <a:off x="6829425" y="572293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2" name="Line 136"/>
          <p:cNvSpPr>
            <a:spLocks noChangeShapeType="1"/>
          </p:cNvSpPr>
          <p:nvPr/>
        </p:nvSpPr>
        <p:spPr bwMode="auto">
          <a:xfrm>
            <a:off x="6838950" y="5751513"/>
            <a:ext cx="9525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3" name="Line 137"/>
          <p:cNvSpPr>
            <a:spLocks noChangeShapeType="1"/>
          </p:cNvSpPr>
          <p:nvPr/>
        </p:nvSpPr>
        <p:spPr bwMode="auto">
          <a:xfrm>
            <a:off x="6848475" y="578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4" name="Line 138"/>
          <p:cNvSpPr>
            <a:spLocks noChangeShapeType="1"/>
          </p:cNvSpPr>
          <p:nvPr/>
        </p:nvSpPr>
        <p:spPr bwMode="auto">
          <a:xfrm>
            <a:off x="6858000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5" name="Line 139"/>
          <p:cNvSpPr>
            <a:spLocks noChangeShapeType="1"/>
          </p:cNvSpPr>
          <p:nvPr/>
        </p:nvSpPr>
        <p:spPr bwMode="auto">
          <a:xfrm>
            <a:off x="6867525" y="58181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6" name="Line 140"/>
          <p:cNvSpPr>
            <a:spLocks noChangeShapeType="1"/>
          </p:cNvSpPr>
          <p:nvPr/>
        </p:nvSpPr>
        <p:spPr bwMode="auto">
          <a:xfrm>
            <a:off x="6877050" y="582771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7" name="Line 141"/>
          <p:cNvSpPr>
            <a:spLocks noChangeShapeType="1"/>
          </p:cNvSpPr>
          <p:nvPr/>
        </p:nvSpPr>
        <p:spPr bwMode="auto">
          <a:xfrm flipV="1">
            <a:off x="6886575" y="58181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8" name="Line 142"/>
          <p:cNvSpPr>
            <a:spLocks noChangeShapeType="1"/>
          </p:cNvSpPr>
          <p:nvPr/>
        </p:nvSpPr>
        <p:spPr bwMode="auto">
          <a:xfrm>
            <a:off x="6896100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19" name="Line 143"/>
          <p:cNvSpPr>
            <a:spLocks noChangeShapeType="1"/>
          </p:cNvSpPr>
          <p:nvPr/>
        </p:nvSpPr>
        <p:spPr bwMode="auto">
          <a:xfrm>
            <a:off x="6905625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0" name="Line 144"/>
          <p:cNvSpPr>
            <a:spLocks noChangeShapeType="1"/>
          </p:cNvSpPr>
          <p:nvPr/>
        </p:nvSpPr>
        <p:spPr bwMode="auto">
          <a:xfrm>
            <a:off x="6915150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1" name="Line 145"/>
          <p:cNvSpPr>
            <a:spLocks noChangeShapeType="1"/>
          </p:cNvSpPr>
          <p:nvPr/>
        </p:nvSpPr>
        <p:spPr bwMode="auto">
          <a:xfrm>
            <a:off x="6924675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2" name="Line 146"/>
          <p:cNvSpPr>
            <a:spLocks noChangeShapeType="1"/>
          </p:cNvSpPr>
          <p:nvPr/>
        </p:nvSpPr>
        <p:spPr bwMode="auto">
          <a:xfrm>
            <a:off x="6934200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3" name="Line 147"/>
          <p:cNvSpPr>
            <a:spLocks noChangeShapeType="1"/>
          </p:cNvSpPr>
          <p:nvPr/>
        </p:nvSpPr>
        <p:spPr bwMode="auto">
          <a:xfrm>
            <a:off x="6943725" y="581818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4" name="Line 148"/>
          <p:cNvSpPr>
            <a:spLocks noChangeShapeType="1"/>
          </p:cNvSpPr>
          <p:nvPr/>
        </p:nvSpPr>
        <p:spPr bwMode="auto">
          <a:xfrm flipV="1">
            <a:off x="6953250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5" name="Line 149"/>
          <p:cNvSpPr>
            <a:spLocks noChangeShapeType="1"/>
          </p:cNvSpPr>
          <p:nvPr/>
        </p:nvSpPr>
        <p:spPr bwMode="auto">
          <a:xfrm>
            <a:off x="6962775" y="58086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6" name="Line 150"/>
          <p:cNvSpPr>
            <a:spLocks noChangeShapeType="1"/>
          </p:cNvSpPr>
          <p:nvPr/>
        </p:nvSpPr>
        <p:spPr bwMode="auto">
          <a:xfrm flipV="1">
            <a:off x="6972300" y="578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7" name="Line 151"/>
          <p:cNvSpPr>
            <a:spLocks noChangeShapeType="1"/>
          </p:cNvSpPr>
          <p:nvPr/>
        </p:nvSpPr>
        <p:spPr bwMode="auto">
          <a:xfrm flipV="1">
            <a:off x="6981825" y="578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8" name="Line 152"/>
          <p:cNvSpPr>
            <a:spLocks noChangeShapeType="1"/>
          </p:cNvSpPr>
          <p:nvPr/>
        </p:nvSpPr>
        <p:spPr bwMode="auto">
          <a:xfrm flipV="1">
            <a:off x="6991350" y="57705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29" name="Line 153"/>
          <p:cNvSpPr>
            <a:spLocks noChangeShapeType="1"/>
          </p:cNvSpPr>
          <p:nvPr/>
        </p:nvSpPr>
        <p:spPr bwMode="auto">
          <a:xfrm flipV="1">
            <a:off x="7000875" y="57515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0" name="Line 154"/>
          <p:cNvSpPr>
            <a:spLocks noChangeShapeType="1"/>
          </p:cNvSpPr>
          <p:nvPr/>
        </p:nvSpPr>
        <p:spPr bwMode="auto">
          <a:xfrm>
            <a:off x="7010400" y="57515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1" name="Line 155"/>
          <p:cNvSpPr>
            <a:spLocks noChangeShapeType="1"/>
          </p:cNvSpPr>
          <p:nvPr/>
        </p:nvSpPr>
        <p:spPr bwMode="auto">
          <a:xfrm>
            <a:off x="7019925" y="5761038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2" name="Line 156"/>
          <p:cNvSpPr>
            <a:spLocks noChangeShapeType="1"/>
          </p:cNvSpPr>
          <p:nvPr/>
        </p:nvSpPr>
        <p:spPr bwMode="auto">
          <a:xfrm flipV="1">
            <a:off x="7029450" y="57515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3" name="Line 157"/>
          <p:cNvSpPr>
            <a:spLocks noChangeShapeType="1"/>
          </p:cNvSpPr>
          <p:nvPr/>
        </p:nvSpPr>
        <p:spPr bwMode="auto">
          <a:xfrm flipV="1">
            <a:off x="7038975" y="57419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4" name="Line 158"/>
          <p:cNvSpPr>
            <a:spLocks noChangeShapeType="1"/>
          </p:cNvSpPr>
          <p:nvPr/>
        </p:nvSpPr>
        <p:spPr bwMode="auto">
          <a:xfrm flipV="1">
            <a:off x="7048500" y="57324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5" name="Line 159"/>
          <p:cNvSpPr>
            <a:spLocks noChangeShapeType="1"/>
          </p:cNvSpPr>
          <p:nvPr/>
        </p:nvSpPr>
        <p:spPr bwMode="auto">
          <a:xfrm>
            <a:off x="7058025" y="57324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6" name="Line 160"/>
          <p:cNvSpPr>
            <a:spLocks noChangeShapeType="1"/>
          </p:cNvSpPr>
          <p:nvPr/>
        </p:nvSpPr>
        <p:spPr bwMode="auto">
          <a:xfrm>
            <a:off x="7067550" y="57324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7" name="Line 161"/>
          <p:cNvSpPr>
            <a:spLocks noChangeShapeType="1"/>
          </p:cNvSpPr>
          <p:nvPr/>
        </p:nvSpPr>
        <p:spPr bwMode="auto">
          <a:xfrm>
            <a:off x="7077075" y="57419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8" name="Line 162"/>
          <p:cNvSpPr>
            <a:spLocks noChangeShapeType="1"/>
          </p:cNvSpPr>
          <p:nvPr/>
        </p:nvSpPr>
        <p:spPr bwMode="auto">
          <a:xfrm>
            <a:off x="7086600" y="575151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39" name="Line 163"/>
          <p:cNvSpPr>
            <a:spLocks noChangeShapeType="1"/>
          </p:cNvSpPr>
          <p:nvPr/>
        </p:nvSpPr>
        <p:spPr bwMode="auto">
          <a:xfrm>
            <a:off x="7096125" y="578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0" name="Line 164"/>
          <p:cNvSpPr>
            <a:spLocks noChangeShapeType="1"/>
          </p:cNvSpPr>
          <p:nvPr/>
        </p:nvSpPr>
        <p:spPr bwMode="auto">
          <a:xfrm>
            <a:off x="7105650" y="5789613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1" name="Line 165"/>
          <p:cNvSpPr>
            <a:spLocks noChangeShapeType="1"/>
          </p:cNvSpPr>
          <p:nvPr/>
        </p:nvSpPr>
        <p:spPr bwMode="auto">
          <a:xfrm>
            <a:off x="7115175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2" name="Line 166"/>
          <p:cNvSpPr>
            <a:spLocks noChangeShapeType="1"/>
          </p:cNvSpPr>
          <p:nvPr/>
        </p:nvSpPr>
        <p:spPr bwMode="auto">
          <a:xfrm flipV="1">
            <a:off x="7124700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3" name="Line 167"/>
          <p:cNvSpPr>
            <a:spLocks noChangeShapeType="1"/>
          </p:cNvSpPr>
          <p:nvPr/>
        </p:nvSpPr>
        <p:spPr bwMode="auto">
          <a:xfrm flipV="1">
            <a:off x="7134225" y="579913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4" name="Line 168"/>
          <p:cNvSpPr>
            <a:spLocks noChangeShapeType="1"/>
          </p:cNvSpPr>
          <p:nvPr/>
        </p:nvSpPr>
        <p:spPr bwMode="auto">
          <a:xfrm flipV="1">
            <a:off x="7143750" y="578961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5" name="Line 169"/>
          <p:cNvSpPr>
            <a:spLocks noChangeShapeType="1"/>
          </p:cNvSpPr>
          <p:nvPr/>
        </p:nvSpPr>
        <p:spPr bwMode="auto">
          <a:xfrm flipV="1">
            <a:off x="7153275" y="5780088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6" name="Line 170"/>
          <p:cNvSpPr>
            <a:spLocks noChangeShapeType="1"/>
          </p:cNvSpPr>
          <p:nvPr/>
        </p:nvSpPr>
        <p:spPr bwMode="auto">
          <a:xfrm flipV="1">
            <a:off x="7162800" y="5761038"/>
            <a:ext cx="9525" cy="190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7" name="Line 171"/>
          <p:cNvSpPr>
            <a:spLocks noChangeShapeType="1"/>
          </p:cNvSpPr>
          <p:nvPr/>
        </p:nvSpPr>
        <p:spPr bwMode="auto">
          <a:xfrm flipV="1">
            <a:off x="7172325" y="57324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8" name="Line 172"/>
          <p:cNvSpPr>
            <a:spLocks noChangeShapeType="1"/>
          </p:cNvSpPr>
          <p:nvPr/>
        </p:nvSpPr>
        <p:spPr bwMode="auto">
          <a:xfrm flipV="1">
            <a:off x="7181850" y="5684838"/>
            <a:ext cx="9525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49" name="Line 173"/>
          <p:cNvSpPr>
            <a:spLocks noChangeShapeType="1"/>
          </p:cNvSpPr>
          <p:nvPr/>
        </p:nvSpPr>
        <p:spPr bwMode="auto">
          <a:xfrm flipV="1">
            <a:off x="7191375" y="5618163"/>
            <a:ext cx="9525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0" name="Line 174"/>
          <p:cNvSpPr>
            <a:spLocks noChangeShapeType="1"/>
          </p:cNvSpPr>
          <p:nvPr/>
        </p:nvSpPr>
        <p:spPr bwMode="auto">
          <a:xfrm flipV="1">
            <a:off x="7200900" y="5513388"/>
            <a:ext cx="9525" cy="1047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1" name="Line 175"/>
          <p:cNvSpPr>
            <a:spLocks noChangeShapeType="1"/>
          </p:cNvSpPr>
          <p:nvPr/>
        </p:nvSpPr>
        <p:spPr bwMode="auto">
          <a:xfrm flipV="1">
            <a:off x="7210425" y="5370513"/>
            <a:ext cx="9525" cy="1428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2" name="Line 176"/>
          <p:cNvSpPr>
            <a:spLocks noChangeShapeType="1"/>
          </p:cNvSpPr>
          <p:nvPr/>
        </p:nvSpPr>
        <p:spPr bwMode="auto">
          <a:xfrm flipV="1">
            <a:off x="7219950" y="5170488"/>
            <a:ext cx="9525" cy="200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3" name="Line 177"/>
          <p:cNvSpPr>
            <a:spLocks noChangeShapeType="1"/>
          </p:cNvSpPr>
          <p:nvPr/>
        </p:nvSpPr>
        <p:spPr bwMode="auto">
          <a:xfrm flipV="1">
            <a:off x="7229475" y="4970463"/>
            <a:ext cx="9525" cy="200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4" name="Line 178"/>
          <p:cNvSpPr>
            <a:spLocks noChangeShapeType="1"/>
          </p:cNvSpPr>
          <p:nvPr/>
        </p:nvSpPr>
        <p:spPr bwMode="auto">
          <a:xfrm>
            <a:off x="7239000" y="4970463"/>
            <a:ext cx="95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5" name="Line 179"/>
          <p:cNvSpPr>
            <a:spLocks noChangeShapeType="1"/>
          </p:cNvSpPr>
          <p:nvPr/>
        </p:nvSpPr>
        <p:spPr bwMode="auto">
          <a:xfrm>
            <a:off x="7248525" y="4970463"/>
            <a:ext cx="9525" cy="95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6" name="Line 180"/>
          <p:cNvSpPr>
            <a:spLocks noChangeShapeType="1"/>
          </p:cNvSpPr>
          <p:nvPr/>
        </p:nvSpPr>
        <p:spPr bwMode="auto">
          <a:xfrm>
            <a:off x="7258050" y="5065713"/>
            <a:ext cx="9525" cy="285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7" name="Line 181"/>
          <p:cNvSpPr>
            <a:spLocks noChangeShapeType="1"/>
          </p:cNvSpPr>
          <p:nvPr/>
        </p:nvSpPr>
        <p:spPr bwMode="auto">
          <a:xfrm>
            <a:off x="7267575" y="5351463"/>
            <a:ext cx="9525" cy="190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8" name="Line 182"/>
          <p:cNvSpPr>
            <a:spLocks noChangeShapeType="1"/>
          </p:cNvSpPr>
          <p:nvPr/>
        </p:nvSpPr>
        <p:spPr bwMode="auto">
          <a:xfrm>
            <a:off x="7277100" y="5541963"/>
            <a:ext cx="9525" cy="857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59" name="Line 183"/>
          <p:cNvSpPr>
            <a:spLocks noChangeShapeType="1"/>
          </p:cNvSpPr>
          <p:nvPr/>
        </p:nvSpPr>
        <p:spPr bwMode="auto">
          <a:xfrm>
            <a:off x="7286625" y="562768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60" name="Line 184"/>
          <p:cNvSpPr>
            <a:spLocks noChangeShapeType="1"/>
          </p:cNvSpPr>
          <p:nvPr/>
        </p:nvSpPr>
        <p:spPr bwMode="auto">
          <a:xfrm>
            <a:off x="7296150" y="5684838"/>
            <a:ext cx="9525" cy="571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61" name="Line 185"/>
          <p:cNvSpPr>
            <a:spLocks noChangeShapeType="1"/>
          </p:cNvSpPr>
          <p:nvPr/>
        </p:nvSpPr>
        <p:spPr bwMode="auto">
          <a:xfrm>
            <a:off x="7305675" y="5741988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62" name="Line 186"/>
          <p:cNvSpPr>
            <a:spLocks noChangeShapeType="1"/>
          </p:cNvSpPr>
          <p:nvPr/>
        </p:nvSpPr>
        <p:spPr bwMode="auto">
          <a:xfrm>
            <a:off x="7315200" y="5770563"/>
            <a:ext cx="9525" cy="28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63" name="Line 187"/>
          <p:cNvSpPr>
            <a:spLocks noChangeShapeType="1"/>
          </p:cNvSpPr>
          <p:nvPr/>
        </p:nvSpPr>
        <p:spPr bwMode="auto">
          <a:xfrm>
            <a:off x="7324725" y="5799138"/>
            <a:ext cx="1588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164" name="Line 188"/>
          <p:cNvSpPr>
            <a:spLocks noChangeShapeType="1"/>
          </p:cNvSpPr>
          <p:nvPr/>
        </p:nvSpPr>
        <p:spPr bwMode="auto">
          <a:xfrm>
            <a:off x="7324725" y="5808663"/>
            <a:ext cx="9525" cy="95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9"/>
          <p:cNvGrpSpPr>
            <a:grpSpLocks/>
          </p:cNvGrpSpPr>
          <p:nvPr/>
        </p:nvGrpSpPr>
        <p:grpSpPr bwMode="auto">
          <a:xfrm>
            <a:off x="5591175" y="5075238"/>
            <a:ext cx="2286000" cy="781050"/>
            <a:chOff x="3231" y="3143"/>
            <a:chExt cx="1440" cy="492"/>
          </a:xfrm>
        </p:grpSpPr>
        <p:sp>
          <p:nvSpPr>
            <p:cNvPr id="383166" name="Line 190"/>
            <p:cNvSpPr>
              <a:spLocks noChangeShapeType="1"/>
            </p:cNvSpPr>
            <p:nvPr/>
          </p:nvSpPr>
          <p:spPr bwMode="auto">
            <a:xfrm>
              <a:off x="4329" y="3611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67" name="Line 191"/>
            <p:cNvSpPr>
              <a:spLocks noChangeShapeType="1"/>
            </p:cNvSpPr>
            <p:nvPr/>
          </p:nvSpPr>
          <p:spPr bwMode="auto">
            <a:xfrm>
              <a:off x="433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68" name="Line 192"/>
            <p:cNvSpPr>
              <a:spLocks noChangeShapeType="1"/>
            </p:cNvSpPr>
            <p:nvPr/>
          </p:nvSpPr>
          <p:spPr bwMode="auto">
            <a:xfrm>
              <a:off x="434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69" name="Line 193"/>
            <p:cNvSpPr>
              <a:spLocks noChangeShapeType="1"/>
            </p:cNvSpPr>
            <p:nvPr/>
          </p:nvSpPr>
          <p:spPr bwMode="auto">
            <a:xfrm>
              <a:off x="434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0" name="Line 194"/>
            <p:cNvSpPr>
              <a:spLocks noChangeShapeType="1"/>
            </p:cNvSpPr>
            <p:nvPr/>
          </p:nvSpPr>
          <p:spPr bwMode="auto">
            <a:xfrm>
              <a:off x="435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1" name="Line 195"/>
            <p:cNvSpPr>
              <a:spLocks noChangeShapeType="1"/>
            </p:cNvSpPr>
            <p:nvPr/>
          </p:nvSpPr>
          <p:spPr bwMode="auto">
            <a:xfrm>
              <a:off x="435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2" name="Line 196"/>
            <p:cNvSpPr>
              <a:spLocks noChangeShapeType="1"/>
            </p:cNvSpPr>
            <p:nvPr/>
          </p:nvSpPr>
          <p:spPr bwMode="auto">
            <a:xfrm>
              <a:off x="436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3" name="Line 197"/>
            <p:cNvSpPr>
              <a:spLocks noChangeShapeType="1"/>
            </p:cNvSpPr>
            <p:nvPr/>
          </p:nvSpPr>
          <p:spPr bwMode="auto">
            <a:xfrm>
              <a:off x="437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4" name="Line 198"/>
            <p:cNvSpPr>
              <a:spLocks noChangeShapeType="1"/>
            </p:cNvSpPr>
            <p:nvPr/>
          </p:nvSpPr>
          <p:spPr bwMode="auto">
            <a:xfrm>
              <a:off x="437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5" name="Line 199"/>
            <p:cNvSpPr>
              <a:spLocks noChangeShapeType="1"/>
            </p:cNvSpPr>
            <p:nvPr/>
          </p:nvSpPr>
          <p:spPr bwMode="auto">
            <a:xfrm>
              <a:off x="438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6" name="Line 200"/>
            <p:cNvSpPr>
              <a:spLocks noChangeShapeType="1"/>
            </p:cNvSpPr>
            <p:nvPr/>
          </p:nvSpPr>
          <p:spPr bwMode="auto">
            <a:xfrm>
              <a:off x="438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7" name="Line 201"/>
            <p:cNvSpPr>
              <a:spLocks noChangeShapeType="1"/>
            </p:cNvSpPr>
            <p:nvPr/>
          </p:nvSpPr>
          <p:spPr bwMode="auto">
            <a:xfrm>
              <a:off x="439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8" name="Line 202"/>
            <p:cNvSpPr>
              <a:spLocks noChangeShapeType="1"/>
            </p:cNvSpPr>
            <p:nvPr/>
          </p:nvSpPr>
          <p:spPr bwMode="auto">
            <a:xfrm>
              <a:off x="440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79" name="Line 203"/>
            <p:cNvSpPr>
              <a:spLocks noChangeShapeType="1"/>
            </p:cNvSpPr>
            <p:nvPr/>
          </p:nvSpPr>
          <p:spPr bwMode="auto">
            <a:xfrm>
              <a:off x="440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0" name="Line 204"/>
            <p:cNvSpPr>
              <a:spLocks noChangeShapeType="1"/>
            </p:cNvSpPr>
            <p:nvPr/>
          </p:nvSpPr>
          <p:spPr bwMode="auto">
            <a:xfrm>
              <a:off x="441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1" name="Line 205"/>
            <p:cNvSpPr>
              <a:spLocks noChangeShapeType="1"/>
            </p:cNvSpPr>
            <p:nvPr/>
          </p:nvSpPr>
          <p:spPr bwMode="auto">
            <a:xfrm>
              <a:off x="441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2" name="Line 206"/>
            <p:cNvSpPr>
              <a:spLocks noChangeShapeType="1"/>
            </p:cNvSpPr>
            <p:nvPr/>
          </p:nvSpPr>
          <p:spPr bwMode="auto">
            <a:xfrm>
              <a:off x="442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3" name="Line 207"/>
            <p:cNvSpPr>
              <a:spLocks noChangeShapeType="1"/>
            </p:cNvSpPr>
            <p:nvPr/>
          </p:nvSpPr>
          <p:spPr bwMode="auto">
            <a:xfrm>
              <a:off x="443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4" name="Line 208"/>
            <p:cNvSpPr>
              <a:spLocks noChangeShapeType="1"/>
            </p:cNvSpPr>
            <p:nvPr/>
          </p:nvSpPr>
          <p:spPr bwMode="auto">
            <a:xfrm>
              <a:off x="443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5" name="Line 209"/>
            <p:cNvSpPr>
              <a:spLocks noChangeShapeType="1"/>
            </p:cNvSpPr>
            <p:nvPr/>
          </p:nvSpPr>
          <p:spPr bwMode="auto">
            <a:xfrm>
              <a:off x="444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6" name="Line 210"/>
            <p:cNvSpPr>
              <a:spLocks noChangeShapeType="1"/>
            </p:cNvSpPr>
            <p:nvPr/>
          </p:nvSpPr>
          <p:spPr bwMode="auto">
            <a:xfrm>
              <a:off x="444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7" name="Line 211"/>
            <p:cNvSpPr>
              <a:spLocks noChangeShapeType="1"/>
            </p:cNvSpPr>
            <p:nvPr/>
          </p:nvSpPr>
          <p:spPr bwMode="auto">
            <a:xfrm>
              <a:off x="445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8" name="Line 212"/>
            <p:cNvSpPr>
              <a:spLocks noChangeShapeType="1"/>
            </p:cNvSpPr>
            <p:nvPr/>
          </p:nvSpPr>
          <p:spPr bwMode="auto">
            <a:xfrm>
              <a:off x="446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89" name="Line 213"/>
            <p:cNvSpPr>
              <a:spLocks noChangeShapeType="1"/>
            </p:cNvSpPr>
            <p:nvPr/>
          </p:nvSpPr>
          <p:spPr bwMode="auto">
            <a:xfrm>
              <a:off x="446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0" name="Line 214"/>
            <p:cNvSpPr>
              <a:spLocks noChangeShapeType="1"/>
            </p:cNvSpPr>
            <p:nvPr/>
          </p:nvSpPr>
          <p:spPr bwMode="auto">
            <a:xfrm>
              <a:off x="447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1" name="Line 215"/>
            <p:cNvSpPr>
              <a:spLocks noChangeShapeType="1"/>
            </p:cNvSpPr>
            <p:nvPr/>
          </p:nvSpPr>
          <p:spPr bwMode="auto">
            <a:xfrm>
              <a:off x="447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2" name="Line 216"/>
            <p:cNvSpPr>
              <a:spLocks noChangeShapeType="1"/>
            </p:cNvSpPr>
            <p:nvPr/>
          </p:nvSpPr>
          <p:spPr bwMode="auto">
            <a:xfrm>
              <a:off x="448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3" name="Line 217"/>
            <p:cNvSpPr>
              <a:spLocks noChangeShapeType="1"/>
            </p:cNvSpPr>
            <p:nvPr/>
          </p:nvSpPr>
          <p:spPr bwMode="auto">
            <a:xfrm>
              <a:off x="449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4" name="Line 218"/>
            <p:cNvSpPr>
              <a:spLocks noChangeShapeType="1"/>
            </p:cNvSpPr>
            <p:nvPr/>
          </p:nvSpPr>
          <p:spPr bwMode="auto">
            <a:xfrm>
              <a:off x="449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5" name="Line 219"/>
            <p:cNvSpPr>
              <a:spLocks noChangeShapeType="1"/>
            </p:cNvSpPr>
            <p:nvPr/>
          </p:nvSpPr>
          <p:spPr bwMode="auto">
            <a:xfrm>
              <a:off x="4503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6" name="Line 220"/>
            <p:cNvSpPr>
              <a:spLocks noChangeShapeType="1"/>
            </p:cNvSpPr>
            <p:nvPr/>
          </p:nvSpPr>
          <p:spPr bwMode="auto">
            <a:xfrm>
              <a:off x="4509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7" name="Line 221"/>
            <p:cNvSpPr>
              <a:spLocks noChangeShapeType="1"/>
            </p:cNvSpPr>
            <p:nvPr/>
          </p:nvSpPr>
          <p:spPr bwMode="auto">
            <a:xfrm>
              <a:off x="4515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8" name="Line 222"/>
            <p:cNvSpPr>
              <a:spLocks noChangeShapeType="1"/>
            </p:cNvSpPr>
            <p:nvPr/>
          </p:nvSpPr>
          <p:spPr bwMode="auto">
            <a:xfrm>
              <a:off x="4521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99" name="Line 223"/>
            <p:cNvSpPr>
              <a:spLocks noChangeShapeType="1"/>
            </p:cNvSpPr>
            <p:nvPr/>
          </p:nvSpPr>
          <p:spPr bwMode="auto">
            <a:xfrm>
              <a:off x="4527" y="3617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0" name="Line 224"/>
            <p:cNvSpPr>
              <a:spLocks noChangeShapeType="1"/>
            </p:cNvSpPr>
            <p:nvPr/>
          </p:nvSpPr>
          <p:spPr bwMode="auto">
            <a:xfrm flipV="1">
              <a:off x="4533" y="3611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1" name="Line 225"/>
            <p:cNvSpPr>
              <a:spLocks noChangeShapeType="1"/>
            </p:cNvSpPr>
            <p:nvPr/>
          </p:nvSpPr>
          <p:spPr bwMode="auto">
            <a:xfrm>
              <a:off x="4539" y="3611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2" name="Line 226"/>
            <p:cNvSpPr>
              <a:spLocks noChangeShapeType="1"/>
            </p:cNvSpPr>
            <p:nvPr/>
          </p:nvSpPr>
          <p:spPr bwMode="auto">
            <a:xfrm flipV="1">
              <a:off x="4545" y="3605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3" name="Line 227"/>
            <p:cNvSpPr>
              <a:spLocks noChangeShapeType="1"/>
            </p:cNvSpPr>
            <p:nvPr/>
          </p:nvSpPr>
          <p:spPr bwMode="auto">
            <a:xfrm flipV="1">
              <a:off x="4551" y="3599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4" name="Line 228"/>
            <p:cNvSpPr>
              <a:spLocks noChangeShapeType="1"/>
            </p:cNvSpPr>
            <p:nvPr/>
          </p:nvSpPr>
          <p:spPr bwMode="auto">
            <a:xfrm flipV="1">
              <a:off x="4557" y="3581"/>
              <a:ext cx="6" cy="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5" name="Line 229"/>
            <p:cNvSpPr>
              <a:spLocks noChangeShapeType="1"/>
            </p:cNvSpPr>
            <p:nvPr/>
          </p:nvSpPr>
          <p:spPr bwMode="auto">
            <a:xfrm flipV="1">
              <a:off x="4563" y="3557"/>
              <a:ext cx="6" cy="2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6" name="Line 230"/>
            <p:cNvSpPr>
              <a:spLocks noChangeShapeType="1"/>
            </p:cNvSpPr>
            <p:nvPr/>
          </p:nvSpPr>
          <p:spPr bwMode="auto">
            <a:xfrm flipV="1">
              <a:off x="4569" y="3509"/>
              <a:ext cx="6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7" name="Line 231"/>
            <p:cNvSpPr>
              <a:spLocks noChangeShapeType="1"/>
            </p:cNvSpPr>
            <p:nvPr/>
          </p:nvSpPr>
          <p:spPr bwMode="auto">
            <a:xfrm flipV="1">
              <a:off x="4575" y="3455"/>
              <a:ext cx="6" cy="5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8" name="Line 232"/>
            <p:cNvSpPr>
              <a:spLocks noChangeShapeType="1"/>
            </p:cNvSpPr>
            <p:nvPr/>
          </p:nvSpPr>
          <p:spPr bwMode="auto">
            <a:xfrm flipV="1">
              <a:off x="4581" y="3383"/>
              <a:ext cx="6" cy="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09" name="Line 233"/>
            <p:cNvSpPr>
              <a:spLocks noChangeShapeType="1"/>
            </p:cNvSpPr>
            <p:nvPr/>
          </p:nvSpPr>
          <p:spPr bwMode="auto">
            <a:xfrm flipV="1">
              <a:off x="4587" y="3371"/>
              <a:ext cx="6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0" name="Line 234"/>
            <p:cNvSpPr>
              <a:spLocks noChangeShapeType="1"/>
            </p:cNvSpPr>
            <p:nvPr/>
          </p:nvSpPr>
          <p:spPr bwMode="auto">
            <a:xfrm flipV="1">
              <a:off x="4593" y="3365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1" name="Line 235"/>
            <p:cNvSpPr>
              <a:spLocks noChangeShapeType="1"/>
            </p:cNvSpPr>
            <p:nvPr/>
          </p:nvSpPr>
          <p:spPr bwMode="auto">
            <a:xfrm flipV="1">
              <a:off x="4599" y="3323"/>
              <a:ext cx="6" cy="4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2" name="Line 236"/>
            <p:cNvSpPr>
              <a:spLocks noChangeShapeType="1"/>
            </p:cNvSpPr>
            <p:nvPr/>
          </p:nvSpPr>
          <p:spPr bwMode="auto">
            <a:xfrm flipV="1">
              <a:off x="4605" y="3293"/>
              <a:ext cx="6" cy="3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3" name="Line 237"/>
            <p:cNvSpPr>
              <a:spLocks noChangeShapeType="1"/>
            </p:cNvSpPr>
            <p:nvPr/>
          </p:nvSpPr>
          <p:spPr bwMode="auto">
            <a:xfrm>
              <a:off x="4611" y="3293"/>
              <a:ext cx="6" cy="2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4" name="Line 238"/>
            <p:cNvSpPr>
              <a:spLocks noChangeShapeType="1"/>
            </p:cNvSpPr>
            <p:nvPr/>
          </p:nvSpPr>
          <p:spPr bwMode="auto">
            <a:xfrm>
              <a:off x="4617" y="3317"/>
              <a:ext cx="6" cy="4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5" name="Line 239"/>
            <p:cNvSpPr>
              <a:spLocks noChangeShapeType="1"/>
            </p:cNvSpPr>
            <p:nvPr/>
          </p:nvSpPr>
          <p:spPr bwMode="auto">
            <a:xfrm>
              <a:off x="4623" y="3359"/>
              <a:ext cx="6" cy="6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6" name="Line 240"/>
            <p:cNvSpPr>
              <a:spLocks noChangeShapeType="1"/>
            </p:cNvSpPr>
            <p:nvPr/>
          </p:nvSpPr>
          <p:spPr bwMode="auto">
            <a:xfrm>
              <a:off x="4629" y="3425"/>
              <a:ext cx="6" cy="5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7" name="Line 241"/>
            <p:cNvSpPr>
              <a:spLocks noChangeShapeType="1"/>
            </p:cNvSpPr>
            <p:nvPr/>
          </p:nvSpPr>
          <p:spPr bwMode="auto">
            <a:xfrm>
              <a:off x="4635" y="3479"/>
              <a:ext cx="6" cy="6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8" name="Line 242"/>
            <p:cNvSpPr>
              <a:spLocks noChangeShapeType="1"/>
            </p:cNvSpPr>
            <p:nvPr/>
          </p:nvSpPr>
          <p:spPr bwMode="auto">
            <a:xfrm>
              <a:off x="4641" y="3545"/>
              <a:ext cx="6" cy="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19" name="Line 243"/>
            <p:cNvSpPr>
              <a:spLocks noChangeShapeType="1"/>
            </p:cNvSpPr>
            <p:nvPr/>
          </p:nvSpPr>
          <p:spPr bwMode="auto">
            <a:xfrm>
              <a:off x="4647" y="3581"/>
              <a:ext cx="6" cy="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0" name="Line 244"/>
            <p:cNvSpPr>
              <a:spLocks noChangeShapeType="1"/>
            </p:cNvSpPr>
            <p:nvPr/>
          </p:nvSpPr>
          <p:spPr bwMode="auto">
            <a:xfrm>
              <a:off x="4653" y="3599"/>
              <a:ext cx="6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1" name="Line 245"/>
            <p:cNvSpPr>
              <a:spLocks noChangeShapeType="1"/>
            </p:cNvSpPr>
            <p:nvPr/>
          </p:nvSpPr>
          <p:spPr bwMode="auto">
            <a:xfrm flipV="1">
              <a:off x="4659" y="3605"/>
              <a:ext cx="6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2" name="Line 246"/>
            <p:cNvSpPr>
              <a:spLocks noChangeShapeType="1"/>
            </p:cNvSpPr>
            <p:nvPr/>
          </p:nvSpPr>
          <p:spPr bwMode="auto">
            <a:xfrm>
              <a:off x="4665" y="3605"/>
              <a:ext cx="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3" name="Oval 247"/>
            <p:cNvSpPr>
              <a:spLocks noChangeArrowheads="1"/>
            </p:cNvSpPr>
            <p:nvPr/>
          </p:nvSpPr>
          <p:spPr bwMode="auto">
            <a:xfrm>
              <a:off x="3231" y="347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4" name="Oval 248"/>
            <p:cNvSpPr>
              <a:spLocks noChangeArrowheads="1"/>
            </p:cNvSpPr>
            <p:nvPr/>
          </p:nvSpPr>
          <p:spPr bwMode="auto">
            <a:xfrm>
              <a:off x="3237" y="351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5" name="Oval 249"/>
            <p:cNvSpPr>
              <a:spLocks noChangeArrowheads="1"/>
            </p:cNvSpPr>
            <p:nvPr/>
          </p:nvSpPr>
          <p:spPr bwMode="auto">
            <a:xfrm>
              <a:off x="3243" y="355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6" name="Oval 250"/>
            <p:cNvSpPr>
              <a:spLocks noChangeArrowheads="1"/>
            </p:cNvSpPr>
            <p:nvPr/>
          </p:nvSpPr>
          <p:spPr bwMode="auto">
            <a:xfrm>
              <a:off x="3249" y="357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7" name="Oval 251"/>
            <p:cNvSpPr>
              <a:spLocks noChangeArrowheads="1"/>
            </p:cNvSpPr>
            <p:nvPr/>
          </p:nvSpPr>
          <p:spPr bwMode="auto">
            <a:xfrm>
              <a:off x="3255" y="35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8" name="Oval 252"/>
            <p:cNvSpPr>
              <a:spLocks noChangeArrowheads="1"/>
            </p:cNvSpPr>
            <p:nvPr/>
          </p:nvSpPr>
          <p:spPr bwMode="auto">
            <a:xfrm>
              <a:off x="3261" y="354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29" name="Oval 253"/>
            <p:cNvSpPr>
              <a:spLocks noChangeArrowheads="1"/>
            </p:cNvSpPr>
            <p:nvPr/>
          </p:nvSpPr>
          <p:spPr bwMode="auto">
            <a:xfrm>
              <a:off x="3267" y="353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0" name="Oval 254"/>
            <p:cNvSpPr>
              <a:spLocks noChangeArrowheads="1"/>
            </p:cNvSpPr>
            <p:nvPr/>
          </p:nvSpPr>
          <p:spPr bwMode="auto">
            <a:xfrm>
              <a:off x="3273" y="352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1" name="Oval 255"/>
            <p:cNvSpPr>
              <a:spLocks noChangeArrowheads="1"/>
            </p:cNvSpPr>
            <p:nvPr/>
          </p:nvSpPr>
          <p:spPr bwMode="auto">
            <a:xfrm>
              <a:off x="3279" y="349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2" name="Oval 256"/>
            <p:cNvSpPr>
              <a:spLocks noChangeArrowheads="1"/>
            </p:cNvSpPr>
            <p:nvPr/>
          </p:nvSpPr>
          <p:spPr bwMode="auto">
            <a:xfrm>
              <a:off x="3285" y="347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3" name="Oval 257"/>
            <p:cNvSpPr>
              <a:spLocks noChangeArrowheads="1"/>
            </p:cNvSpPr>
            <p:nvPr/>
          </p:nvSpPr>
          <p:spPr bwMode="auto">
            <a:xfrm>
              <a:off x="3291" y="343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4" name="Oval 258"/>
            <p:cNvSpPr>
              <a:spLocks noChangeArrowheads="1"/>
            </p:cNvSpPr>
            <p:nvPr/>
          </p:nvSpPr>
          <p:spPr bwMode="auto">
            <a:xfrm>
              <a:off x="3297" y="338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5" name="Oval 259"/>
            <p:cNvSpPr>
              <a:spLocks noChangeArrowheads="1"/>
            </p:cNvSpPr>
            <p:nvPr/>
          </p:nvSpPr>
          <p:spPr bwMode="auto">
            <a:xfrm>
              <a:off x="3303" y="332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6" name="Oval 260"/>
            <p:cNvSpPr>
              <a:spLocks noChangeArrowheads="1"/>
            </p:cNvSpPr>
            <p:nvPr/>
          </p:nvSpPr>
          <p:spPr bwMode="auto">
            <a:xfrm>
              <a:off x="3309" y="32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7" name="Oval 261"/>
            <p:cNvSpPr>
              <a:spLocks noChangeArrowheads="1"/>
            </p:cNvSpPr>
            <p:nvPr/>
          </p:nvSpPr>
          <p:spPr bwMode="auto">
            <a:xfrm>
              <a:off x="3315" y="319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8" name="Oval 262"/>
            <p:cNvSpPr>
              <a:spLocks noChangeArrowheads="1"/>
            </p:cNvSpPr>
            <p:nvPr/>
          </p:nvSpPr>
          <p:spPr bwMode="auto">
            <a:xfrm>
              <a:off x="3321" y="314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39" name="Oval 263"/>
            <p:cNvSpPr>
              <a:spLocks noChangeArrowheads="1"/>
            </p:cNvSpPr>
            <p:nvPr/>
          </p:nvSpPr>
          <p:spPr bwMode="auto">
            <a:xfrm>
              <a:off x="3327" y="320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0" name="Oval 264"/>
            <p:cNvSpPr>
              <a:spLocks noChangeArrowheads="1"/>
            </p:cNvSpPr>
            <p:nvPr/>
          </p:nvSpPr>
          <p:spPr bwMode="auto">
            <a:xfrm>
              <a:off x="3333" y="32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1" name="Oval 265"/>
            <p:cNvSpPr>
              <a:spLocks noChangeArrowheads="1"/>
            </p:cNvSpPr>
            <p:nvPr/>
          </p:nvSpPr>
          <p:spPr bwMode="auto">
            <a:xfrm>
              <a:off x="3339" y="341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2" name="Oval 266"/>
            <p:cNvSpPr>
              <a:spLocks noChangeArrowheads="1"/>
            </p:cNvSpPr>
            <p:nvPr/>
          </p:nvSpPr>
          <p:spPr bwMode="auto">
            <a:xfrm>
              <a:off x="3345" y="349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3" name="Oval 267"/>
            <p:cNvSpPr>
              <a:spLocks noChangeArrowheads="1"/>
            </p:cNvSpPr>
            <p:nvPr/>
          </p:nvSpPr>
          <p:spPr bwMode="auto">
            <a:xfrm>
              <a:off x="3351" y="352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4" name="Oval 268"/>
            <p:cNvSpPr>
              <a:spLocks noChangeArrowheads="1"/>
            </p:cNvSpPr>
            <p:nvPr/>
          </p:nvSpPr>
          <p:spPr bwMode="auto">
            <a:xfrm>
              <a:off x="3357" y="354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5" name="Oval 269"/>
            <p:cNvSpPr>
              <a:spLocks noChangeArrowheads="1"/>
            </p:cNvSpPr>
            <p:nvPr/>
          </p:nvSpPr>
          <p:spPr bwMode="auto">
            <a:xfrm>
              <a:off x="3363" y="35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6" name="Oval 270"/>
            <p:cNvSpPr>
              <a:spLocks noChangeArrowheads="1"/>
            </p:cNvSpPr>
            <p:nvPr/>
          </p:nvSpPr>
          <p:spPr bwMode="auto">
            <a:xfrm>
              <a:off x="3369" y="357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7" name="Oval 271"/>
            <p:cNvSpPr>
              <a:spLocks noChangeArrowheads="1"/>
            </p:cNvSpPr>
            <p:nvPr/>
          </p:nvSpPr>
          <p:spPr bwMode="auto">
            <a:xfrm>
              <a:off x="3375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8" name="Oval 272"/>
            <p:cNvSpPr>
              <a:spLocks noChangeArrowheads="1"/>
            </p:cNvSpPr>
            <p:nvPr/>
          </p:nvSpPr>
          <p:spPr bwMode="auto">
            <a:xfrm>
              <a:off x="3381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49" name="Oval 273"/>
            <p:cNvSpPr>
              <a:spLocks noChangeArrowheads="1"/>
            </p:cNvSpPr>
            <p:nvPr/>
          </p:nvSpPr>
          <p:spPr bwMode="auto">
            <a:xfrm>
              <a:off x="3387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0" name="Oval 274"/>
            <p:cNvSpPr>
              <a:spLocks noChangeArrowheads="1"/>
            </p:cNvSpPr>
            <p:nvPr/>
          </p:nvSpPr>
          <p:spPr bwMode="auto">
            <a:xfrm>
              <a:off x="339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1" name="Oval 275"/>
            <p:cNvSpPr>
              <a:spLocks noChangeArrowheads="1"/>
            </p:cNvSpPr>
            <p:nvPr/>
          </p:nvSpPr>
          <p:spPr bwMode="auto">
            <a:xfrm>
              <a:off x="339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2" name="Oval 276"/>
            <p:cNvSpPr>
              <a:spLocks noChangeArrowheads="1"/>
            </p:cNvSpPr>
            <p:nvPr/>
          </p:nvSpPr>
          <p:spPr bwMode="auto">
            <a:xfrm>
              <a:off x="340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3" name="Oval 277"/>
            <p:cNvSpPr>
              <a:spLocks noChangeArrowheads="1"/>
            </p:cNvSpPr>
            <p:nvPr/>
          </p:nvSpPr>
          <p:spPr bwMode="auto">
            <a:xfrm>
              <a:off x="341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4" name="Oval 278"/>
            <p:cNvSpPr>
              <a:spLocks noChangeArrowheads="1"/>
            </p:cNvSpPr>
            <p:nvPr/>
          </p:nvSpPr>
          <p:spPr bwMode="auto">
            <a:xfrm>
              <a:off x="341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5" name="Oval 279"/>
            <p:cNvSpPr>
              <a:spLocks noChangeArrowheads="1"/>
            </p:cNvSpPr>
            <p:nvPr/>
          </p:nvSpPr>
          <p:spPr bwMode="auto">
            <a:xfrm>
              <a:off x="342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6" name="Oval 280"/>
            <p:cNvSpPr>
              <a:spLocks noChangeArrowheads="1"/>
            </p:cNvSpPr>
            <p:nvPr/>
          </p:nvSpPr>
          <p:spPr bwMode="auto">
            <a:xfrm>
              <a:off x="342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7" name="Oval 281"/>
            <p:cNvSpPr>
              <a:spLocks noChangeArrowheads="1"/>
            </p:cNvSpPr>
            <p:nvPr/>
          </p:nvSpPr>
          <p:spPr bwMode="auto">
            <a:xfrm>
              <a:off x="343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8" name="Oval 282"/>
            <p:cNvSpPr>
              <a:spLocks noChangeArrowheads="1"/>
            </p:cNvSpPr>
            <p:nvPr/>
          </p:nvSpPr>
          <p:spPr bwMode="auto">
            <a:xfrm>
              <a:off x="344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59" name="Oval 283"/>
            <p:cNvSpPr>
              <a:spLocks noChangeArrowheads="1"/>
            </p:cNvSpPr>
            <p:nvPr/>
          </p:nvSpPr>
          <p:spPr bwMode="auto">
            <a:xfrm>
              <a:off x="344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0" name="Oval 284"/>
            <p:cNvSpPr>
              <a:spLocks noChangeArrowheads="1"/>
            </p:cNvSpPr>
            <p:nvPr/>
          </p:nvSpPr>
          <p:spPr bwMode="auto">
            <a:xfrm>
              <a:off x="345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1" name="Oval 285"/>
            <p:cNvSpPr>
              <a:spLocks noChangeArrowheads="1"/>
            </p:cNvSpPr>
            <p:nvPr/>
          </p:nvSpPr>
          <p:spPr bwMode="auto">
            <a:xfrm>
              <a:off x="345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2" name="Oval 286"/>
            <p:cNvSpPr>
              <a:spLocks noChangeArrowheads="1"/>
            </p:cNvSpPr>
            <p:nvPr/>
          </p:nvSpPr>
          <p:spPr bwMode="auto">
            <a:xfrm>
              <a:off x="346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3" name="Oval 287"/>
            <p:cNvSpPr>
              <a:spLocks noChangeArrowheads="1"/>
            </p:cNvSpPr>
            <p:nvPr/>
          </p:nvSpPr>
          <p:spPr bwMode="auto">
            <a:xfrm>
              <a:off x="347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4" name="Oval 288"/>
            <p:cNvSpPr>
              <a:spLocks noChangeArrowheads="1"/>
            </p:cNvSpPr>
            <p:nvPr/>
          </p:nvSpPr>
          <p:spPr bwMode="auto">
            <a:xfrm>
              <a:off x="347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5" name="Oval 289"/>
            <p:cNvSpPr>
              <a:spLocks noChangeArrowheads="1"/>
            </p:cNvSpPr>
            <p:nvPr/>
          </p:nvSpPr>
          <p:spPr bwMode="auto">
            <a:xfrm>
              <a:off x="348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6" name="Oval 290"/>
            <p:cNvSpPr>
              <a:spLocks noChangeArrowheads="1"/>
            </p:cNvSpPr>
            <p:nvPr/>
          </p:nvSpPr>
          <p:spPr bwMode="auto">
            <a:xfrm>
              <a:off x="348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7" name="Oval 291"/>
            <p:cNvSpPr>
              <a:spLocks noChangeArrowheads="1"/>
            </p:cNvSpPr>
            <p:nvPr/>
          </p:nvSpPr>
          <p:spPr bwMode="auto">
            <a:xfrm>
              <a:off x="349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8" name="Oval 292"/>
            <p:cNvSpPr>
              <a:spLocks noChangeArrowheads="1"/>
            </p:cNvSpPr>
            <p:nvPr/>
          </p:nvSpPr>
          <p:spPr bwMode="auto">
            <a:xfrm>
              <a:off x="350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69" name="Oval 293"/>
            <p:cNvSpPr>
              <a:spLocks noChangeArrowheads="1"/>
            </p:cNvSpPr>
            <p:nvPr/>
          </p:nvSpPr>
          <p:spPr bwMode="auto">
            <a:xfrm>
              <a:off x="350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0" name="Oval 294"/>
            <p:cNvSpPr>
              <a:spLocks noChangeArrowheads="1"/>
            </p:cNvSpPr>
            <p:nvPr/>
          </p:nvSpPr>
          <p:spPr bwMode="auto">
            <a:xfrm>
              <a:off x="351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1" name="Oval 295"/>
            <p:cNvSpPr>
              <a:spLocks noChangeArrowheads="1"/>
            </p:cNvSpPr>
            <p:nvPr/>
          </p:nvSpPr>
          <p:spPr bwMode="auto">
            <a:xfrm>
              <a:off x="351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2" name="Oval 296"/>
            <p:cNvSpPr>
              <a:spLocks noChangeArrowheads="1"/>
            </p:cNvSpPr>
            <p:nvPr/>
          </p:nvSpPr>
          <p:spPr bwMode="auto">
            <a:xfrm>
              <a:off x="352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3" name="Oval 297"/>
            <p:cNvSpPr>
              <a:spLocks noChangeArrowheads="1"/>
            </p:cNvSpPr>
            <p:nvPr/>
          </p:nvSpPr>
          <p:spPr bwMode="auto">
            <a:xfrm>
              <a:off x="353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4" name="Oval 298"/>
            <p:cNvSpPr>
              <a:spLocks noChangeArrowheads="1"/>
            </p:cNvSpPr>
            <p:nvPr/>
          </p:nvSpPr>
          <p:spPr bwMode="auto">
            <a:xfrm>
              <a:off x="353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5" name="Oval 299"/>
            <p:cNvSpPr>
              <a:spLocks noChangeArrowheads="1"/>
            </p:cNvSpPr>
            <p:nvPr/>
          </p:nvSpPr>
          <p:spPr bwMode="auto">
            <a:xfrm>
              <a:off x="354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6" name="Oval 300"/>
            <p:cNvSpPr>
              <a:spLocks noChangeArrowheads="1"/>
            </p:cNvSpPr>
            <p:nvPr/>
          </p:nvSpPr>
          <p:spPr bwMode="auto">
            <a:xfrm>
              <a:off x="354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7" name="Oval 301"/>
            <p:cNvSpPr>
              <a:spLocks noChangeArrowheads="1"/>
            </p:cNvSpPr>
            <p:nvPr/>
          </p:nvSpPr>
          <p:spPr bwMode="auto">
            <a:xfrm>
              <a:off x="355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8" name="Oval 302"/>
            <p:cNvSpPr>
              <a:spLocks noChangeArrowheads="1"/>
            </p:cNvSpPr>
            <p:nvPr/>
          </p:nvSpPr>
          <p:spPr bwMode="auto">
            <a:xfrm>
              <a:off x="356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79" name="Oval 303"/>
            <p:cNvSpPr>
              <a:spLocks noChangeArrowheads="1"/>
            </p:cNvSpPr>
            <p:nvPr/>
          </p:nvSpPr>
          <p:spPr bwMode="auto">
            <a:xfrm>
              <a:off x="3567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0" name="Oval 304"/>
            <p:cNvSpPr>
              <a:spLocks noChangeArrowheads="1"/>
            </p:cNvSpPr>
            <p:nvPr/>
          </p:nvSpPr>
          <p:spPr bwMode="auto">
            <a:xfrm>
              <a:off x="357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1" name="Oval 305"/>
            <p:cNvSpPr>
              <a:spLocks noChangeArrowheads="1"/>
            </p:cNvSpPr>
            <p:nvPr/>
          </p:nvSpPr>
          <p:spPr bwMode="auto">
            <a:xfrm>
              <a:off x="357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2" name="Oval 306"/>
            <p:cNvSpPr>
              <a:spLocks noChangeArrowheads="1"/>
            </p:cNvSpPr>
            <p:nvPr/>
          </p:nvSpPr>
          <p:spPr bwMode="auto">
            <a:xfrm>
              <a:off x="3585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3" name="Oval 307"/>
            <p:cNvSpPr>
              <a:spLocks noChangeArrowheads="1"/>
            </p:cNvSpPr>
            <p:nvPr/>
          </p:nvSpPr>
          <p:spPr bwMode="auto">
            <a:xfrm>
              <a:off x="3591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4" name="Oval 308"/>
            <p:cNvSpPr>
              <a:spLocks noChangeArrowheads="1"/>
            </p:cNvSpPr>
            <p:nvPr/>
          </p:nvSpPr>
          <p:spPr bwMode="auto">
            <a:xfrm>
              <a:off x="3591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5" name="Oval 309"/>
            <p:cNvSpPr>
              <a:spLocks noChangeArrowheads="1"/>
            </p:cNvSpPr>
            <p:nvPr/>
          </p:nvSpPr>
          <p:spPr bwMode="auto">
            <a:xfrm>
              <a:off x="3597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6" name="Oval 310"/>
            <p:cNvSpPr>
              <a:spLocks noChangeArrowheads="1"/>
            </p:cNvSpPr>
            <p:nvPr/>
          </p:nvSpPr>
          <p:spPr bwMode="auto">
            <a:xfrm>
              <a:off x="3603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7" name="Oval 311"/>
            <p:cNvSpPr>
              <a:spLocks noChangeArrowheads="1"/>
            </p:cNvSpPr>
            <p:nvPr/>
          </p:nvSpPr>
          <p:spPr bwMode="auto">
            <a:xfrm>
              <a:off x="3609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8" name="Oval 312"/>
            <p:cNvSpPr>
              <a:spLocks noChangeArrowheads="1"/>
            </p:cNvSpPr>
            <p:nvPr/>
          </p:nvSpPr>
          <p:spPr bwMode="auto">
            <a:xfrm>
              <a:off x="3615" y="35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89" name="Oval 313"/>
            <p:cNvSpPr>
              <a:spLocks noChangeArrowheads="1"/>
            </p:cNvSpPr>
            <p:nvPr/>
          </p:nvSpPr>
          <p:spPr bwMode="auto">
            <a:xfrm>
              <a:off x="3621" y="353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0" name="Oval 314"/>
            <p:cNvSpPr>
              <a:spLocks noChangeArrowheads="1"/>
            </p:cNvSpPr>
            <p:nvPr/>
          </p:nvSpPr>
          <p:spPr bwMode="auto">
            <a:xfrm>
              <a:off x="3627" y="349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1" name="Oval 315"/>
            <p:cNvSpPr>
              <a:spLocks noChangeArrowheads="1"/>
            </p:cNvSpPr>
            <p:nvPr/>
          </p:nvSpPr>
          <p:spPr bwMode="auto">
            <a:xfrm>
              <a:off x="3633" y="343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2" name="Oval 316"/>
            <p:cNvSpPr>
              <a:spLocks noChangeArrowheads="1"/>
            </p:cNvSpPr>
            <p:nvPr/>
          </p:nvSpPr>
          <p:spPr bwMode="auto">
            <a:xfrm>
              <a:off x="3639" y="335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3" name="Oval 317"/>
            <p:cNvSpPr>
              <a:spLocks noChangeArrowheads="1"/>
            </p:cNvSpPr>
            <p:nvPr/>
          </p:nvSpPr>
          <p:spPr bwMode="auto">
            <a:xfrm>
              <a:off x="3645" y="334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4" name="Oval 318"/>
            <p:cNvSpPr>
              <a:spLocks noChangeArrowheads="1"/>
            </p:cNvSpPr>
            <p:nvPr/>
          </p:nvSpPr>
          <p:spPr bwMode="auto">
            <a:xfrm>
              <a:off x="3651" y="334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5" name="Oval 319"/>
            <p:cNvSpPr>
              <a:spLocks noChangeArrowheads="1"/>
            </p:cNvSpPr>
            <p:nvPr/>
          </p:nvSpPr>
          <p:spPr bwMode="auto">
            <a:xfrm>
              <a:off x="3657" y="32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6" name="Oval 320"/>
            <p:cNvSpPr>
              <a:spLocks noChangeArrowheads="1"/>
            </p:cNvSpPr>
            <p:nvPr/>
          </p:nvSpPr>
          <p:spPr bwMode="auto">
            <a:xfrm>
              <a:off x="3663" y="32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7" name="Oval 321"/>
            <p:cNvSpPr>
              <a:spLocks noChangeArrowheads="1"/>
            </p:cNvSpPr>
            <p:nvPr/>
          </p:nvSpPr>
          <p:spPr bwMode="auto">
            <a:xfrm>
              <a:off x="3669" y="32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8" name="Oval 322"/>
            <p:cNvSpPr>
              <a:spLocks noChangeArrowheads="1"/>
            </p:cNvSpPr>
            <p:nvPr/>
          </p:nvSpPr>
          <p:spPr bwMode="auto">
            <a:xfrm>
              <a:off x="3675" y="333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99" name="Oval 323"/>
            <p:cNvSpPr>
              <a:spLocks noChangeArrowheads="1"/>
            </p:cNvSpPr>
            <p:nvPr/>
          </p:nvSpPr>
          <p:spPr bwMode="auto">
            <a:xfrm>
              <a:off x="3681" y="340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0" name="Oval 324"/>
            <p:cNvSpPr>
              <a:spLocks noChangeArrowheads="1"/>
            </p:cNvSpPr>
            <p:nvPr/>
          </p:nvSpPr>
          <p:spPr bwMode="auto">
            <a:xfrm>
              <a:off x="3687" y="346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1" name="Oval 325"/>
            <p:cNvSpPr>
              <a:spLocks noChangeArrowheads="1"/>
            </p:cNvSpPr>
            <p:nvPr/>
          </p:nvSpPr>
          <p:spPr bwMode="auto">
            <a:xfrm>
              <a:off x="3693" y="352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2" name="Oval 326"/>
            <p:cNvSpPr>
              <a:spLocks noChangeArrowheads="1"/>
            </p:cNvSpPr>
            <p:nvPr/>
          </p:nvSpPr>
          <p:spPr bwMode="auto">
            <a:xfrm>
              <a:off x="3699" y="35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3" name="Oval 327"/>
            <p:cNvSpPr>
              <a:spLocks noChangeArrowheads="1"/>
            </p:cNvSpPr>
            <p:nvPr/>
          </p:nvSpPr>
          <p:spPr bwMode="auto">
            <a:xfrm>
              <a:off x="3705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4" name="Oval 328"/>
            <p:cNvSpPr>
              <a:spLocks noChangeArrowheads="1"/>
            </p:cNvSpPr>
            <p:nvPr/>
          </p:nvSpPr>
          <p:spPr bwMode="auto">
            <a:xfrm>
              <a:off x="3711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5" name="Oval 329"/>
            <p:cNvSpPr>
              <a:spLocks noChangeArrowheads="1"/>
            </p:cNvSpPr>
            <p:nvPr/>
          </p:nvSpPr>
          <p:spPr bwMode="auto">
            <a:xfrm>
              <a:off x="3717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6" name="Oval 330"/>
            <p:cNvSpPr>
              <a:spLocks noChangeArrowheads="1"/>
            </p:cNvSpPr>
            <p:nvPr/>
          </p:nvSpPr>
          <p:spPr bwMode="auto">
            <a:xfrm>
              <a:off x="3723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7" name="Oval 331"/>
            <p:cNvSpPr>
              <a:spLocks noChangeArrowheads="1"/>
            </p:cNvSpPr>
            <p:nvPr/>
          </p:nvSpPr>
          <p:spPr bwMode="auto">
            <a:xfrm>
              <a:off x="3729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8" name="Oval 332"/>
            <p:cNvSpPr>
              <a:spLocks noChangeArrowheads="1"/>
            </p:cNvSpPr>
            <p:nvPr/>
          </p:nvSpPr>
          <p:spPr bwMode="auto">
            <a:xfrm>
              <a:off x="3735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09" name="Oval 333"/>
            <p:cNvSpPr>
              <a:spLocks noChangeArrowheads="1"/>
            </p:cNvSpPr>
            <p:nvPr/>
          </p:nvSpPr>
          <p:spPr bwMode="auto">
            <a:xfrm>
              <a:off x="3741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0" name="Oval 334"/>
            <p:cNvSpPr>
              <a:spLocks noChangeArrowheads="1"/>
            </p:cNvSpPr>
            <p:nvPr/>
          </p:nvSpPr>
          <p:spPr bwMode="auto">
            <a:xfrm>
              <a:off x="3747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1" name="Oval 335"/>
            <p:cNvSpPr>
              <a:spLocks noChangeArrowheads="1"/>
            </p:cNvSpPr>
            <p:nvPr/>
          </p:nvSpPr>
          <p:spPr bwMode="auto">
            <a:xfrm>
              <a:off x="3753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2" name="Oval 336"/>
            <p:cNvSpPr>
              <a:spLocks noChangeArrowheads="1"/>
            </p:cNvSpPr>
            <p:nvPr/>
          </p:nvSpPr>
          <p:spPr bwMode="auto">
            <a:xfrm>
              <a:off x="3759" y="357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3" name="Oval 337"/>
            <p:cNvSpPr>
              <a:spLocks noChangeArrowheads="1"/>
            </p:cNvSpPr>
            <p:nvPr/>
          </p:nvSpPr>
          <p:spPr bwMode="auto">
            <a:xfrm>
              <a:off x="3765" y="356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4" name="Oval 338"/>
            <p:cNvSpPr>
              <a:spLocks noChangeArrowheads="1"/>
            </p:cNvSpPr>
            <p:nvPr/>
          </p:nvSpPr>
          <p:spPr bwMode="auto">
            <a:xfrm>
              <a:off x="3771" y="355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5" name="Oval 339"/>
            <p:cNvSpPr>
              <a:spLocks noChangeArrowheads="1"/>
            </p:cNvSpPr>
            <p:nvPr/>
          </p:nvSpPr>
          <p:spPr bwMode="auto">
            <a:xfrm>
              <a:off x="3777" y="353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6" name="Oval 340"/>
            <p:cNvSpPr>
              <a:spLocks noChangeArrowheads="1"/>
            </p:cNvSpPr>
            <p:nvPr/>
          </p:nvSpPr>
          <p:spPr bwMode="auto">
            <a:xfrm>
              <a:off x="3783" y="352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7" name="Oval 341"/>
            <p:cNvSpPr>
              <a:spLocks noChangeArrowheads="1"/>
            </p:cNvSpPr>
            <p:nvPr/>
          </p:nvSpPr>
          <p:spPr bwMode="auto">
            <a:xfrm>
              <a:off x="3789" y="350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8" name="Oval 342"/>
            <p:cNvSpPr>
              <a:spLocks noChangeArrowheads="1"/>
            </p:cNvSpPr>
            <p:nvPr/>
          </p:nvSpPr>
          <p:spPr bwMode="auto">
            <a:xfrm>
              <a:off x="3795" y="349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19" name="Oval 343"/>
            <p:cNvSpPr>
              <a:spLocks noChangeArrowheads="1"/>
            </p:cNvSpPr>
            <p:nvPr/>
          </p:nvSpPr>
          <p:spPr bwMode="auto">
            <a:xfrm>
              <a:off x="3801" y="350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0" name="Oval 344"/>
            <p:cNvSpPr>
              <a:spLocks noChangeArrowheads="1"/>
            </p:cNvSpPr>
            <p:nvPr/>
          </p:nvSpPr>
          <p:spPr bwMode="auto">
            <a:xfrm>
              <a:off x="3807" y="351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1" name="Oval 345"/>
            <p:cNvSpPr>
              <a:spLocks noChangeArrowheads="1"/>
            </p:cNvSpPr>
            <p:nvPr/>
          </p:nvSpPr>
          <p:spPr bwMode="auto">
            <a:xfrm>
              <a:off x="3813" y="350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2" name="Oval 346"/>
            <p:cNvSpPr>
              <a:spLocks noChangeArrowheads="1"/>
            </p:cNvSpPr>
            <p:nvPr/>
          </p:nvSpPr>
          <p:spPr bwMode="auto">
            <a:xfrm>
              <a:off x="3819" y="350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3" name="Oval 347"/>
            <p:cNvSpPr>
              <a:spLocks noChangeArrowheads="1"/>
            </p:cNvSpPr>
            <p:nvPr/>
          </p:nvSpPr>
          <p:spPr bwMode="auto">
            <a:xfrm>
              <a:off x="3825" y="351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4" name="Oval 348"/>
            <p:cNvSpPr>
              <a:spLocks noChangeArrowheads="1"/>
            </p:cNvSpPr>
            <p:nvPr/>
          </p:nvSpPr>
          <p:spPr bwMode="auto">
            <a:xfrm>
              <a:off x="3831" y="352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5" name="Oval 349"/>
            <p:cNvSpPr>
              <a:spLocks noChangeArrowheads="1"/>
            </p:cNvSpPr>
            <p:nvPr/>
          </p:nvSpPr>
          <p:spPr bwMode="auto">
            <a:xfrm>
              <a:off x="3837" y="353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6" name="Oval 350"/>
            <p:cNvSpPr>
              <a:spLocks noChangeArrowheads="1"/>
            </p:cNvSpPr>
            <p:nvPr/>
          </p:nvSpPr>
          <p:spPr bwMode="auto">
            <a:xfrm>
              <a:off x="3843" y="354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7" name="Oval 351"/>
            <p:cNvSpPr>
              <a:spLocks noChangeArrowheads="1"/>
            </p:cNvSpPr>
            <p:nvPr/>
          </p:nvSpPr>
          <p:spPr bwMode="auto">
            <a:xfrm>
              <a:off x="3849" y="356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8" name="Oval 352"/>
            <p:cNvSpPr>
              <a:spLocks noChangeArrowheads="1"/>
            </p:cNvSpPr>
            <p:nvPr/>
          </p:nvSpPr>
          <p:spPr bwMode="auto">
            <a:xfrm>
              <a:off x="3855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29" name="Oval 353"/>
            <p:cNvSpPr>
              <a:spLocks noChangeArrowheads="1"/>
            </p:cNvSpPr>
            <p:nvPr/>
          </p:nvSpPr>
          <p:spPr bwMode="auto">
            <a:xfrm>
              <a:off x="3861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0" name="Oval 354"/>
            <p:cNvSpPr>
              <a:spLocks noChangeArrowheads="1"/>
            </p:cNvSpPr>
            <p:nvPr/>
          </p:nvSpPr>
          <p:spPr bwMode="auto">
            <a:xfrm>
              <a:off x="3867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1" name="Oval 355"/>
            <p:cNvSpPr>
              <a:spLocks noChangeArrowheads="1"/>
            </p:cNvSpPr>
            <p:nvPr/>
          </p:nvSpPr>
          <p:spPr bwMode="auto">
            <a:xfrm>
              <a:off x="3873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2" name="Oval 356"/>
            <p:cNvSpPr>
              <a:spLocks noChangeArrowheads="1"/>
            </p:cNvSpPr>
            <p:nvPr/>
          </p:nvSpPr>
          <p:spPr bwMode="auto">
            <a:xfrm>
              <a:off x="3879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3" name="Oval 357"/>
            <p:cNvSpPr>
              <a:spLocks noChangeArrowheads="1"/>
            </p:cNvSpPr>
            <p:nvPr/>
          </p:nvSpPr>
          <p:spPr bwMode="auto">
            <a:xfrm>
              <a:off x="3885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4" name="Oval 358"/>
            <p:cNvSpPr>
              <a:spLocks noChangeArrowheads="1"/>
            </p:cNvSpPr>
            <p:nvPr/>
          </p:nvSpPr>
          <p:spPr bwMode="auto">
            <a:xfrm>
              <a:off x="3891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5" name="Oval 359"/>
            <p:cNvSpPr>
              <a:spLocks noChangeArrowheads="1"/>
            </p:cNvSpPr>
            <p:nvPr/>
          </p:nvSpPr>
          <p:spPr bwMode="auto">
            <a:xfrm>
              <a:off x="3897" y="35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6" name="Oval 360"/>
            <p:cNvSpPr>
              <a:spLocks noChangeArrowheads="1"/>
            </p:cNvSpPr>
            <p:nvPr/>
          </p:nvSpPr>
          <p:spPr bwMode="auto">
            <a:xfrm>
              <a:off x="3903" y="357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7" name="Oval 361"/>
            <p:cNvSpPr>
              <a:spLocks noChangeArrowheads="1"/>
            </p:cNvSpPr>
            <p:nvPr/>
          </p:nvSpPr>
          <p:spPr bwMode="auto">
            <a:xfrm>
              <a:off x="3909" y="356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8" name="Oval 362"/>
            <p:cNvSpPr>
              <a:spLocks noChangeArrowheads="1"/>
            </p:cNvSpPr>
            <p:nvPr/>
          </p:nvSpPr>
          <p:spPr bwMode="auto">
            <a:xfrm>
              <a:off x="3915" y="355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39" name="Oval 363"/>
            <p:cNvSpPr>
              <a:spLocks noChangeArrowheads="1"/>
            </p:cNvSpPr>
            <p:nvPr/>
          </p:nvSpPr>
          <p:spPr bwMode="auto">
            <a:xfrm>
              <a:off x="3921" y="352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0" name="Oval 364"/>
            <p:cNvSpPr>
              <a:spLocks noChangeArrowheads="1"/>
            </p:cNvSpPr>
            <p:nvPr/>
          </p:nvSpPr>
          <p:spPr bwMode="auto">
            <a:xfrm>
              <a:off x="3927" y="349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1" name="Oval 365"/>
            <p:cNvSpPr>
              <a:spLocks noChangeArrowheads="1"/>
            </p:cNvSpPr>
            <p:nvPr/>
          </p:nvSpPr>
          <p:spPr bwMode="auto">
            <a:xfrm>
              <a:off x="3933" y="343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2" name="Oval 366"/>
            <p:cNvSpPr>
              <a:spLocks noChangeArrowheads="1"/>
            </p:cNvSpPr>
            <p:nvPr/>
          </p:nvSpPr>
          <p:spPr bwMode="auto">
            <a:xfrm>
              <a:off x="3939" y="336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3" name="Oval 367"/>
            <p:cNvSpPr>
              <a:spLocks noChangeArrowheads="1"/>
            </p:cNvSpPr>
            <p:nvPr/>
          </p:nvSpPr>
          <p:spPr bwMode="auto">
            <a:xfrm>
              <a:off x="3945" y="331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4" name="Oval 368"/>
            <p:cNvSpPr>
              <a:spLocks noChangeArrowheads="1"/>
            </p:cNvSpPr>
            <p:nvPr/>
          </p:nvSpPr>
          <p:spPr bwMode="auto">
            <a:xfrm>
              <a:off x="3951" y="328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5" name="Oval 369"/>
            <p:cNvSpPr>
              <a:spLocks noChangeArrowheads="1"/>
            </p:cNvSpPr>
            <p:nvPr/>
          </p:nvSpPr>
          <p:spPr bwMode="auto">
            <a:xfrm>
              <a:off x="3957" y="334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6" name="Oval 370"/>
            <p:cNvSpPr>
              <a:spLocks noChangeArrowheads="1"/>
            </p:cNvSpPr>
            <p:nvPr/>
          </p:nvSpPr>
          <p:spPr bwMode="auto">
            <a:xfrm>
              <a:off x="3963" y="339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7" name="Oval 371"/>
            <p:cNvSpPr>
              <a:spLocks noChangeArrowheads="1"/>
            </p:cNvSpPr>
            <p:nvPr/>
          </p:nvSpPr>
          <p:spPr bwMode="auto">
            <a:xfrm>
              <a:off x="3969" y="341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8" name="Oval 372"/>
            <p:cNvSpPr>
              <a:spLocks noChangeArrowheads="1"/>
            </p:cNvSpPr>
            <p:nvPr/>
          </p:nvSpPr>
          <p:spPr bwMode="auto">
            <a:xfrm>
              <a:off x="3975" y="343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49" name="Oval 373"/>
            <p:cNvSpPr>
              <a:spLocks noChangeArrowheads="1"/>
            </p:cNvSpPr>
            <p:nvPr/>
          </p:nvSpPr>
          <p:spPr bwMode="auto">
            <a:xfrm>
              <a:off x="3981" y="347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0" name="Oval 374"/>
            <p:cNvSpPr>
              <a:spLocks noChangeArrowheads="1"/>
            </p:cNvSpPr>
            <p:nvPr/>
          </p:nvSpPr>
          <p:spPr bwMode="auto">
            <a:xfrm>
              <a:off x="3987" y="350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1" name="Oval 375"/>
            <p:cNvSpPr>
              <a:spLocks noChangeArrowheads="1"/>
            </p:cNvSpPr>
            <p:nvPr/>
          </p:nvSpPr>
          <p:spPr bwMode="auto">
            <a:xfrm>
              <a:off x="3993" y="353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2" name="Oval 376"/>
            <p:cNvSpPr>
              <a:spLocks noChangeArrowheads="1"/>
            </p:cNvSpPr>
            <p:nvPr/>
          </p:nvSpPr>
          <p:spPr bwMode="auto">
            <a:xfrm>
              <a:off x="3999" y="3551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3" name="Oval 377"/>
            <p:cNvSpPr>
              <a:spLocks noChangeArrowheads="1"/>
            </p:cNvSpPr>
            <p:nvPr/>
          </p:nvSpPr>
          <p:spPr bwMode="auto">
            <a:xfrm>
              <a:off x="4005" y="357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4" name="Oval 378"/>
            <p:cNvSpPr>
              <a:spLocks noChangeArrowheads="1"/>
            </p:cNvSpPr>
            <p:nvPr/>
          </p:nvSpPr>
          <p:spPr bwMode="auto">
            <a:xfrm>
              <a:off x="4011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5" name="Oval 379"/>
            <p:cNvSpPr>
              <a:spLocks noChangeArrowheads="1"/>
            </p:cNvSpPr>
            <p:nvPr/>
          </p:nvSpPr>
          <p:spPr bwMode="auto">
            <a:xfrm>
              <a:off x="4017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6" name="Oval 380"/>
            <p:cNvSpPr>
              <a:spLocks noChangeArrowheads="1"/>
            </p:cNvSpPr>
            <p:nvPr/>
          </p:nvSpPr>
          <p:spPr bwMode="auto">
            <a:xfrm>
              <a:off x="4023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7" name="Oval 381"/>
            <p:cNvSpPr>
              <a:spLocks noChangeArrowheads="1"/>
            </p:cNvSpPr>
            <p:nvPr/>
          </p:nvSpPr>
          <p:spPr bwMode="auto">
            <a:xfrm>
              <a:off x="4029" y="359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8" name="Oval 382"/>
            <p:cNvSpPr>
              <a:spLocks noChangeArrowheads="1"/>
            </p:cNvSpPr>
            <p:nvPr/>
          </p:nvSpPr>
          <p:spPr bwMode="auto">
            <a:xfrm>
              <a:off x="4035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59" name="Oval 383"/>
            <p:cNvSpPr>
              <a:spLocks noChangeArrowheads="1"/>
            </p:cNvSpPr>
            <p:nvPr/>
          </p:nvSpPr>
          <p:spPr bwMode="auto">
            <a:xfrm>
              <a:off x="4041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0" name="Oval 384"/>
            <p:cNvSpPr>
              <a:spLocks noChangeArrowheads="1"/>
            </p:cNvSpPr>
            <p:nvPr/>
          </p:nvSpPr>
          <p:spPr bwMode="auto">
            <a:xfrm>
              <a:off x="4047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1" name="Oval 385"/>
            <p:cNvSpPr>
              <a:spLocks noChangeArrowheads="1"/>
            </p:cNvSpPr>
            <p:nvPr/>
          </p:nvSpPr>
          <p:spPr bwMode="auto">
            <a:xfrm>
              <a:off x="4053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2" name="Oval 386"/>
            <p:cNvSpPr>
              <a:spLocks noChangeArrowheads="1"/>
            </p:cNvSpPr>
            <p:nvPr/>
          </p:nvSpPr>
          <p:spPr bwMode="auto">
            <a:xfrm>
              <a:off x="4059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3" name="Oval 387"/>
            <p:cNvSpPr>
              <a:spLocks noChangeArrowheads="1"/>
            </p:cNvSpPr>
            <p:nvPr/>
          </p:nvSpPr>
          <p:spPr bwMode="auto">
            <a:xfrm>
              <a:off x="4065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4" name="Oval 388"/>
            <p:cNvSpPr>
              <a:spLocks noChangeArrowheads="1"/>
            </p:cNvSpPr>
            <p:nvPr/>
          </p:nvSpPr>
          <p:spPr bwMode="auto">
            <a:xfrm>
              <a:off x="4071" y="3593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365" name="Oval 389"/>
            <p:cNvSpPr>
              <a:spLocks noChangeArrowheads="1"/>
            </p:cNvSpPr>
            <p:nvPr/>
          </p:nvSpPr>
          <p:spPr bwMode="auto">
            <a:xfrm>
              <a:off x="4077" y="3587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3366" name="Oval 390"/>
          <p:cNvSpPr>
            <a:spLocks noChangeArrowheads="1"/>
          </p:cNvSpPr>
          <p:nvPr/>
        </p:nvSpPr>
        <p:spPr bwMode="auto">
          <a:xfrm>
            <a:off x="6943725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67" name="Oval 391"/>
          <p:cNvSpPr>
            <a:spLocks noChangeArrowheads="1"/>
          </p:cNvSpPr>
          <p:nvPr/>
        </p:nvSpPr>
        <p:spPr bwMode="auto">
          <a:xfrm>
            <a:off x="6953250" y="576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68" name="Oval 392"/>
          <p:cNvSpPr>
            <a:spLocks noChangeArrowheads="1"/>
          </p:cNvSpPr>
          <p:nvPr/>
        </p:nvSpPr>
        <p:spPr bwMode="auto">
          <a:xfrm>
            <a:off x="6962775" y="575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69" name="Oval 393"/>
          <p:cNvSpPr>
            <a:spLocks noChangeArrowheads="1"/>
          </p:cNvSpPr>
          <p:nvPr/>
        </p:nvSpPr>
        <p:spPr bwMode="auto">
          <a:xfrm>
            <a:off x="6972300" y="57419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0" name="Oval 394"/>
          <p:cNvSpPr>
            <a:spLocks noChangeArrowheads="1"/>
          </p:cNvSpPr>
          <p:nvPr/>
        </p:nvSpPr>
        <p:spPr bwMode="auto">
          <a:xfrm>
            <a:off x="6981825" y="57229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1" name="Oval 395"/>
          <p:cNvSpPr>
            <a:spLocks noChangeArrowheads="1"/>
          </p:cNvSpPr>
          <p:nvPr/>
        </p:nvSpPr>
        <p:spPr bwMode="auto">
          <a:xfrm>
            <a:off x="6991350" y="573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2" name="Oval 396"/>
          <p:cNvSpPr>
            <a:spLocks noChangeArrowheads="1"/>
          </p:cNvSpPr>
          <p:nvPr/>
        </p:nvSpPr>
        <p:spPr bwMode="auto">
          <a:xfrm>
            <a:off x="7000875" y="573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3" name="Oval 397"/>
          <p:cNvSpPr>
            <a:spLocks noChangeArrowheads="1"/>
          </p:cNvSpPr>
          <p:nvPr/>
        </p:nvSpPr>
        <p:spPr bwMode="auto">
          <a:xfrm>
            <a:off x="7010400" y="57229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4" name="Oval 398"/>
          <p:cNvSpPr>
            <a:spLocks noChangeArrowheads="1"/>
          </p:cNvSpPr>
          <p:nvPr/>
        </p:nvSpPr>
        <p:spPr bwMode="auto">
          <a:xfrm>
            <a:off x="7019925" y="571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5" name="Oval 399"/>
          <p:cNvSpPr>
            <a:spLocks noChangeArrowheads="1"/>
          </p:cNvSpPr>
          <p:nvPr/>
        </p:nvSpPr>
        <p:spPr bwMode="auto">
          <a:xfrm>
            <a:off x="7029450" y="5703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6" name="Oval 400"/>
          <p:cNvSpPr>
            <a:spLocks noChangeArrowheads="1"/>
          </p:cNvSpPr>
          <p:nvPr/>
        </p:nvSpPr>
        <p:spPr bwMode="auto">
          <a:xfrm>
            <a:off x="7038975" y="5703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7" name="Oval 401"/>
          <p:cNvSpPr>
            <a:spLocks noChangeArrowheads="1"/>
          </p:cNvSpPr>
          <p:nvPr/>
        </p:nvSpPr>
        <p:spPr bwMode="auto">
          <a:xfrm>
            <a:off x="7048500" y="571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8" name="Oval 402"/>
          <p:cNvSpPr>
            <a:spLocks noChangeArrowheads="1"/>
          </p:cNvSpPr>
          <p:nvPr/>
        </p:nvSpPr>
        <p:spPr bwMode="auto">
          <a:xfrm>
            <a:off x="7058025" y="57229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79" name="Oval 403"/>
          <p:cNvSpPr>
            <a:spLocks noChangeArrowheads="1"/>
          </p:cNvSpPr>
          <p:nvPr/>
        </p:nvSpPr>
        <p:spPr bwMode="auto">
          <a:xfrm>
            <a:off x="7067550" y="575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0" name="Oval 404"/>
          <p:cNvSpPr>
            <a:spLocks noChangeArrowheads="1"/>
          </p:cNvSpPr>
          <p:nvPr/>
        </p:nvSpPr>
        <p:spPr bwMode="auto">
          <a:xfrm>
            <a:off x="7077075" y="576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1" name="Oval 405"/>
          <p:cNvSpPr>
            <a:spLocks noChangeArrowheads="1"/>
          </p:cNvSpPr>
          <p:nvPr/>
        </p:nvSpPr>
        <p:spPr bwMode="auto">
          <a:xfrm>
            <a:off x="7086600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2" name="Oval 406"/>
          <p:cNvSpPr>
            <a:spLocks noChangeArrowheads="1"/>
          </p:cNvSpPr>
          <p:nvPr/>
        </p:nvSpPr>
        <p:spPr bwMode="auto">
          <a:xfrm>
            <a:off x="7096125" y="5789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3" name="Oval 407"/>
          <p:cNvSpPr>
            <a:spLocks noChangeArrowheads="1"/>
          </p:cNvSpPr>
          <p:nvPr/>
        </p:nvSpPr>
        <p:spPr bwMode="auto">
          <a:xfrm>
            <a:off x="7105650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4" name="Oval 408"/>
          <p:cNvSpPr>
            <a:spLocks noChangeArrowheads="1"/>
          </p:cNvSpPr>
          <p:nvPr/>
        </p:nvSpPr>
        <p:spPr bwMode="auto">
          <a:xfrm>
            <a:off x="7115175" y="577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5" name="Oval 409"/>
          <p:cNvSpPr>
            <a:spLocks noChangeArrowheads="1"/>
          </p:cNvSpPr>
          <p:nvPr/>
        </p:nvSpPr>
        <p:spPr bwMode="auto">
          <a:xfrm>
            <a:off x="7124700" y="57610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6" name="Oval 410"/>
          <p:cNvSpPr>
            <a:spLocks noChangeArrowheads="1"/>
          </p:cNvSpPr>
          <p:nvPr/>
        </p:nvSpPr>
        <p:spPr bwMode="auto">
          <a:xfrm>
            <a:off x="7134225" y="57515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7" name="Oval 411"/>
          <p:cNvSpPr>
            <a:spLocks noChangeArrowheads="1"/>
          </p:cNvSpPr>
          <p:nvPr/>
        </p:nvSpPr>
        <p:spPr bwMode="auto">
          <a:xfrm>
            <a:off x="7143750" y="57324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8" name="Oval 412"/>
          <p:cNvSpPr>
            <a:spLocks noChangeArrowheads="1"/>
          </p:cNvSpPr>
          <p:nvPr/>
        </p:nvSpPr>
        <p:spPr bwMode="auto">
          <a:xfrm>
            <a:off x="7153275" y="5703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89" name="Oval 413"/>
          <p:cNvSpPr>
            <a:spLocks noChangeArrowheads="1"/>
          </p:cNvSpPr>
          <p:nvPr/>
        </p:nvSpPr>
        <p:spPr bwMode="auto">
          <a:xfrm>
            <a:off x="7162800" y="565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0" name="Oval 414"/>
          <p:cNvSpPr>
            <a:spLocks noChangeArrowheads="1"/>
          </p:cNvSpPr>
          <p:nvPr/>
        </p:nvSpPr>
        <p:spPr bwMode="auto">
          <a:xfrm>
            <a:off x="7172325" y="55895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1" name="Oval 415"/>
          <p:cNvSpPr>
            <a:spLocks noChangeArrowheads="1"/>
          </p:cNvSpPr>
          <p:nvPr/>
        </p:nvSpPr>
        <p:spPr bwMode="auto">
          <a:xfrm>
            <a:off x="7181850" y="54848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2" name="Oval 416"/>
          <p:cNvSpPr>
            <a:spLocks noChangeArrowheads="1"/>
          </p:cNvSpPr>
          <p:nvPr/>
        </p:nvSpPr>
        <p:spPr bwMode="auto">
          <a:xfrm>
            <a:off x="7191375" y="53419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3" name="Oval 417"/>
          <p:cNvSpPr>
            <a:spLocks noChangeArrowheads="1"/>
          </p:cNvSpPr>
          <p:nvPr/>
        </p:nvSpPr>
        <p:spPr bwMode="auto">
          <a:xfrm>
            <a:off x="7200900" y="51419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4" name="Oval 418"/>
          <p:cNvSpPr>
            <a:spLocks noChangeArrowheads="1"/>
          </p:cNvSpPr>
          <p:nvPr/>
        </p:nvSpPr>
        <p:spPr bwMode="auto">
          <a:xfrm>
            <a:off x="7210425" y="4941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5" name="Oval 419"/>
          <p:cNvSpPr>
            <a:spLocks noChangeArrowheads="1"/>
          </p:cNvSpPr>
          <p:nvPr/>
        </p:nvSpPr>
        <p:spPr bwMode="auto">
          <a:xfrm>
            <a:off x="7219950" y="4941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6" name="Oval 420"/>
          <p:cNvSpPr>
            <a:spLocks noChangeArrowheads="1"/>
          </p:cNvSpPr>
          <p:nvPr/>
        </p:nvSpPr>
        <p:spPr bwMode="auto">
          <a:xfrm>
            <a:off x="7229475" y="5037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7" name="Oval 421"/>
          <p:cNvSpPr>
            <a:spLocks noChangeArrowheads="1"/>
          </p:cNvSpPr>
          <p:nvPr/>
        </p:nvSpPr>
        <p:spPr bwMode="auto">
          <a:xfrm>
            <a:off x="7239000" y="5322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8" name="Oval 422"/>
          <p:cNvSpPr>
            <a:spLocks noChangeArrowheads="1"/>
          </p:cNvSpPr>
          <p:nvPr/>
        </p:nvSpPr>
        <p:spPr bwMode="auto">
          <a:xfrm>
            <a:off x="7248525" y="55133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399" name="Oval 423"/>
          <p:cNvSpPr>
            <a:spLocks noChangeArrowheads="1"/>
          </p:cNvSpPr>
          <p:nvPr/>
        </p:nvSpPr>
        <p:spPr bwMode="auto">
          <a:xfrm>
            <a:off x="7258050" y="55991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0" name="Oval 424"/>
          <p:cNvSpPr>
            <a:spLocks noChangeArrowheads="1"/>
          </p:cNvSpPr>
          <p:nvPr/>
        </p:nvSpPr>
        <p:spPr bwMode="auto">
          <a:xfrm>
            <a:off x="7267575" y="56562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1" name="Oval 425"/>
          <p:cNvSpPr>
            <a:spLocks noChangeArrowheads="1"/>
          </p:cNvSpPr>
          <p:nvPr/>
        </p:nvSpPr>
        <p:spPr bwMode="auto">
          <a:xfrm>
            <a:off x="7277100" y="5713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2" name="Oval 426"/>
          <p:cNvSpPr>
            <a:spLocks noChangeArrowheads="1"/>
          </p:cNvSpPr>
          <p:nvPr/>
        </p:nvSpPr>
        <p:spPr bwMode="auto">
          <a:xfrm>
            <a:off x="7286625" y="57419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3" name="Oval 427"/>
          <p:cNvSpPr>
            <a:spLocks noChangeArrowheads="1"/>
          </p:cNvSpPr>
          <p:nvPr/>
        </p:nvSpPr>
        <p:spPr bwMode="auto">
          <a:xfrm>
            <a:off x="7296150" y="577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4" name="Oval 428"/>
          <p:cNvSpPr>
            <a:spLocks noChangeArrowheads="1"/>
          </p:cNvSpPr>
          <p:nvPr/>
        </p:nvSpPr>
        <p:spPr bwMode="auto">
          <a:xfrm>
            <a:off x="7296150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5" name="Oval 429"/>
          <p:cNvSpPr>
            <a:spLocks noChangeArrowheads="1"/>
          </p:cNvSpPr>
          <p:nvPr/>
        </p:nvSpPr>
        <p:spPr bwMode="auto">
          <a:xfrm>
            <a:off x="7305675" y="5789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6" name="Oval 430"/>
          <p:cNvSpPr>
            <a:spLocks noChangeArrowheads="1"/>
          </p:cNvSpPr>
          <p:nvPr/>
        </p:nvSpPr>
        <p:spPr bwMode="auto">
          <a:xfrm>
            <a:off x="73152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7" name="Oval 431"/>
          <p:cNvSpPr>
            <a:spLocks noChangeArrowheads="1"/>
          </p:cNvSpPr>
          <p:nvPr/>
        </p:nvSpPr>
        <p:spPr bwMode="auto">
          <a:xfrm>
            <a:off x="73247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8" name="Oval 432"/>
          <p:cNvSpPr>
            <a:spLocks noChangeArrowheads="1"/>
          </p:cNvSpPr>
          <p:nvPr/>
        </p:nvSpPr>
        <p:spPr bwMode="auto">
          <a:xfrm>
            <a:off x="73342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09" name="Oval 433"/>
          <p:cNvSpPr>
            <a:spLocks noChangeArrowheads="1"/>
          </p:cNvSpPr>
          <p:nvPr/>
        </p:nvSpPr>
        <p:spPr bwMode="auto">
          <a:xfrm>
            <a:off x="73437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0" name="Oval 434"/>
          <p:cNvSpPr>
            <a:spLocks noChangeArrowheads="1"/>
          </p:cNvSpPr>
          <p:nvPr/>
        </p:nvSpPr>
        <p:spPr bwMode="auto">
          <a:xfrm>
            <a:off x="73533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1" name="Oval 435"/>
          <p:cNvSpPr>
            <a:spLocks noChangeArrowheads="1"/>
          </p:cNvSpPr>
          <p:nvPr/>
        </p:nvSpPr>
        <p:spPr bwMode="auto">
          <a:xfrm>
            <a:off x="73628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2" name="Oval 436"/>
          <p:cNvSpPr>
            <a:spLocks noChangeArrowheads="1"/>
          </p:cNvSpPr>
          <p:nvPr/>
        </p:nvSpPr>
        <p:spPr bwMode="auto">
          <a:xfrm>
            <a:off x="73723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3" name="Oval 437"/>
          <p:cNvSpPr>
            <a:spLocks noChangeArrowheads="1"/>
          </p:cNvSpPr>
          <p:nvPr/>
        </p:nvSpPr>
        <p:spPr bwMode="auto">
          <a:xfrm>
            <a:off x="73818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4" name="Oval 438"/>
          <p:cNvSpPr>
            <a:spLocks noChangeArrowheads="1"/>
          </p:cNvSpPr>
          <p:nvPr/>
        </p:nvSpPr>
        <p:spPr bwMode="auto">
          <a:xfrm>
            <a:off x="73914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5" name="Oval 439"/>
          <p:cNvSpPr>
            <a:spLocks noChangeArrowheads="1"/>
          </p:cNvSpPr>
          <p:nvPr/>
        </p:nvSpPr>
        <p:spPr bwMode="auto">
          <a:xfrm>
            <a:off x="74009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6" name="Oval 440"/>
          <p:cNvSpPr>
            <a:spLocks noChangeArrowheads="1"/>
          </p:cNvSpPr>
          <p:nvPr/>
        </p:nvSpPr>
        <p:spPr bwMode="auto">
          <a:xfrm>
            <a:off x="74104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7" name="Oval 441"/>
          <p:cNvSpPr>
            <a:spLocks noChangeArrowheads="1"/>
          </p:cNvSpPr>
          <p:nvPr/>
        </p:nvSpPr>
        <p:spPr bwMode="auto">
          <a:xfrm>
            <a:off x="74199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8" name="Oval 442"/>
          <p:cNvSpPr>
            <a:spLocks noChangeArrowheads="1"/>
          </p:cNvSpPr>
          <p:nvPr/>
        </p:nvSpPr>
        <p:spPr bwMode="auto">
          <a:xfrm>
            <a:off x="74295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19" name="Oval 443"/>
          <p:cNvSpPr>
            <a:spLocks noChangeArrowheads="1"/>
          </p:cNvSpPr>
          <p:nvPr/>
        </p:nvSpPr>
        <p:spPr bwMode="auto">
          <a:xfrm>
            <a:off x="74390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0" name="Oval 444"/>
          <p:cNvSpPr>
            <a:spLocks noChangeArrowheads="1"/>
          </p:cNvSpPr>
          <p:nvPr/>
        </p:nvSpPr>
        <p:spPr bwMode="auto">
          <a:xfrm>
            <a:off x="74485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1" name="Oval 445"/>
          <p:cNvSpPr>
            <a:spLocks noChangeArrowheads="1"/>
          </p:cNvSpPr>
          <p:nvPr/>
        </p:nvSpPr>
        <p:spPr bwMode="auto">
          <a:xfrm>
            <a:off x="74580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2" name="Oval 446"/>
          <p:cNvSpPr>
            <a:spLocks noChangeArrowheads="1"/>
          </p:cNvSpPr>
          <p:nvPr/>
        </p:nvSpPr>
        <p:spPr bwMode="auto">
          <a:xfrm>
            <a:off x="74676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3" name="Oval 447"/>
          <p:cNvSpPr>
            <a:spLocks noChangeArrowheads="1"/>
          </p:cNvSpPr>
          <p:nvPr/>
        </p:nvSpPr>
        <p:spPr bwMode="auto">
          <a:xfrm>
            <a:off x="74771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4" name="Oval 448"/>
          <p:cNvSpPr>
            <a:spLocks noChangeArrowheads="1"/>
          </p:cNvSpPr>
          <p:nvPr/>
        </p:nvSpPr>
        <p:spPr bwMode="auto">
          <a:xfrm>
            <a:off x="74866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5" name="Oval 449"/>
          <p:cNvSpPr>
            <a:spLocks noChangeArrowheads="1"/>
          </p:cNvSpPr>
          <p:nvPr/>
        </p:nvSpPr>
        <p:spPr bwMode="auto">
          <a:xfrm>
            <a:off x="74961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6" name="Oval 450"/>
          <p:cNvSpPr>
            <a:spLocks noChangeArrowheads="1"/>
          </p:cNvSpPr>
          <p:nvPr/>
        </p:nvSpPr>
        <p:spPr bwMode="auto">
          <a:xfrm>
            <a:off x="75057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7" name="Oval 451"/>
          <p:cNvSpPr>
            <a:spLocks noChangeArrowheads="1"/>
          </p:cNvSpPr>
          <p:nvPr/>
        </p:nvSpPr>
        <p:spPr bwMode="auto">
          <a:xfrm>
            <a:off x="75152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8" name="Oval 452"/>
          <p:cNvSpPr>
            <a:spLocks noChangeArrowheads="1"/>
          </p:cNvSpPr>
          <p:nvPr/>
        </p:nvSpPr>
        <p:spPr bwMode="auto">
          <a:xfrm>
            <a:off x="75247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29" name="Oval 453"/>
          <p:cNvSpPr>
            <a:spLocks noChangeArrowheads="1"/>
          </p:cNvSpPr>
          <p:nvPr/>
        </p:nvSpPr>
        <p:spPr bwMode="auto">
          <a:xfrm>
            <a:off x="75342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0" name="Oval 454"/>
          <p:cNvSpPr>
            <a:spLocks noChangeArrowheads="1"/>
          </p:cNvSpPr>
          <p:nvPr/>
        </p:nvSpPr>
        <p:spPr bwMode="auto">
          <a:xfrm>
            <a:off x="75438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1" name="Oval 455"/>
          <p:cNvSpPr>
            <a:spLocks noChangeArrowheads="1"/>
          </p:cNvSpPr>
          <p:nvPr/>
        </p:nvSpPr>
        <p:spPr bwMode="auto">
          <a:xfrm>
            <a:off x="75533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2" name="Oval 456"/>
          <p:cNvSpPr>
            <a:spLocks noChangeArrowheads="1"/>
          </p:cNvSpPr>
          <p:nvPr/>
        </p:nvSpPr>
        <p:spPr bwMode="auto">
          <a:xfrm>
            <a:off x="75628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3" name="Oval 457"/>
          <p:cNvSpPr>
            <a:spLocks noChangeArrowheads="1"/>
          </p:cNvSpPr>
          <p:nvPr/>
        </p:nvSpPr>
        <p:spPr bwMode="auto">
          <a:xfrm>
            <a:off x="75723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4" name="Oval 458"/>
          <p:cNvSpPr>
            <a:spLocks noChangeArrowheads="1"/>
          </p:cNvSpPr>
          <p:nvPr/>
        </p:nvSpPr>
        <p:spPr bwMode="auto">
          <a:xfrm>
            <a:off x="75819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5" name="Oval 459"/>
          <p:cNvSpPr>
            <a:spLocks noChangeArrowheads="1"/>
          </p:cNvSpPr>
          <p:nvPr/>
        </p:nvSpPr>
        <p:spPr bwMode="auto">
          <a:xfrm>
            <a:off x="75914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6" name="Oval 460"/>
          <p:cNvSpPr>
            <a:spLocks noChangeArrowheads="1"/>
          </p:cNvSpPr>
          <p:nvPr/>
        </p:nvSpPr>
        <p:spPr bwMode="auto">
          <a:xfrm>
            <a:off x="760095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7" name="Oval 461"/>
          <p:cNvSpPr>
            <a:spLocks noChangeArrowheads="1"/>
          </p:cNvSpPr>
          <p:nvPr/>
        </p:nvSpPr>
        <p:spPr bwMode="auto">
          <a:xfrm>
            <a:off x="761047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8" name="Oval 462"/>
          <p:cNvSpPr>
            <a:spLocks noChangeArrowheads="1"/>
          </p:cNvSpPr>
          <p:nvPr/>
        </p:nvSpPr>
        <p:spPr bwMode="auto">
          <a:xfrm>
            <a:off x="7620000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39" name="Oval 463"/>
          <p:cNvSpPr>
            <a:spLocks noChangeArrowheads="1"/>
          </p:cNvSpPr>
          <p:nvPr/>
        </p:nvSpPr>
        <p:spPr bwMode="auto">
          <a:xfrm>
            <a:off x="7629525" y="57991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0" name="Oval 464"/>
          <p:cNvSpPr>
            <a:spLocks noChangeArrowheads="1"/>
          </p:cNvSpPr>
          <p:nvPr/>
        </p:nvSpPr>
        <p:spPr bwMode="auto">
          <a:xfrm>
            <a:off x="7639050" y="5789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1" name="Oval 465"/>
          <p:cNvSpPr>
            <a:spLocks noChangeArrowheads="1"/>
          </p:cNvSpPr>
          <p:nvPr/>
        </p:nvSpPr>
        <p:spPr bwMode="auto">
          <a:xfrm>
            <a:off x="7648575" y="5789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2" name="Oval 466"/>
          <p:cNvSpPr>
            <a:spLocks noChangeArrowheads="1"/>
          </p:cNvSpPr>
          <p:nvPr/>
        </p:nvSpPr>
        <p:spPr bwMode="auto">
          <a:xfrm>
            <a:off x="7658100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3" name="Oval 467"/>
          <p:cNvSpPr>
            <a:spLocks noChangeArrowheads="1"/>
          </p:cNvSpPr>
          <p:nvPr/>
        </p:nvSpPr>
        <p:spPr bwMode="auto">
          <a:xfrm>
            <a:off x="7667625" y="577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4" name="Oval 468"/>
          <p:cNvSpPr>
            <a:spLocks noChangeArrowheads="1"/>
          </p:cNvSpPr>
          <p:nvPr/>
        </p:nvSpPr>
        <p:spPr bwMode="auto">
          <a:xfrm>
            <a:off x="7677150" y="57419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5" name="Oval 469"/>
          <p:cNvSpPr>
            <a:spLocks noChangeArrowheads="1"/>
          </p:cNvSpPr>
          <p:nvPr/>
        </p:nvSpPr>
        <p:spPr bwMode="auto">
          <a:xfrm>
            <a:off x="7686675" y="5703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6" name="Oval 470"/>
          <p:cNvSpPr>
            <a:spLocks noChangeArrowheads="1"/>
          </p:cNvSpPr>
          <p:nvPr/>
        </p:nvSpPr>
        <p:spPr bwMode="auto">
          <a:xfrm>
            <a:off x="7696200" y="56276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7" name="Oval 471"/>
          <p:cNvSpPr>
            <a:spLocks noChangeArrowheads="1"/>
          </p:cNvSpPr>
          <p:nvPr/>
        </p:nvSpPr>
        <p:spPr bwMode="auto">
          <a:xfrm>
            <a:off x="7705725" y="55419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8" name="Oval 472"/>
          <p:cNvSpPr>
            <a:spLocks noChangeArrowheads="1"/>
          </p:cNvSpPr>
          <p:nvPr/>
        </p:nvSpPr>
        <p:spPr bwMode="auto">
          <a:xfrm>
            <a:off x="7715250" y="54276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49" name="Oval 473"/>
          <p:cNvSpPr>
            <a:spLocks noChangeArrowheads="1"/>
          </p:cNvSpPr>
          <p:nvPr/>
        </p:nvSpPr>
        <p:spPr bwMode="auto">
          <a:xfrm>
            <a:off x="7724775" y="5408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0" name="Oval 474"/>
          <p:cNvSpPr>
            <a:spLocks noChangeArrowheads="1"/>
          </p:cNvSpPr>
          <p:nvPr/>
        </p:nvSpPr>
        <p:spPr bwMode="auto">
          <a:xfrm>
            <a:off x="7734300" y="5399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1" name="Oval 475"/>
          <p:cNvSpPr>
            <a:spLocks noChangeArrowheads="1"/>
          </p:cNvSpPr>
          <p:nvPr/>
        </p:nvSpPr>
        <p:spPr bwMode="auto">
          <a:xfrm>
            <a:off x="7743825" y="53324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2" name="Oval 476"/>
          <p:cNvSpPr>
            <a:spLocks noChangeArrowheads="1"/>
          </p:cNvSpPr>
          <p:nvPr/>
        </p:nvSpPr>
        <p:spPr bwMode="auto">
          <a:xfrm>
            <a:off x="7753350" y="52847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3" name="Oval 477"/>
          <p:cNvSpPr>
            <a:spLocks noChangeArrowheads="1"/>
          </p:cNvSpPr>
          <p:nvPr/>
        </p:nvSpPr>
        <p:spPr bwMode="auto">
          <a:xfrm>
            <a:off x="7762875" y="53228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4" name="Oval 478"/>
          <p:cNvSpPr>
            <a:spLocks noChangeArrowheads="1"/>
          </p:cNvSpPr>
          <p:nvPr/>
        </p:nvSpPr>
        <p:spPr bwMode="auto">
          <a:xfrm>
            <a:off x="7772400" y="5389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5" name="Oval 479"/>
          <p:cNvSpPr>
            <a:spLocks noChangeArrowheads="1"/>
          </p:cNvSpPr>
          <p:nvPr/>
        </p:nvSpPr>
        <p:spPr bwMode="auto">
          <a:xfrm>
            <a:off x="7781925" y="54943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6" name="Oval 480"/>
          <p:cNvSpPr>
            <a:spLocks noChangeArrowheads="1"/>
          </p:cNvSpPr>
          <p:nvPr/>
        </p:nvSpPr>
        <p:spPr bwMode="auto">
          <a:xfrm>
            <a:off x="7791450" y="55800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7" name="Oval 481"/>
          <p:cNvSpPr>
            <a:spLocks noChangeArrowheads="1"/>
          </p:cNvSpPr>
          <p:nvPr/>
        </p:nvSpPr>
        <p:spPr bwMode="auto">
          <a:xfrm>
            <a:off x="7800975" y="568483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8" name="Oval 482"/>
          <p:cNvSpPr>
            <a:spLocks noChangeArrowheads="1"/>
          </p:cNvSpPr>
          <p:nvPr/>
        </p:nvSpPr>
        <p:spPr bwMode="auto">
          <a:xfrm>
            <a:off x="7810500" y="57419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59" name="Oval 483"/>
          <p:cNvSpPr>
            <a:spLocks noChangeArrowheads="1"/>
          </p:cNvSpPr>
          <p:nvPr/>
        </p:nvSpPr>
        <p:spPr bwMode="auto">
          <a:xfrm>
            <a:off x="7820025" y="577056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60" name="Oval 484"/>
          <p:cNvSpPr>
            <a:spLocks noChangeArrowheads="1"/>
          </p:cNvSpPr>
          <p:nvPr/>
        </p:nvSpPr>
        <p:spPr bwMode="auto">
          <a:xfrm>
            <a:off x="7829550" y="5789613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61" name="Oval 485"/>
          <p:cNvSpPr>
            <a:spLocks noChangeArrowheads="1"/>
          </p:cNvSpPr>
          <p:nvPr/>
        </p:nvSpPr>
        <p:spPr bwMode="auto">
          <a:xfrm>
            <a:off x="7839075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62" name="Oval 486"/>
          <p:cNvSpPr>
            <a:spLocks noChangeArrowheads="1"/>
          </p:cNvSpPr>
          <p:nvPr/>
        </p:nvSpPr>
        <p:spPr bwMode="auto">
          <a:xfrm>
            <a:off x="7848600" y="5780088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63" name="Rectangle 487"/>
          <p:cNvSpPr>
            <a:spLocks noChangeArrowheads="1"/>
          </p:cNvSpPr>
          <p:nvPr/>
        </p:nvSpPr>
        <p:spPr bwMode="auto">
          <a:xfrm>
            <a:off x="5486400" y="57610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</a:t>
            </a:r>
            <a:endParaRPr lang="en-US" sz="1600">
              <a:latin typeface="Comic Sans MS" charset="0"/>
            </a:endParaRPr>
          </a:p>
        </p:txBody>
      </p:sp>
      <p:sp>
        <p:nvSpPr>
          <p:cNvPr id="383464" name="Rectangle 488"/>
          <p:cNvSpPr>
            <a:spLocks noChangeArrowheads="1"/>
          </p:cNvSpPr>
          <p:nvPr/>
        </p:nvSpPr>
        <p:spPr bwMode="auto">
          <a:xfrm>
            <a:off x="5314950" y="5513388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5000</a:t>
            </a:r>
            <a:endParaRPr lang="en-US" sz="1600">
              <a:latin typeface="Comic Sans MS" charset="0"/>
            </a:endParaRPr>
          </a:p>
        </p:txBody>
      </p:sp>
      <p:sp>
        <p:nvSpPr>
          <p:cNvPr id="383465" name="Rectangle 489"/>
          <p:cNvSpPr>
            <a:spLocks noChangeArrowheads="1"/>
          </p:cNvSpPr>
          <p:nvPr/>
        </p:nvSpPr>
        <p:spPr bwMode="auto">
          <a:xfrm>
            <a:off x="5257800" y="5275263"/>
            <a:ext cx="2857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10000</a:t>
            </a:r>
            <a:endParaRPr lang="en-US" sz="1600">
              <a:latin typeface="Comic Sans MS" charset="0"/>
            </a:endParaRPr>
          </a:p>
        </p:txBody>
      </p:sp>
      <p:sp>
        <p:nvSpPr>
          <p:cNvPr id="383466" name="Rectangle 490"/>
          <p:cNvSpPr>
            <a:spLocks noChangeArrowheads="1"/>
          </p:cNvSpPr>
          <p:nvPr/>
        </p:nvSpPr>
        <p:spPr bwMode="auto">
          <a:xfrm>
            <a:off x="5257800" y="5027613"/>
            <a:ext cx="2857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15000</a:t>
            </a:r>
            <a:endParaRPr lang="en-US" sz="1600">
              <a:latin typeface="Comic Sans MS" charset="0"/>
            </a:endParaRPr>
          </a:p>
        </p:txBody>
      </p:sp>
      <p:sp>
        <p:nvSpPr>
          <p:cNvPr id="383467" name="Rectangle 491"/>
          <p:cNvSpPr>
            <a:spLocks noChangeArrowheads="1"/>
          </p:cNvSpPr>
          <p:nvPr/>
        </p:nvSpPr>
        <p:spPr bwMode="auto">
          <a:xfrm>
            <a:off x="5257800" y="4779963"/>
            <a:ext cx="2857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20000</a:t>
            </a:r>
            <a:endParaRPr lang="en-US" sz="1600">
              <a:latin typeface="Comic Sans MS" charset="0"/>
            </a:endParaRPr>
          </a:p>
        </p:txBody>
      </p:sp>
      <p:sp>
        <p:nvSpPr>
          <p:cNvPr id="383468" name="Rectangle 492"/>
          <p:cNvSpPr>
            <a:spLocks noChangeArrowheads="1"/>
          </p:cNvSpPr>
          <p:nvPr/>
        </p:nvSpPr>
        <p:spPr bwMode="auto">
          <a:xfrm>
            <a:off x="1668463" y="5459413"/>
            <a:ext cx="2457450" cy="1587"/>
          </a:xfrm>
          <a:prstGeom prst="rect">
            <a:avLst/>
          </a:prstGeom>
          <a:solidFill>
            <a:srgbClr val="CC0000"/>
          </a:solidFill>
          <a:ln w="1588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69" name="Line 493"/>
          <p:cNvSpPr>
            <a:spLocks noChangeShapeType="1"/>
          </p:cNvSpPr>
          <p:nvPr/>
        </p:nvSpPr>
        <p:spPr bwMode="auto">
          <a:xfrm flipV="1">
            <a:off x="1758950" y="5461000"/>
            <a:ext cx="1588" cy="47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70" name="Line 494"/>
          <p:cNvSpPr>
            <a:spLocks noChangeShapeType="1"/>
          </p:cNvSpPr>
          <p:nvPr/>
        </p:nvSpPr>
        <p:spPr bwMode="auto">
          <a:xfrm flipV="1">
            <a:off x="2239963" y="5461000"/>
            <a:ext cx="1587" cy="47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71" name="Line 495"/>
          <p:cNvSpPr>
            <a:spLocks noChangeShapeType="1"/>
          </p:cNvSpPr>
          <p:nvPr/>
        </p:nvSpPr>
        <p:spPr bwMode="auto">
          <a:xfrm flipV="1">
            <a:off x="2720975" y="5461000"/>
            <a:ext cx="1588" cy="47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72" name="Line 496"/>
          <p:cNvSpPr>
            <a:spLocks noChangeShapeType="1"/>
          </p:cNvSpPr>
          <p:nvPr/>
        </p:nvSpPr>
        <p:spPr bwMode="auto">
          <a:xfrm flipV="1">
            <a:off x="3201988" y="5461000"/>
            <a:ext cx="1587" cy="47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73" name="Line 497"/>
          <p:cNvSpPr>
            <a:spLocks noChangeShapeType="1"/>
          </p:cNvSpPr>
          <p:nvPr/>
        </p:nvSpPr>
        <p:spPr bwMode="auto">
          <a:xfrm flipV="1">
            <a:off x="3683000" y="5461000"/>
            <a:ext cx="1588" cy="47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74" name="Rectangle 498"/>
          <p:cNvSpPr>
            <a:spLocks noChangeArrowheads="1"/>
          </p:cNvSpPr>
          <p:nvPr/>
        </p:nvSpPr>
        <p:spPr bwMode="auto">
          <a:xfrm>
            <a:off x="1695450" y="565943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0.0</a:t>
            </a:r>
            <a:endParaRPr lang="en-US" sz="1600">
              <a:latin typeface="Comic Sans MS" charset="0"/>
            </a:endParaRPr>
          </a:p>
        </p:txBody>
      </p:sp>
      <p:sp>
        <p:nvSpPr>
          <p:cNvPr id="383475" name="Rectangle 499"/>
          <p:cNvSpPr>
            <a:spLocks noChangeArrowheads="1"/>
          </p:cNvSpPr>
          <p:nvPr/>
        </p:nvSpPr>
        <p:spPr bwMode="auto">
          <a:xfrm>
            <a:off x="2176463" y="565943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0.1</a:t>
            </a:r>
            <a:endParaRPr lang="en-US" sz="1600">
              <a:latin typeface="Comic Sans MS" charset="0"/>
            </a:endParaRPr>
          </a:p>
        </p:txBody>
      </p:sp>
      <p:sp>
        <p:nvSpPr>
          <p:cNvPr id="383476" name="Rectangle 500"/>
          <p:cNvSpPr>
            <a:spLocks noChangeArrowheads="1"/>
          </p:cNvSpPr>
          <p:nvPr/>
        </p:nvSpPr>
        <p:spPr bwMode="auto">
          <a:xfrm>
            <a:off x="2657475" y="565943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0.2</a:t>
            </a:r>
            <a:endParaRPr lang="en-US" sz="1600">
              <a:latin typeface="Comic Sans MS" charset="0"/>
            </a:endParaRPr>
          </a:p>
        </p:txBody>
      </p:sp>
      <p:sp>
        <p:nvSpPr>
          <p:cNvPr id="383477" name="Rectangle 501"/>
          <p:cNvSpPr>
            <a:spLocks noChangeArrowheads="1"/>
          </p:cNvSpPr>
          <p:nvPr/>
        </p:nvSpPr>
        <p:spPr bwMode="auto">
          <a:xfrm>
            <a:off x="3138488" y="565943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0.3</a:t>
            </a:r>
            <a:endParaRPr lang="en-US" sz="1600">
              <a:latin typeface="Comic Sans MS" charset="0"/>
            </a:endParaRPr>
          </a:p>
        </p:txBody>
      </p:sp>
      <p:sp>
        <p:nvSpPr>
          <p:cNvPr id="383478" name="Rectangle 502"/>
          <p:cNvSpPr>
            <a:spLocks noChangeArrowheads="1"/>
          </p:cNvSpPr>
          <p:nvPr/>
        </p:nvSpPr>
        <p:spPr bwMode="auto">
          <a:xfrm>
            <a:off x="3617913" y="565943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0.4</a:t>
            </a:r>
            <a:endParaRPr lang="en-US" sz="1600">
              <a:latin typeface="Comic Sans MS" charset="0"/>
            </a:endParaRPr>
          </a:p>
        </p:txBody>
      </p:sp>
      <p:sp>
        <p:nvSpPr>
          <p:cNvPr id="383479" name="Rectangle 503"/>
          <p:cNvSpPr>
            <a:spLocks noChangeArrowheads="1"/>
          </p:cNvSpPr>
          <p:nvPr/>
        </p:nvSpPr>
        <p:spPr bwMode="auto">
          <a:xfrm>
            <a:off x="1668463" y="1668463"/>
            <a:ext cx="0" cy="3792537"/>
          </a:xfrm>
          <a:prstGeom prst="rect">
            <a:avLst/>
          </a:prstGeom>
          <a:solidFill>
            <a:srgbClr val="CC0000"/>
          </a:solidFill>
          <a:ln w="1588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0" name="Line 504"/>
          <p:cNvSpPr>
            <a:spLocks noChangeShapeType="1"/>
          </p:cNvSpPr>
          <p:nvPr/>
        </p:nvSpPr>
        <p:spPr bwMode="auto">
          <a:xfrm>
            <a:off x="1619250" y="5319713"/>
            <a:ext cx="492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1" name="Line 505"/>
          <p:cNvSpPr>
            <a:spLocks noChangeShapeType="1"/>
          </p:cNvSpPr>
          <p:nvPr/>
        </p:nvSpPr>
        <p:spPr bwMode="auto">
          <a:xfrm>
            <a:off x="1619250" y="4735513"/>
            <a:ext cx="492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2" name="Line 506"/>
          <p:cNvSpPr>
            <a:spLocks noChangeShapeType="1"/>
          </p:cNvSpPr>
          <p:nvPr/>
        </p:nvSpPr>
        <p:spPr bwMode="auto">
          <a:xfrm>
            <a:off x="1619250" y="4149725"/>
            <a:ext cx="492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3" name="Line 507"/>
          <p:cNvSpPr>
            <a:spLocks noChangeShapeType="1"/>
          </p:cNvSpPr>
          <p:nvPr/>
        </p:nvSpPr>
        <p:spPr bwMode="auto">
          <a:xfrm>
            <a:off x="1619250" y="3565525"/>
            <a:ext cx="492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4" name="Line 508"/>
          <p:cNvSpPr>
            <a:spLocks noChangeShapeType="1"/>
          </p:cNvSpPr>
          <p:nvPr/>
        </p:nvSpPr>
        <p:spPr bwMode="auto">
          <a:xfrm>
            <a:off x="1619250" y="2979738"/>
            <a:ext cx="492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5" name="Line 509"/>
          <p:cNvSpPr>
            <a:spLocks noChangeShapeType="1"/>
          </p:cNvSpPr>
          <p:nvPr/>
        </p:nvSpPr>
        <p:spPr bwMode="auto">
          <a:xfrm>
            <a:off x="1619250" y="2395538"/>
            <a:ext cx="492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6" name="Line 510"/>
          <p:cNvSpPr>
            <a:spLocks noChangeShapeType="1"/>
          </p:cNvSpPr>
          <p:nvPr/>
        </p:nvSpPr>
        <p:spPr bwMode="auto">
          <a:xfrm>
            <a:off x="1619250" y="1809750"/>
            <a:ext cx="492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87" name="Rectangle 511"/>
          <p:cNvSpPr>
            <a:spLocks noChangeArrowheads="1"/>
          </p:cNvSpPr>
          <p:nvPr/>
        </p:nvSpPr>
        <p:spPr bwMode="auto">
          <a:xfrm rot="16200000">
            <a:off x="1442244" y="5244307"/>
            <a:ext cx="2000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0.01</a:t>
            </a:r>
            <a:endParaRPr lang="en-US" sz="1600">
              <a:latin typeface="Comic Sans MS" charset="0"/>
            </a:endParaRPr>
          </a:p>
        </p:txBody>
      </p:sp>
      <p:sp>
        <p:nvSpPr>
          <p:cNvPr id="383488" name="Rectangle 512"/>
          <p:cNvSpPr>
            <a:spLocks noChangeArrowheads="1"/>
          </p:cNvSpPr>
          <p:nvPr/>
        </p:nvSpPr>
        <p:spPr bwMode="auto">
          <a:xfrm rot="16200000">
            <a:off x="1470819" y="4663282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0.1</a:t>
            </a:r>
            <a:endParaRPr lang="en-US" sz="1600">
              <a:latin typeface="Comic Sans MS" charset="0"/>
            </a:endParaRPr>
          </a:p>
        </p:txBody>
      </p:sp>
      <p:sp>
        <p:nvSpPr>
          <p:cNvPr id="383489" name="Rectangle 513"/>
          <p:cNvSpPr>
            <a:spLocks noChangeArrowheads="1"/>
          </p:cNvSpPr>
          <p:nvPr/>
        </p:nvSpPr>
        <p:spPr bwMode="auto">
          <a:xfrm rot="16200000">
            <a:off x="1513682" y="4082256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</a:t>
            </a:r>
            <a:endParaRPr lang="en-US" sz="1600">
              <a:latin typeface="Comic Sans MS" charset="0"/>
            </a:endParaRPr>
          </a:p>
        </p:txBody>
      </p:sp>
      <p:sp>
        <p:nvSpPr>
          <p:cNvPr id="383490" name="Rectangle 514"/>
          <p:cNvSpPr>
            <a:spLocks noChangeArrowheads="1"/>
          </p:cNvSpPr>
          <p:nvPr/>
        </p:nvSpPr>
        <p:spPr bwMode="auto">
          <a:xfrm rot="16200000">
            <a:off x="1485107" y="3494881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</a:t>
            </a:r>
            <a:endParaRPr lang="en-US" sz="1600">
              <a:latin typeface="Comic Sans MS" charset="0"/>
            </a:endParaRPr>
          </a:p>
        </p:txBody>
      </p:sp>
      <p:sp>
        <p:nvSpPr>
          <p:cNvPr id="383491" name="Rectangle 515"/>
          <p:cNvSpPr>
            <a:spLocks noChangeArrowheads="1"/>
          </p:cNvSpPr>
          <p:nvPr/>
        </p:nvSpPr>
        <p:spPr bwMode="auto">
          <a:xfrm rot="16200000">
            <a:off x="1456532" y="2904331"/>
            <a:ext cx="171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</a:t>
            </a:r>
            <a:endParaRPr lang="en-US" sz="1600">
              <a:latin typeface="Comic Sans MS" charset="0"/>
            </a:endParaRPr>
          </a:p>
        </p:txBody>
      </p:sp>
      <p:sp>
        <p:nvSpPr>
          <p:cNvPr id="383492" name="Rectangle 516"/>
          <p:cNvSpPr>
            <a:spLocks noChangeArrowheads="1"/>
          </p:cNvSpPr>
          <p:nvPr/>
        </p:nvSpPr>
        <p:spPr bwMode="auto">
          <a:xfrm rot="16200000">
            <a:off x="1427957" y="2316956"/>
            <a:ext cx="228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1000</a:t>
            </a:r>
            <a:endParaRPr lang="en-US" sz="1600">
              <a:latin typeface="Comic Sans MS" charset="0"/>
            </a:endParaRPr>
          </a:p>
        </p:txBody>
      </p:sp>
      <p:sp>
        <p:nvSpPr>
          <p:cNvPr id="383493" name="Rectangle 517"/>
          <p:cNvSpPr>
            <a:spLocks noChangeArrowheads="1"/>
          </p:cNvSpPr>
          <p:nvPr/>
        </p:nvSpPr>
        <p:spPr bwMode="auto">
          <a:xfrm rot="16200000">
            <a:off x="1399382" y="1731169"/>
            <a:ext cx="2857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Arial" charset="0"/>
              </a:rPr>
              <a:t>10000</a:t>
            </a:r>
            <a:endParaRPr lang="en-US" sz="1600">
              <a:latin typeface="Comic Sans MS" charset="0"/>
            </a:endParaRPr>
          </a:p>
        </p:txBody>
      </p:sp>
      <p:sp>
        <p:nvSpPr>
          <p:cNvPr id="383494" name="Oval 518"/>
          <p:cNvSpPr>
            <a:spLocks noChangeArrowheads="1"/>
          </p:cNvSpPr>
          <p:nvPr/>
        </p:nvSpPr>
        <p:spPr bwMode="auto">
          <a:xfrm>
            <a:off x="1735138" y="21605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95" name="Oval 519"/>
          <p:cNvSpPr>
            <a:spLocks noChangeArrowheads="1"/>
          </p:cNvSpPr>
          <p:nvPr/>
        </p:nvSpPr>
        <p:spPr bwMode="auto">
          <a:xfrm>
            <a:off x="1782763" y="21732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96" name="Oval 520"/>
          <p:cNvSpPr>
            <a:spLocks noChangeArrowheads="1"/>
          </p:cNvSpPr>
          <p:nvPr/>
        </p:nvSpPr>
        <p:spPr bwMode="auto">
          <a:xfrm>
            <a:off x="1830388" y="21859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97" name="Oval 521"/>
          <p:cNvSpPr>
            <a:spLocks noChangeArrowheads="1"/>
          </p:cNvSpPr>
          <p:nvPr/>
        </p:nvSpPr>
        <p:spPr bwMode="auto">
          <a:xfrm>
            <a:off x="1878013" y="21986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98" name="Oval 522"/>
          <p:cNvSpPr>
            <a:spLocks noChangeArrowheads="1"/>
          </p:cNvSpPr>
          <p:nvPr/>
        </p:nvSpPr>
        <p:spPr bwMode="auto">
          <a:xfrm>
            <a:off x="1924050" y="22113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499" name="Oval 523"/>
          <p:cNvSpPr>
            <a:spLocks noChangeArrowheads="1"/>
          </p:cNvSpPr>
          <p:nvPr/>
        </p:nvSpPr>
        <p:spPr bwMode="auto">
          <a:xfrm>
            <a:off x="1971675" y="2225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0" name="Oval 524"/>
          <p:cNvSpPr>
            <a:spLocks noChangeArrowheads="1"/>
          </p:cNvSpPr>
          <p:nvPr/>
        </p:nvSpPr>
        <p:spPr bwMode="auto">
          <a:xfrm>
            <a:off x="2019300" y="2238375"/>
            <a:ext cx="47625" cy="49213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1" name="Oval 525"/>
          <p:cNvSpPr>
            <a:spLocks noChangeArrowheads="1"/>
          </p:cNvSpPr>
          <p:nvPr/>
        </p:nvSpPr>
        <p:spPr bwMode="auto">
          <a:xfrm>
            <a:off x="2065338" y="22526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2" name="Oval 526"/>
          <p:cNvSpPr>
            <a:spLocks noChangeArrowheads="1"/>
          </p:cNvSpPr>
          <p:nvPr/>
        </p:nvSpPr>
        <p:spPr bwMode="auto">
          <a:xfrm>
            <a:off x="2112963" y="22669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3" name="Oval 527"/>
          <p:cNvSpPr>
            <a:spLocks noChangeArrowheads="1"/>
          </p:cNvSpPr>
          <p:nvPr/>
        </p:nvSpPr>
        <p:spPr bwMode="auto">
          <a:xfrm>
            <a:off x="2160588" y="26574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4" name="Oval 528"/>
          <p:cNvSpPr>
            <a:spLocks noChangeArrowheads="1"/>
          </p:cNvSpPr>
          <p:nvPr/>
        </p:nvSpPr>
        <p:spPr bwMode="auto">
          <a:xfrm>
            <a:off x="2160588" y="20955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5" name="Oval 529"/>
          <p:cNvSpPr>
            <a:spLocks noChangeArrowheads="1"/>
          </p:cNvSpPr>
          <p:nvPr/>
        </p:nvSpPr>
        <p:spPr bwMode="auto">
          <a:xfrm>
            <a:off x="2208213" y="2711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6" name="Oval 530"/>
          <p:cNvSpPr>
            <a:spLocks noChangeArrowheads="1"/>
          </p:cNvSpPr>
          <p:nvPr/>
        </p:nvSpPr>
        <p:spPr bwMode="auto">
          <a:xfrm>
            <a:off x="2208213" y="21383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7" name="Oval 531"/>
          <p:cNvSpPr>
            <a:spLocks noChangeArrowheads="1"/>
          </p:cNvSpPr>
          <p:nvPr/>
        </p:nvSpPr>
        <p:spPr bwMode="auto">
          <a:xfrm>
            <a:off x="2216150" y="27193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8" name="Oval 532"/>
          <p:cNvSpPr>
            <a:spLocks noChangeArrowheads="1"/>
          </p:cNvSpPr>
          <p:nvPr/>
        </p:nvSpPr>
        <p:spPr bwMode="auto">
          <a:xfrm>
            <a:off x="2216150" y="2146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09" name="Oval 533"/>
          <p:cNvSpPr>
            <a:spLocks noChangeArrowheads="1"/>
          </p:cNvSpPr>
          <p:nvPr/>
        </p:nvSpPr>
        <p:spPr bwMode="auto">
          <a:xfrm>
            <a:off x="2263775" y="27527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0" name="Oval 534"/>
          <p:cNvSpPr>
            <a:spLocks noChangeArrowheads="1"/>
          </p:cNvSpPr>
          <p:nvPr/>
        </p:nvSpPr>
        <p:spPr bwMode="auto">
          <a:xfrm>
            <a:off x="2263775" y="21859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1" name="Oval 535"/>
          <p:cNvSpPr>
            <a:spLocks noChangeArrowheads="1"/>
          </p:cNvSpPr>
          <p:nvPr/>
        </p:nvSpPr>
        <p:spPr bwMode="auto">
          <a:xfrm>
            <a:off x="2309813" y="2781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2" name="Oval 536"/>
          <p:cNvSpPr>
            <a:spLocks noChangeArrowheads="1"/>
          </p:cNvSpPr>
          <p:nvPr/>
        </p:nvSpPr>
        <p:spPr bwMode="auto">
          <a:xfrm>
            <a:off x="2309813" y="22240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3" name="Oval 537"/>
          <p:cNvSpPr>
            <a:spLocks noChangeArrowheads="1"/>
          </p:cNvSpPr>
          <p:nvPr/>
        </p:nvSpPr>
        <p:spPr bwMode="auto">
          <a:xfrm>
            <a:off x="2357438" y="2808288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4" name="Oval 538"/>
          <p:cNvSpPr>
            <a:spLocks noChangeArrowheads="1"/>
          </p:cNvSpPr>
          <p:nvPr/>
        </p:nvSpPr>
        <p:spPr bwMode="auto">
          <a:xfrm>
            <a:off x="2357438" y="225901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5" name="Oval 539"/>
          <p:cNvSpPr>
            <a:spLocks noChangeArrowheads="1"/>
          </p:cNvSpPr>
          <p:nvPr/>
        </p:nvSpPr>
        <p:spPr bwMode="auto">
          <a:xfrm>
            <a:off x="2405063" y="28305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6" name="Oval 540"/>
          <p:cNvSpPr>
            <a:spLocks noChangeArrowheads="1"/>
          </p:cNvSpPr>
          <p:nvPr/>
        </p:nvSpPr>
        <p:spPr bwMode="auto">
          <a:xfrm>
            <a:off x="2405063" y="22907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7" name="Oval 541"/>
          <p:cNvSpPr>
            <a:spLocks noChangeArrowheads="1"/>
          </p:cNvSpPr>
          <p:nvPr/>
        </p:nvSpPr>
        <p:spPr bwMode="auto">
          <a:xfrm>
            <a:off x="2452688" y="28527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8" name="Oval 542"/>
          <p:cNvSpPr>
            <a:spLocks noChangeArrowheads="1"/>
          </p:cNvSpPr>
          <p:nvPr/>
        </p:nvSpPr>
        <p:spPr bwMode="auto">
          <a:xfrm>
            <a:off x="2452688" y="23225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19" name="Oval 543"/>
          <p:cNvSpPr>
            <a:spLocks noChangeArrowheads="1"/>
          </p:cNvSpPr>
          <p:nvPr/>
        </p:nvSpPr>
        <p:spPr bwMode="auto">
          <a:xfrm>
            <a:off x="2500313" y="2874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0" name="Oval 544"/>
          <p:cNvSpPr>
            <a:spLocks noChangeArrowheads="1"/>
          </p:cNvSpPr>
          <p:nvPr/>
        </p:nvSpPr>
        <p:spPr bwMode="auto">
          <a:xfrm>
            <a:off x="2500313" y="23510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1" name="Oval 545"/>
          <p:cNvSpPr>
            <a:spLocks noChangeArrowheads="1"/>
          </p:cNvSpPr>
          <p:nvPr/>
        </p:nvSpPr>
        <p:spPr bwMode="auto">
          <a:xfrm>
            <a:off x="2546350" y="28956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2" name="Oval 546"/>
          <p:cNvSpPr>
            <a:spLocks noChangeArrowheads="1"/>
          </p:cNvSpPr>
          <p:nvPr/>
        </p:nvSpPr>
        <p:spPr bwMode="auto">
          <a:xfrm>
            <a:off x="2546350" y="23780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3" name="Oval 547"/>
          <p:cNvSpPr>
            <a:spLocks noChangeArrowheads="1"/>
          </p:cNvSpPr>
          <p:nvPr/>
        </p:nvSpPr>
        <p:spPr bwMode="auto">
          <a:xfrm>
            <a:off x="2593975" y="29162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4" name="Oval 548"/>
          <p:cNvSpPr>
            <a:spLocks noChangeArrowheads="1"/>
          </p:cNvSpPr>
          <p:nvPr/>
        </p:nvSpPr>
        <p:spPr bwMode="auto">
          <a:xfrm>
            <a:off x="2593975" y="24050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5" name="Oval 549"/>
          <p:cNvSpPr>
            <a:spLocks noChangeArrowheads="1"/>
          </p:cNvSpPr>
          <p:nvPr/>
        </p:nvSpPr>
        <p:spPr bwMode="auto">
          <a:xfrm>
            <a:off x="2640013" y="29352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6" name="Oval 550"/>
          <p:cNvSpPr>
            <a:spLocks noChangeArrowheads="1"/>
          </p:cNvSpPr>
          <p:nvPr/>
        </p:nvSpPr>
        <p:spPr bwMode="auto">
          <a:xfrm>
            <a:off x="2640013" y="24304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7" name="Oval 551"/>
          <p:cNvSpPr>
            <a:spLocks noChangeArrowheads="1"/>
          </p:cNvSpPr>
          <p:nvPr/>
        </p:nvSpPr>
        <p:spPr bwMode="auto">
          <a:xfrm>
            <a:off x="2687638" y="2955925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8" name="Oval 552"/>
          <p:cNvSpPr>
            <a:spLocks noChangeArrowheads="1"/>
          </p:cNvSpPr>
          <p:nvPr/>
        </p:nvSpPr>
        <p:spPr bwMode="auto">
          <a:xfrm>
            <a:off x="2687638" y="2454275"/>
            <a:ext cx="49212" cy="49213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29" name="Oval 553"/>
          <p:cNvSpPr>
            <a:spLocks noChangeArrowheads="1"/>
          </p:cNvSpPr>
          <p:nvPr/>
        </p:nvSpPr>
        <p:spPr bwMode="auto">
          <a:xfrm>
            <a:off x="2736850" y="29749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0" name="Oval 554"/>
          <p:cNvSpPr>
            <a:spLocks noChangeArrowheads="1"/>
          </p:cNvSpPr>
          <p:nvPr/>
        </p:nvSpPr>
        <p:spPr bwMode="auto">
          <a:xfrm>
            <a:off x="2736850" y="2479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1" name="Oval 555"/>
          <p:cNvSpPr>
            <a:spLocks noChangeArrowheads="1"/>
          </p:cNvSpPr>
          <p:nvPr/>
        </p:nvSpPr>
        <p:spPr bwMode="auto">
          <a:xfrm>
            <a:off x="2782888" y="29940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2" name="Oval 556"/>
          <p:cNvSpPr>
            <a:spLocks noChangeArrowheads="1"/>
          </p:cNvSpPr>
          <p:nvPr/>
        </p:nvSpPr>
        <p:spPr bwMode="auto">
          <a:xfrm>
            <a:off x="2782888" y="25034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3" name="Oval 557"/>
          <p:cNvSpPr>
            <a:spLocks noChangeArrowheads="1"/>
          </p:cNvSpPr>
          <p:nvPr/>
        </p:nvSpPr>
        <p:spPr bwMode="auto">
          <a:xfrm>
            <a:off x="2830513" y="30130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4" name="Oval 558"/>
          <p:cNvSpPr>
            <a:spLocks noChangeArrowheads="1"/>
          </p:cNvSpPr>
          <p:nvPr/>
        </p:nvSpPr>
        <p:spPr bwMode="auto">
          <a:xfrm>
            <a:off x="2830513" y="2525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5" name="Oval 559"/>
          <p:cNvSpPr>
            <a:spLocks noChangeArrowheads="1"/>
          </p:cNvSpPr>
          <p:nvPr/>
        </p:nvSpPr>
        <p:spPr bwMode="auto">
          <a:xfrm>
            <a:off x="2878138" y="3044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6" name="Oval 560"/>
          <p:cNvSpPr>
            <a:spLocks noChangeArrowheads="1"/>
          </p:cNvSpPr>
          <p:nvPr/>
        </p:nvSpPr>
        <p:spPr bwMode="auto">
          <a:xfrm>
            <a:off x="2878138" y="30162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7" name="Oval 561"/>
          <p:cNvSpPr>
            <a:spLocks noChangeArrowheads="1"/>
          </p:cNvSpPr>
          <p:nvPr/>
        </p:nvSpPr>
        <p:spPr bwMode="auto">
          <a:xfrm>
            <a:off x="2878138" y="25622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8" name="Oval 562"/>
          <p:cNvSpPr>
            <a:spLocks noChangeArrowheads="1"/>
          </p:cNvSpPr>
          <p:nvPr/>
        </p:nvSpPr>
        <p:spPr bwMode="auto">
          <a:xfrm>
            <a:off x="2878138" y="25336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39" name="Oval 563"/>
          <p:cNvSpPr>
            <a:spLocks noChangeArrowheads="1"/>
          </p:cNvSpPr>
          <p:nvPr/>
        </p:nvSpPr>
        <p:spPr bwMode="auto">
          <a:xfrm>
            <a:off x="2924175" y="3162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0" name="Oval 564"/>
          <p:cNvSpPr>
            <a:spLocks noChangeArrowheads="1"/>
          </p:cNvSpPr>
          <p:nvPr/>
        </p:nvSpPr>
        <p:spPr bwMode="auto">
          <a:xfrm>
            <a:off x="2924175" y="2917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1" name="Oval 565"/>
          <p:cNvSpPr>
            <a:spLocks noChangeArrowheads="1"/>
          </p:cNvSpPr>
          <p:nvPr/>
        </p:nvSpPr>
        <p:spPr bwMode="auto">
          <a:xfrm>
            <a:off x="2924175" y="26781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2" name="Oval 566"/>
          <p:cNvSpPr>
            <a:spLocks noChangeArrowheads="1"/>
          </p:cNvSpPr>
          <p:nvPr/>
        </p:nvSpPr>
        <p:spPr bwMode="auto">
          <a:xfrm>
            <a:off x="2924175" y="2457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3" name="Oval 567"/>
          <p:cNvSpPr>
            <a:spLocks noChangeArrowheads="1"/>
          </p:cNvSpPr>
          <p:nvPr/>
        </p:nvSpPr>
        <p:spPr bwMode="auto">
          <a:xfrm>
            <a:off x="2971800" y="32178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4" name="Oval 568"/>
          <p:cNvSpPr>
            <a:spLocks noChangeArrowheads="1"/>
          </p:cNvSpPr>
          <p:nvPr/>
        </p:nvSpPr>
        <p:spPr bwMode="auto">
          <a:xfrm>
            <a:off x="2971800" y="28813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5" name="Oval 569"/>
          <p:cNvSpPr>
            <a:spLocks noChangeArrowheads="1"/>
          </p:cNvSpPr>
          <p:nvPr/>
        </p:nvSpPr>
        <p:spPr bwMode="auto">
          <a:xfrm>
            <a:off x="2971800" y="27384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6" name="Oval 570"/>
          <p:cNvSpPr>
            <a:spLocks noChangeArrowheads="1"/>
          </p:cNvSpPr>
          <p:nvPr/>
        </p:nvSpPr>
        <p:spPr bwMode="auto">
          <a:xfrm>
            <a:off x="2971800" y="24368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7" name="Oval 571"/>
          <p:cNvSpPr>
            <a:spLocks noChangeArrowheads="1"/>
          </p:cNvSpPr>
          <p:nvPr/>
        </p:nvSpPr>
        <p:spPr bwMode="auto">
          <a:xfrm>
            <a:off x="3017838" y="3259138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8" name="Oval 572"/>
          <p:cNvSpPr>
            <a:spLocks noChangeArrowheads="1"/>
          </p:cNvSpPr>
          <p:nvPr/>
        </p:nvSpPr>
        <p:spPr bwMode="auto">
          <a:xfrm>
            <a:off x="3017838" y="2857500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49" name="Oval 573"/>
          <p:cNvSpPr>
            <a:spLocks noChangeArrowheads="1"/>
          </p:cNvSpPr>
          <p:nvPr/>
        </p:nvSpPr>
        <p:spPr bwMode="auto">
          <a:xfrm>
            <a:off x="3017838" y="278606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0" name="Oval 574"/>
          <p:cNvSpPr>
            <a:spLocks noChangeArrowheads="1"/>
          </p:cNvSpPr>
          <p:nvPr/>
        </p:nvSpPr>
        <p:spPr bwMode="auto">
          <a:xfrm>
            <a:off x="3017838" y="2428875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1" name="Oval 575"/>
          <p:cNvSpPr>
            <a:spLocks noChangeArrowheads="1"/>
          </p:cNvSpPr>
          <p:nvPr/>
        </p:nvSpPr>
        <p:spPr bwMode="auto">
          <a:xfrm>
            <a:off x="3067050" y="32956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2" name="Oval 576"/>
          <p:cNvSpPr>
            <a:spLocks noChangeArrowheads="1"/>
          </p:cNvSpPr>
          <p:nvPr/>
        </p:nvSpPr>
        <p:spPr bwMode="auto">
          <a:xfrm>
            <a:off x="3067050" y="32813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3" name="Oval 577"/>
          <p:cNvSpPr>
            <a:spLocks noChangeArrowheads="1"/>
          </p:cNvSpPr>
          <p:nvPr/>
        </p:nvSpPr>
        <p:spPr bwMode="auto">
          <a:xfrm>
            <a:off x="3067050" y="28892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4" name="Oval 578"/>
          <p:cNvSpPr>
            <a:spLocks noChangeArrowheads="1"/>
          </p:cNvSpPr>
          <p:nvPr/>
        </p:nvSpPr>
        <p:spPr bwMode="auto">
          <a:xfrm>
            <a:off x="3067050" y="28448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5" name="Oval 579"/>
          <p:cNvSpPr>
            <a:spLocks noChangeArrowheads="1"/>
          </p:cNvSpPr>
          <p:nvPr/>
        </p:nvSpPr>
        <p:spPr bwMode="auto">
          <a:xfrm>
            <a:off x="3067050" y="28146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6" name="Oval 580"/>
          <p:cNvSpPr>
            <a:spLocks noChangeArrowheads="1"/>
          </p:cNvSpPr>
          <p:nvPr/>
        </p:nvSpPr>
        <p:spPr bwMode="auto">
          <a:xfrm>
            <a:off x="3067050" y="27971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7" name="Oval 581"/>
          <p:cNvSpPr>
            <a:spLocks noChangeArrowheads="1"/>
          </p:cNvSpPr>
          <p:nvPr/>
        </p:nvSpPr>
        <p:spPr bwMode="auto">
          <a:xfrm>
            <a:off x="3067050" y="24511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8" name="Oval 582"/>
          <p:cNvSpPr>
            <a:spLocks noChangeArrowheads="1"/>
          </p:cNvSpPr>
          <p:nvPr/>
        </p:nvSpPr>
        <p:spPr bwMode="auto">
          <a:xfrm>
            <a:off x="3067050" y="24161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59" name="Oval 583"/>
          <p:cNvSpPr>
            <a:spLocks noChangeArrowheads="1"/>
          </p:cNvSpPr>
          <p:nvPr/>
        </p:nvSpPr>
        <p:spPr bwMode="auto">
          <a:xfrm>
            <a:off x="3114675" y="33353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0" name="Oval 584"/>
          <p:cNvSpPr>
            <a:spLocks noChangeArrowheads="1"/>
          </p:cNvSpPr>
          <p:nvPr/>
        </p:nvSpPr>
        <p:spPr bwMode="auto">
          <a:xfrm>
            <a:off x="3114675" y="33115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1" name="Oval 585"/>
          <p:cNvSpPr>
            <a:spLocks noChangeArrowheads="1"/>
          </p:cNvSpPr>
          <p:nvPr/>
        </p:nvSpPr>
        <p:spPr bwMode="auto">
          <a:xfrm>
            <a:off x="3114675" y="33004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2" name="Oval 586"/>
          <p:cNvSpPr>
            <a:spLocks noChangeArrowheads="1"/>
          </p:cNvSpPr>
          <p:nvPr/>
        </p:nvSpPr>
        <p:spPr bwMode="auto">
          <a:xfrm>
            <a:off x="3114675" y="28940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3" name="Oval 587"/>
          <p:cNvSpPr>
            <a:spLocks noChangeArrowheads="1"/>
          </p:cNvSpPr>
          <p:nvPr/>
        </p:nvSpPr>
        <p:spPr bwMode="auto">
          <a:xfrm>
            <a:off x="3114675" y="28765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4" name="Oval 588"/>
          <p:cNvSpPr>
            <a:spLocks noChangeArrowheads="1"/>
          </p:cNvSpPr>
          <p:nvPr/>
        </p:nvSpPr>
        <p:spPr bwMode="auto">
          <a:xfrm>
            <a:off x="3114675" y="28686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5" name="Oval 589"/>
          <p:cNvSpPr>
            <a:spLocks noChangeArrowheads="1"/>
          </p:cNvSpPr>
          <p:nvPr/>
        </p:nvSpPr>
        <p:spPr bwMode="auto">
          <a:xfrm>
            <a:off x="3114675" y="28336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6" name="Oval 590"/>
          <p:cNvSpPr>
            <a:spLocks noChangeArrowheads="1"/>
          </p:cNvSpPr>
          <p:nvPr/>
        </p:nvSpPr>
        <p:spPr bwMode="auto">
          <a:xfrm>
            <a:off x="3114675" y="28130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7" name="Oval 591"/>
          <p:cNvSpPr>
            <a:spLocks noChangeArrowheads="1"/>
          </p:cNvSpPr>
          <p:nvPr/>
        </p:nvSpPr>
        <p:spPr bwMode="auto">
          <a:xfrm>
            <a:off x="3114675" y="25114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8" name="Oval 592"/>
          <p:cNvSpPr>
            <a:spLocks noChangeArrowheads="1"/>
          </p:cNvSpPr>
          <p:nvPr/>
        </p:nvSpPr>
        <p:spPr bwMode="auto">
          <a:xfrm>
            <a:off x="3114675" y="24495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69" name="Oval 593"/>
          <p:cNvSpPr>
            <a:spLocks noChangeArrowheads="1"/>
          </p:cNvSpPr>
          <p:nvPr/>
        </p:nvSpPr>
        <p:spPr bwMode="auto">
          <a:xfrm>
            <a:off x="3114675" y="24225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0" name="Oval 594"/>
          <p:cNvSpPr>
            <a:spLocks noChangeArrowheads="1"/>
          </p:cNvSpPr>
          <p:nvPr/>
        </p:nvSpPr>
        <p:spPr bwMode="auto">
          <a:xfrm>
            <a:off x="3160713" y="33782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1" name="Oval 595"/>
          <p:cNvSpPr>
            <a:spLocks noChangeArrowheads="1"/>
          </p:cNvSpPr>
          <p:nvPr/>
        </p:nvSpPr>
        <p:spPr bwMode="auto">
          <a:xfrm>
            <a:off x="3160713" y="3246438"/>
            <a:ext cx="47625" cy="49212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2" name="Oval 596"/>
          <p:cNvSpPr>
            <a:spLocks noChangeArrowheads="1"/>
          </p:cNvSpPr>
          <p:nvPr/>
        </p:nvSpPr>
        <p:spPr bwMode="auto">
          <a:xfrm>
            <a:off x="3160713" y="31210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3" name="Oval 597"/>
          <p:cNvSpPr>
            <a:spLocks noChangeArrowheads="1"/>
          </p:cNvSpPr>
          <p:nvPr/>
        </p:nvSpPr>
        <p:spPr bwMode="auto">
          <a:xfrm>
            <a:off x="3160713" y="29464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4" name="Oval 598"/>
          <p:cNvSpPr>
            <a:spLocks noChangeArrowheads="1"/>
          </p:cNvSpPr>
          <p:nvPr/>
        </p:nvSpPr>
        <p:spPr bwMode="auto">
          <a:xfrm>
            <a:off x="3160713" y="28638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5" name="Oval 599"/>
          <p:cNvSpPr>
            <a:spLocks noChangeArrowheads="1"/>
          </p:cNvSpPr>
          <p:nvPr/>
        </p:nvSpPr>
        <p:spPr bwMode="auto">
          <a:xfrm>
            <a:off x="3160713" y="28527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6" name="Oval 600"/>
          <p:cNvSpPr>
            <a:spLocks noChangeArrowheads="1"/>
          </p:cNvSpPr>
          <p:nvPr/>
        </p:nvSpPr>
        <p:spPr bwMode="auto">
          <a:xfrm>
            <a:off x="3160713" y="27495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7" name="Oval 601"/>
          <p:cNvSpPr>
            <a:spLocks noChangeArrowheads="1"/>
          </p:cNvSpPr>
          <p:nvPr/>
        </p:nvSpPr>
        <p:spPr bwMode="auto">
          <a:xfrm>
            <a:off x="3160713" y="2711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8" name="Oval 602"/>
          <p:cNvSpPr>
            <a:spLocks noChangeArrowheads="1"/>
          </p:cNvSpPr>
          <p:nvPr/>
        </p:nvSpPr>
        <p:spPr bwMode="auto">
          <a:xfrm>
            <a:off x="3160713" y="26654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79" name="Oval 603"/>
          <p:cNvSpPr>
            <a:spLocks noChangeArrowheads="1"/>
          </p:cNvSpPr>
          <p:nvPr/>
        </p:nvSpPr>
        <p:spPr bwMode="auto">
          <a:xfrm>
            <a:off x="3160713" y="24431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0" name="Oval 604"/>
          <p:cNvSpPr>
            <a:spLocks noChangeArrowheads="1"/>
          </p:cNvSpPr>
          <p:nvPr/>
        </p:nvSpPr>
        <p:spPr bwMode="auto">
          <a:xfrm>
            <a:off x="3160713" y="24352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1" name="Oval 605"/>
          <p:cNvSpPr>
            <a:spLocks noChangeArrowheads="1"/>
          </p:cNvSpPr>
          <p:nvPr/>
        </p:nvSpPr>
        <p:spPr bwMode="auto">
          <a:xfrm>
            <a:off x="3208338" y="34750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2" name="Oval 606"/>
          <p:cNvSpPr>
            <a:spLocks noChangeArrowheads="1"/>
          </p:cNvSpPr>
          <p:nvPr/>
        </p:nvSpPr>
        <p:spPr bwMode="auto">
          <a:xfrm>
            <a:off x="3208338" y="3414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3" name="Oval 607"/>
          <p:cNvSpPr>
            <a:spLocks noChangeArrowheads="1"/>
          </p:cNvSpPr>
          <p:nvPr/>
        </p:nvSpPr>
        <p:spPr bwMode="auto">
          <a:xfrm>
            <a:off x="3208338" y="31559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4" name="Oval 608"/>
          <p:cNvSpPr>
            <a:spLocks noChangeArrowheads="1"/>
          </p:cNvSpPr>
          <p:nvPr/>
        </p:nvSpPr>
        <p:spPr bwMode="auto">
          <a:xfrm>
            <a:off x="3208338" y="31242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5" name="Oval 609"/>
          <p:cNvSpPr>
            <a:spLocks noChangeArrowheads="1"/>
          </p:cNvSpPr>
          <p:nvPr/>
        </p:nvSpPr>
        <p:spPr bwMode="auto">
          <a:xfrm>
            <a:off x="3208338" y="30083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6" name="Oval 610"/>
          <p:cNvSpPr>
            <a:spLocks noChangeArrowheads="1"/>
          </p:cNvSpPr>
          <p:nvPr/>
        </p:nvSpPr>
        <p:spPr bwMode="auto">
          <a:xfrm>
            <a:off x="3208338" y="27638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7" name="Oval 611"/>
          <p:cNvSpPr>
            <a:spLocks noChangeArrowheads="1"/>
          </p:cNvSpPr>
          <p:nvPr/>
        </p:nvSpPr>
        <p:spPr bwMode="auto">
          <a:xfrm>
            <a:off x="3208338" y="26908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8" name="Oval 612"/>
          <p:cNvSpPr>
            <a:spLocks noChangeArrowheads="1"/>
          </p:cNvSpPr>
          <p:nvPr/>
        </p:nvSpPr>
        <p:spPr bwMode="auto">
          <a:xfrm>
            <a:off x="3208338" y="2527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89" name="Oval 613"/>
          <p:cNvSpPr>
            <a:spLocks noChangeArrowheads="1"/>
          </p:cNvSpPr>
          <p:nvPr/>
        </p:nvSpPr>
        <p:spPr bwMode="auto">
          <a:xfrm>
            <a:off x="3208338" y="24765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0" name="Oval 614"/>
          <p:cNvSpPr>
            <a:spLocks noChangeArrowheads="1"/>
          </p:cNvSpPr>
          <p:nvPr/>
        </p:nvSpPr>
        <p:spPr bwMode="auto">
          <a:xfrm>
            <a:off x="3208338" y="24653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1" name="Oval 615"/>
          <p:cNvSpPr>
            <a:spLocks noChangeArrowheads="1"/>
          </p:cNvSpPr>
          <p:nvPr/>
        </p:nvSpPr>
        <p:spPr bwMode="auto">
          <a:xfrm>
            <a:off x="3208338" y="24447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2" name="Oval 616"/>
          <p:cNvSpPr>
            <a:spLocks noChangeArrowheads="1"/>
          </p:cNvSpPr>
          <p:nvPr/>
        </p:nvSpPr>
        <p:spPr bwMode="auto">
          <a:xfrm>
            <a:off x="3254375" y="36068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3" name="Oval 617"/>
          <p:cNvSpPr>
            <a:spLocks noChangeArrowheads="1"/>
          </p:cNvSpPr>
          <p:nvPr/>
        </p:nvSpPr>
        <p:spPr bwMode="auto">
          <a:xfrm>
            <a:off x="3254375" y="33972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4" name="Oval 618"/>
          <p:cNvSpPr>
            <a:spLocks noChangeArrowheads="1"/>
          </p:cNvSpPr>
          <p:nvPr/>
        </p:nvSpPr>
        <p:spPr bwMode="auto">
          <a:xfrm>
            <a:off x="3254375" y="33512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5" name="Oval 619"/>
          <p:cNvSpPr>
            <a:spLocks noChangeArrowheads="1"/>
          </p:cNvSpPr>
          <p:nvPr/>
        </p:nvSpPr>
        <p:spPr bwMode="auto">
          <a:xfrm>
            <a:off x="3254375" y="32718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6" name="Oval 620"/>
          <p:cNvSpPr>
            <a:spLocks noChangeArrowheads="1"/>
          </p:cNvSpPr>
          <p:nvPr/>
        </p:nvSpPr>
        <p:spPr bwMode="auto">
          <a:xfrm>
            <a:off x="3254375" y="30972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7" name="Oval 621"/>
          <p:cNvSpPr>
            <a:spLocks noChangeArrowheads="1"/>
          </p:cNvSpPr>
          <p:nvPr/>
        </p:nvSpPr>
        <p:spPr bwMode="auto">
          <a:xfrm>
            <a:off x="3254375" y="29845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8" name="Oval 622"/>
          <p:cNvSpPr>
            <a:spLocks noChangeArrowheads="1"/>
          </p:cNvSpPr>
          <p:nvPr/>
        </p:nvSpPr>
        <p:spPr bwMode="auto">
          <a:xfrm>
            <a:off x="3254375" y="28336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599" name="Oval 623"/>
          <p:cNvSpPr>
            <a:spLocks noChangeArrowheads="1"/>
          </p:cNvSpPr>
          <p:nvPr/>
        </p:nvSpPr>
        <p:spPr bwMode="auto">
          <a:xfrm>
            <a:off x="3254375" y="28067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0" name="Oval 624"/>
          <p:cNvSpPr>
            <a:spLocks noChangeArrowheads="1"/>
          </p:cNvSpPr>
          <p:nvPr/>
        </p:nvSpPr>
        <p:spPr bwMode="auto">
          <a:xfrm>
            <a:off x="3254375" y="26463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1" name="Oval 625"/>
          <p:cNvSpPr>
            <a:spLocks noChangeArrowheads="1"/>
          </p:cNvSpPr>
          <p:nvPr/>
        </p:nvSpPr>
        <p:spPr bwMode="auto">
          <a:xfrm>
            <a:off x="3254375" y="24701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2" name="Oval 626"/>
          <p:cNvSpPr>
            <a:spLocks noChangeArrowheads="1"/>
          </p:cNvSpPr>
          <p:nvPr/>
        </p:nvSpPr>
        <p:spPr bwMode="auto">
          <a:xfrm>
            <a:off x="3254375" y="22336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3" name="Oval 627"/>
          <p:cNvSpPr>
            <a:spLocks noChangeArrowheads="1"/>
          </p:cNvSpPr>
          <p:nvPr/>
        </p:nvSpPr>
        <p:spPr bwMode="auto">
          <a:xfrm>
            <a:off x="3302000" y="37322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4" name="Oval 628"/>
          <p:cNvSpPr>
            <a:spLocks noChangeArrowheads="1"/>
          </p:cNvSpPr>
          <p:nvPr/>
        </p:nvSpPr>
        <p:spPr bwMode="auto">
          <a:xfrm>
            <a:off x="3302000" y="3727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5" name="Oval 629"/>
          <p:cNvSpPr>
            <a:spLocks noChangeArrowheads="1"/>
          </p:cNvSpPr>
          <p:nvPr/>
        </p:nvSpPr>
        <p:spPr bwMode="auto">
          <a:xfrm>
            <a:off x="3302000" y="37068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6" name="Oval 630"/>
          <p:cNvSpPr>
            <a:spLocks noChangeArrowheads="1"/>
          </p:cNvSpPr>
          <p:nvPr/>
        </p:nvSpPr>
        <p:spPr bwMode="auto">
          <a:xfrm>
            <a:off x="3302000" y="34496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7" name="Oval 631"/>
          <p:cNvSpPr>
            <a:spLocks noChangeArrowheads="1"/>
          </p:cNvSpPr>
          <p:nvPr/>
        </p:nvSpPr>
        <p:spPr bwMode="auto">
          <a:xfrm>
            <a:off x="3302000" y="3368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8" name="Oval 632"/>
          <p:cNvSpPr>
            <a:spLocks noChangeArrowheads="1"/>
          </p:cNvSpPr>
          <p:nvPr/>
        </p:nvSpPr>
        <p:spPr bwMode="auto">
          <a:xfrm>
            <a:off x="3302000" y="33496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09" name="Oval 633"/>
          <p:cNvSpPr>
            <a:spLocks noChangeArrowheads="1"/>
          </p:cNvSpPr>
          <p:nvPr/>
        </p:nvSpPr>
        <p:spPr bwMode="auto">
          <a:xfrm>
            <a:off x="3302000" y="29829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0" name="Oval 634"/>
          <p:cNvSpPr>
            <a:spLocks noChangeArrowheads="1"/>
          </p:cNvSpPr>
          <p:nvPr/>
        </p:nvSpPr>
        <p:spPr bwMode="auto">
          <a:xfrm>
            <a:off x="3302000" y="2346325"/>
            <a:ext cx="47625" cy="49213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1" name="Oval 635"/>
          <p:cNvSpPr>
            <a:spLocks noChangeArrowheads="1"/>
          </p:cNvSpPr>
          <p:nvPr/>
        </p:nvSpPr>
        <p:spPr bwMode="auto">
          <a:xfrm>
            <a:off x="3302000" y="23415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2" name="Oval 636"/>
          <p:cNvSpPr>
            <a:spLocks noChangeArrowheads="1"/>
          </p:cNvSpPr>
          <p:nvPr/>
        </p:nvSpPr>
        <p:spPr bwMode="auto">
          <a:xfrm>
            <a:off x="3302000" y="2271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3" name="Oval 637"/>
          <p:cNvSpPr>
            <a:spLocks noChangeArrowheads="1"/>
          </p:cNvSpPr>
          <p:nvPr/>
        </p:nvSpPr>
        <p:spPr bwMode="auto">
          <a:xfrm>
            <a:off x="3302000" y="21526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4" name="Oval 638"/>
          <p:cNvSpPr>
            <a:spLocks noChangeArrowheads="1"/>
          </p:cNvSpPr>
          <p:nvPr/>
        </p:nvSpPr>
        <p:spPr bwMode="auto">
          <a:xfrm>
            <a:off x="3349625" y="36274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5" name="Oval 639"/>
          <p:cNvSpPr>
            <a:spLocks noChangeArrowheads="1"/>
          </p:cNvSpPr>
          <p:nvPr/>
        </p:nvSpPr>
        <p:spPr bwMode="auto">
          <a:xfrm>
            <a:off x="3349625" y="34750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6" name="Oval 640"/>
          <p:cNvSpPr>
            <a:spLocks noChangeArrowheads="1"/>
          </p:cNvSpPr>
          <p:nvPr/>
        </p:nvSpPr>
        <p:spPr bwMode="auto">
          <a:xfrm>
            <a:off x="3349625" y="33115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7" name="Oval 641"/>
          <p:cNvSpPr>
            <a:spLocks noChangeArrowheads="1"/>
          </p:cNvSpPr>
          <p:nvPr/>
        </p:nvSpPr>
        <p:spPr bwMode="auto">
          <a:xfrm>
            <a:off x="3349625" y="31686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8" name="Oval 642"/>
          <p:cNvSpPr>
            <a:spLocks noChangeArrowheads="1"/>
          </p:cNvSpPr>
          <p:nvPr/>
        </p:nvSpPr>
        <p:spPr bwMode="auto">
          <a:xfrm>
            <a:off x="3349625" y="29305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19" name="Oval 643"/>
          <p:cNvSpPr>
            <a:spLocks noChangeArrowheads="1"/>
          </p:cNvSpPr>
          <p:nvPr/>
        </p:nvSpPr>
        <p:spPr bwMode="auto">
          <a:xfrm>
            <a:off x="3349625" y="27606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0" name="Oval 644"/>
          <p:cNvSpPr>
            <a:spLocks noChangeArrowheads="1"/>
          </p:cNvSpPr>
          <p:nvPr/>
        </p:nvSpPr>
        <p:spPr bwMode="auto">
          <a:xfrm>
            <a:off x="3349625" y="26558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1" name="Oval 645"/>
          <p:cNvSpPr>
            <a:spLocks noChangeArrowheads="1"/>
          </p:cNvSpPr>
          <p:nvPr/>
        </p:nvSpPr>
        <p:spPr bwMode="auto">
          <a:xfrm>
            <a:off x="3349625" y="25590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2" name="Oval 646"/>
          <p:cNvSpPr>
            <a:spLocks noChangeArrowheads="1"/>
          </p:cNvSpPr>
          <p:nvPr/>
        </p:nvSpPr>
        <p:spPr bwMode="auto">
          <a:xfrm>
            <a:off x="3349625" y="25463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3" name="Oval 647"/>
          <p:cNvSpPr>
            <a:spLocks noChangeArrowheads="1"/>
          </p:cNvSpPr>
          <p:nvPr/>
        </p:nvSpPr>
        <p:spPr bwMode="auto">
          <a:xfrm>
            <a:off x="3349625" y="2398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4" name="Oval 648"/>
          <p:cNvSpPr>
            <a:spLocks noChangeArrowheads="1"/>
          </p:cNvSpPr>
          <p:nvPr/>
        </p:nvSpPr>
        <p:spPr bwMode="auto">
          <a:xfrm>
            <a:off x="3349625" y="23606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5" name="Oval 649"/>
          <p:cNvSpPr>
            <a:spLocks noChangeArrowheads="1"/>
          </p:cNvSpPr>
          <p:nvPr/>
        </p:nvSpPr>
        <p:spPr bwMode="auto">
          <a:xfrm>
            <a:off x="3395663" y="436086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6" name="Oval 650"/>
          <p:cNvSpPr>
            <a:spLocks noChangeArrowheads="1"/>
          </p:cNvSpPr>
          <p:nvPr/>
        </p:nvSpPr>
        <p:spPr bwMode="auto">
          <a:xfrm>
            <a:off x="3395663" y="429736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7" name="Oval 651"/>
          <p:cNvSpPr>
            <a:spLocks noChangeArrowheads="1"/>
          </p:cNvSpPr>
          <p:nvPr/>
        </p:nvSpPr>
        <p:spPr bwMode="auto">
          <a:xfrm>
            <a:off x="3395663" y="3773488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8" name="Oval 652"/>
          <p:cNvSpPr>
            <a:spLocks noChangeArrowheads="1"/>
          </p:cNvSpPr>
          <p:nvPr/>
        </p:nvSpPr>
        <p:spPr bwMode="auto">
          <a:xfrm>
            <a:off x="3395663" y="3603625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29" name="Oval 653"/>
          <p:cNvSpPr>
            <a:spLocks noChangeArrowheads="1"/>
          </p:cNvSpPr>
          <p:nvPr/>
        </p:nvSpPr>
        <p:spPr bwMode="auto">
          <a:xfrm>
            <a:off x="3395663" y="3108325"/>
            <a:ext cx="49212" cy="49213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0" name="Oval 654"/>
          <p:cNvSpPr>
            <a:spLocks noChangeArrowheads="1"/>
          </p:cNvSpPr>
          <p:nvPr/>
        </p:nvSpPr>
        <p:spPr bwMode="auto">
          <a:xfrm>
            <a:off x="3395663" y="3055938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1" name="Oval 655"/>
          <p:cNvSpPr>
            <a:spLocks noChangeArrowheads="1"/>
          </p:cNvSpPr>
          <p:nvPr/>
        </p:nvSpPr>
        <p:spPr bwMode="auto">
          <a:xfrm>
            <a:off x="3395663" y="269716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2" name="Oval 656"/>
          <p:cNvSpPr>
            <a:spLocks noChangeArrowheads="1"/>
          </p:cNvSpPr>
          <p:nvPr/>
        </p:nvSpPr>
        <p:spPr bwMode="auto">
          <a:xfrm>
            <a:off x="3395663" y="2578100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3" name="Oval 657"/>
          <p:cNvSpPr>
            <a:spLocks noChangeArrowheads="1"/>
          </p:cNvSpPr>
          <p:nvPr/>
        </p:nvSpPr>
        <p:spPr bwMode="auto">
          <a:xfrm>
            <a:off x="3395663" y="2457450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4" name="Oval 658"/>
          <p:cNvSpPr>
            <a:spLocks noChangeArrowheads="1"/>
          </p:cNvSpPr>
          <p:nvPr/>
        </p:nvSpPr>
        <p:spPr bwMode="auto">
          <a:xfrm>
            <a:off x="3395663" y="2287588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5" name="Oval 659"/>
          <p:cNvSpPr>
            <a:spLocks noChangeArrowheads="1"/>
          </p:cNvSpPr>
          <p:nvPr/>
        </p:nvSpPr>
        <p:spPr bwMode="auto">
          <a:xfrm>
            <a:off x="3395663" y="2049463"/>
            <a:ext cx="49212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6" name="Oval 660"/>
          <p:cNvSpPr>
            <a:spLocks noChangeArrowheads="1"/>
          </p:cNvSpPr>
          <p:nvPr/>
        </p:nvSpPr>
        <p:spPr bwMode="auto">
          <a:xfrm>
            <a:off x="3444875" y="54213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7" name="Oval 661"/>
          <p:cNvSpPr>
            <a:spLocks noChangeArrowheads="1"/>
          </p:cNvSpPr>
          <p:nvPr/>
        </p:nvSpPr>
        <p:spPr bwMode="auto">
          <a:xfrm>
            <a:off x="3444875" y="47339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8" name="Oval 662"/>
          <p:cNvSpPr>
            <a:spLocks noChangeArrowheads="1"/>
          </p:cNvSpPr>
          <p:nvPr/>
        </p:nvSpPr>
        <p:spPr bwMode="auto">
          <a:xfrm>
            <a:off x="3444875" y="45767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39" name="Oval 663"/>
          <p:cNvSpPr>
            <a:spLocks noChangeArrowheads="1"/>
          </p:cNvSpPr>
          <p:nvPr/>
        </p:nvSpPr>
        <p:spPr bwMode="auto">
          <a:xfrm>
            <a:off x="3444875" y="44180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0" name="Oval 664"/>
          <p:cNvSpPr>
            <a:spLocks noChangeArrowheads="1"/>
          </p:cNvSpPr>
          <p:nvPr/>
        </p:nvSpPr>
        <p:spPr bwMode="auto">
          <a:xfrm>
            <a:off x="3444875" y="3636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1" name="Oval 665"/>
          <p:cNvSpPr>
            <a:spLocks noChangeArrowheads="1"/>
          </p:cNvSpPr>
          <p:nvPr/>
        </p:nvSpPr>
        <p:spPr bwMode="auto">
          <a:xfrm>
            <a:off x="3444875" y="27892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2" name="Oval 666"/>
          <p:cNvSpPr>
            <a:spLocks noChangeArrowheads="1"/>
          </p:cNvSpPr>
          <p:nvPr/>
        </p:nvSpPr>
        <p:spPr bwMode="auto">
          <a:xfrm>
            <a:off x="3444875" y="27178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3" name="Oval 667"/>
          <p:cNvSpPr>
            <a:spLocks noChangeArrowheads="1"/>
          </p:cNvSpPr>
          <p:nvPr/>
        </p:nvSpPr>
        <p:spPr bwMode="auto">
          <a:xfrm>
            <a:off x="3444875" y="25781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4" name="Oval 668"/>
          <p:cNvSpPr>
            <a:spLocks noChangeArrowheads="1"/>
          </p:cNvSpPr>
          <p:nvPr/>
        </p:nvSpPr>
        <p:spPr bwMode="auto">
          <a:xfrm>
            <a:off x="3444875" y="25511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5" name="Oval 669"/>
          <p:cNvSpPr>
            <a:spLocks noChangeArrowheads="1"/>
          </p:cNvSpPr>
          <p:nvPr/>
        </p:nvSpPr>
        <p:spPr bwMode="auto">
          <a:xfrm>
            <a:off x="3444875" y="2525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6" name="Oval 670"/>
          <p:cNvSpPr>
            <a:spLocks noChangeArrowheads="1"/>
          </p:cNvSpPr>
          <p:nvPr/>
        </p:nvSpPr>
        <p:spPr bwMode="auto">
          <a:xfrm>
            <a:off x="3444875" y="20494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7" name="Oval 671"/>
          <p:cNvSpPr>
            <a:spLocks noChangeArrowheads="1"/>
          </p:cNvSpPr>
          <p:nvPr/>
        </p:nvSpPr>
        <p:spPr bwMode="auto">
          <a:xfrm>
            <a:off x="3492500" y="38973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8" name="Oval 672"/>
          <p:cNvSpPr>
            <a:spLocks noChangeArrowheads="1"/>
          </p:cNvSpPr>
          <p:nvPr/>
        </p:nvSpPr>
        <p:spPr bwMode="auto">
          <a:xfrm>
            <a:off x="3492500" y="36845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49" name="Oval 673"/>
          <p:cNvSpPr>
            <a:spLocks noChangeArrowheads="1"/>
          </p:cNvSpPr>
          <p:nvPr/>
        </p:nvSpPr>
        <p:spPr bwMode="auto">
          <a:xfrm>
            <a:off x="3492500" y="34147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0" name="Oval 674"/>
          <p:cNvSpPr>
            <a:spLocks noChangeArrowheads="1"/>
          </p:cNvSpPr>
          <p:nvPr/>
        </p:nvSpPr>
        <p:spPr bwMode="auto">
          <a:xfrm>
            <a:off x="3492500" y="32385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1" name="Oval 675"/>
          <p:cNvSpPr>
            <a:spLocks noChangeArrowheads="1"/>
          </p:cNvSpPr>
          <p:nvPr/>
        </p:nvSpPr>
        <p:spPr bwMode="auto">
          <a:xfrm>
            <a:off x="3492500" y="29003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2" name="Oval 676"/>
          <p:cNvSpPr>
            <a:spLocks noChangeArrowheads="1"/>
          </p:cNvSpPr>
          <p:nvPr/>
        </p:nvSpPr>
        <p:spPr bwMode="auto">
          <a:xfrm>
            <a:off x="3492500" y="2874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3" name="Oval 677"/>
          <p:cNvSpPr>
            <a:spLocks noChangeArrowheads="1"/>
          </p:cNvSpPr>
          <p:nvPr/>
        </p:nvSpPr>
        <p:spPr bwMode="auto">
          <a:xfrm>
            <a:off x="3492500" y="27828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4" name="Oval 678"/>
          <p:cNvSpPr>
            <a:spLocks noChangeArrowheads="1"/>
          </p:cNvSpPr>
          <p:nvPr/>
        </p:nvSpPr>
        <p:spPr bwMode="auto">
          <a:xfrm>
            <a:off x="3492500" y="26511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5" name="Oval 679"/>
          <p:cNvSpPr>
            <a:spLocks noChangeArrowheads="1"/>
          </p:cNvSpPr>
          <p:nvPr/>
        </p:nvSpPr>
        <p:spPr bwMode="auto">
          <a:xfrm>
            <a:off x="3492500" y="26082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6" name="Oval 680"/>
          <p:cNvSpPr>
            <a:spLocks noChangeArrowheads="1"/>
          </p:cNvSpPr>
          <p:nvPr/>
        </p:nvSpPr>
        <p:spPr bwMode="auto">
          <a:xfrm>
            <a:off x="3492500" y="2493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7" name="Oval 681"/>
          <p:cNvSpPr>
            <a:spLocks noChangeArrowheads="1"/>
          </p:cNvSpPr>
          <p:nvPr/>
        </p:nvSpPr>
        <p:spPr bwMode="auto">
          <a:xfrm>
            <a:off x="3492500" y="2203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8" name="Oval 682"/>
          <p:cNvSpPr>
            <a:spLocks noChangeArrowheads="1"/>
          </p:cNvSpPr>
          <p:nvPr/>
        </p:nvSpPr>
        <p:spPr bwMode="auto">
          <a:xfrm>
            <a:off x="3538538" y="48434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59" name="Oval 683"/>
          <p:cNvSpPr>
            <a:spLocks noChangeArrowheads="1"/>
          </p:cNvSpPr>
          <p:nvPr/>
        </p:nvSpPr>
        <p:spPr bwMode="auto">
          <a:xfrm>
            <a:off x="3538538" y="47402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0" name="Oval 684"/>
          <p:cNvSpPr>
            <a:spLocks noChangeArrowheads="1"/>
          </p:cNvSpPr>
          <p:nvPr/>
        </p:nvSpPr>
        <p:spPr bwMode="auto">
          <a:xfrm>
            <a:off x="3538538" y="44910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1" name="Oval 685"/>
          <p:cNvSpPr>
            <a:spLocks noChangeArrowheads="1"/>
          </p:cNvSpPr>
          <p:nvPr/>
        </p:nvSpPr>
        <p:spPr bwMode="auto">
          <a:xfrm>
            <a:off x="3538538" y="43180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2" name="Oval 686"/>
          <p:cNvSpPr>
            <a:spLocks noChangeArrowheads="1"/>
          </p:cNvSpPr>
          <p:nvPr/>
        </p:nvSpPr>
        <p:spPr bwMode="auto">
          <a:xfrm>
            <a:off x="3538538" y="4178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3" name="Oval 687"/>
          <p:cNvSpPr>
            <a:spLocks noChangeArrowheads="1"/>
          </p:cNvSpPr>
          <p:nvPr/>
        </p:nvSpPr>
        <p:spPr bwMode="auto">
          <a:xfrm>
            <a:off x="3538538" y="38449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4" name="Oval 688"/>
          <p:cNvSpPr>
            <a:spLocks noChangeArrowheads="1"/>
          </p:cNvSpPr>
          <p:nvPr/>
        </p:nvSpPr>
        <p:spPr bwMode="auto">
          <a:xfrm>
            <a:off x="3538538" y="34274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5" name="Oval 689"/>
          <p:cNvSpPr>
            <a:spLocks noChangeArrowheads="1"/>
          </p:cNvSpPr>
          <p:nvPr/>
        </p:nvSpPr>
        <p:spPr bwMode="auto">
          <a:xfrm>
            <a:off x="3538538" y="28178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6" name="Oval 690"/>
          <p:cNvSpPr>
            <a:spLocks noChangeArrowheads="1"/>
          </p:cNvSpPr>
          <p:nvPr/>
        </p:nvSpPr>
        <p:spPr bwMode="auto">
          <a:xfrm>
            <a:off x="3538538" y="2527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7" name="Oval 691"/>
          <p:cNvSpPr>
            <a:spLocks noChangeArrowheads="1"/>
          </p:cNvSpPr>
          <p:nvPr/>
        </p:nvSpPr>
        <p:spPr bwMode="auto">
          <a:xfrm>
            <a:off x="3538538" y="23161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8" name="Oval 692"/>
          <p:cNvSpPr>
            <a:spLocks noChangeArrowheads="1"/>
          </p:cNvSpPr>
          <p:nvPr/>
        </p:nvSpPr>
        <p:spPr bwMode="auto">
          <a:xfrm>
            <a:off x="3586163" y="52466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69" name="Oval 693"/>
          <p:cNvSpPr>
            <a:spLocks noChangeArrowheads="1"/>
          </p:cNvSpPr>
          <p:nvPr/>
        </p:nvSpPr>
        <p:spPr bwMode="auto">
          <a:xfrm>
            <a:off x="3586163" y="51276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0" name="Oval 694"/>
          <p:cNvSpPr>
            <a:spLocks noChangeArrowheads="1"/>
          </p:cNvSpPr>
          <p:nvPr/>
        </p:nvSpPr>
        <p:spPr bwMode="auto">
          <a:xfrm>
            <a:off x="3586163" y="43926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1" name="Oval 695"/>
          <p:cNvSpPr>
            <a:spLocks noChangeArrowheads="1"/>
          </p:cNvSpPr>
          <p:nvPr/>
        </p:nvSpPr>
        <p:spPr bwMode="auto">
          <a:xfrm>
            <a:off x="3586163" y="40655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2" name="Oval 696"/>
          <p:cNvSpPr>
            <a:spLocks noChangeArrowheads="1"/>
          </p:cNvSpPr>
          <p:nvPr/>
        </p:nvSpPr>
        <p:spPr bwMode="auto">
          <a:xfrm>
            <a:off x="3586163" y="39274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3" name="Oval 697"/>
          <p:cNvSpPr>
            <a:spLocks noChangeArrowheads="1"/>
          </p:cNvSpPr>
          <p:nvPr/>
        </p:nvSpPr>
        <p:spPr bwMode="auto">
          <a:xfrm>
            <a:off x="3586163" y="37607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4" name="Oval 698"/>
          <p:cNvSpPr>
            <a:spLocks noChangeArrowheads="1"/>
          </p:cNvSpPr>
          <p:nvPr/>
        </p:nvSpPr>
        <p:spPr bwMode="auto">
          <a:xfrm>
            <a:off x="3586163" y="2965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5" name="Oval 699"/>
          <p:cNvSpPr>
            <a:spLocks noChangeArrowheads="1"/>
          </p:cNvSpPr>
          <p:nvPr/>
        </p:nvSpPr>
        <p:spPr bwMode="auto">
          <a:xfrm>
            <a:off x="3586163" y="21240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6" name="Oval 700"/>
          <p:cNvSpPr>
            <a:spLocks noChangeArrowheads="1"/>
          </p:cNvSpPr>
          <p:nvPr/>
        </p:nvSpPr>
        <p:spPr bwMode="auto">
          <a:xfrm>
            <a:off x="3586163" y="17907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7" name="Oval 701"/>
          <p:cNvSpPr>
            <a:spLocks noChangeArrowheads="1"/>
          </p:cNvSpPr>
          <p:nvPr/>
        </p:nvSpPr>
        <p:spPr bwMode="auto">
          <a:xfrm>
            <a:off x="3632200" y="52816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8" name="Oval 702"/>
          <p:cNvSpPr>
            <a:spLocks noChangeArrowheads="1"/>
          </p:cNvSpPr>
          <p:nvPr/>
        </p:nvSpPr>
        <p:spPr bwMode="auto">
          <a:xfrm>
            <a:off x="3632200" y="51149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79" name="Oval 703"/>
          <p:cNvSpPr>
            <a:spLocks noChangeArrowheads="1"/>
          </p:cNvSpPr>
          <p:nvPr/>
        </p:nvSpPr>
        <p:spPr bwMode="auto">
          <a:xfrm>
            <a:off x="3632200" y="43799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0" name="Oval 704"/>
          <p:cNvSpPr>
            <a:spLocks noChangeArrowheads="1"/>
          </p:cNvSpPr>
          <p:nvPr/>
        </p:nvSpPr>
        <p:spPr bwMode="auto">
          <a:xfrm>
            <a:off x="3632200" y="4092575"/>
            <a:ext cx="47625" cy="49213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1" name="Oval 705"/>
          <p:cNvSpPr>
            <a:spLocks noChangeArrowheads="1"/>
          </p:cNvSpPr>
          <p:nvPr/>
        </p:nvSpPr>
        <p:spPr bwMode="auto">
          <a:xfrm>
            <a:off x="3632200" y="40211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2" name="Oval 706"/>
          <p:cNvSpPr>
            <a:spLocks noChangeArrowheads="1"/>
          </p:cNvSpPr>
          <p:nvPr/>
        </p:nvSpPr>
        <p:spPr bwMode="auto">
          <a:xfrm>
            <a:off x="3632200" y="35829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3" name="Oval 707"/>
          <p:cNvSpPr>
            <a:spLocks noChangeArrowheads="1"/>
          </p:cNvSpPr>
          <p:nvPr/>
        </p:nvSpPr>
        <p:spPr bwMode="auto">
          <a:xfrm>
            <a:off x="3632200" y="34893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4" name="Oval 708"/>
          <p:cNvSpPr>
            <a:spLocks noChangeArrowheads="1"/>
          </p:cNvSpPr>
          <p:nvPr/>
        </p:nvSpPr>
        <p:spPr bwMode="auto">
          <a:xfrm>
            <a:off x="3632200" y="31448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5" name="Oval 709"/>
          <p:cNvSpPr>
            <a:spLocks noChangeArrowheads="1"/>
          </p:cNvSpPr>
          <p:nvPr/>
        </p:nvSpPr>
        <p:spPr bwMode="auto">
          <a:xfrm>
            <a:off x="3632200" y="22637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6" name="Oval 710"/>
          <p:cNvSpPr>
            <a:spLocks noChangeArrowheads="1"/>
          </p:cNvSpPr>
          <p:nvPr/>
        </p:nvSpPr>
        <p:spPr bwMode="auto">
          <a:xfrm>
            <a:off x="3632200" y="20478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7" name="Oval 711"/>
          <p:cNvSpPr>
            <a:spLocks noChangeArrowheads="1"/>
          </p:cNvSpPr>
          <p:nvPr/>
        </p:nvSpPr>
        <p:spPr bwMode="auto">
          <a:xfrm>
            <a:off x="3679825" y="52387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8" name="Oval 712"/>
          <p:cNvSpPr>
            <a:spLocks noChangeArrowheads="1"/>
          </p:cNvSpPr>
          <p:nvPr/>
        </p:nvSpPr>
        <p:spPr bwMode="auto">
          <a:xfrm>
            <a:off x="3679825" y="48275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89" name="Oval 713"/>
          <p:cNvSpPr>
            <a:spLocks noChangeArrowheads="1"/>
          </p:cNvSpPr>
          <p:nvPr/>
        </p:nvSpPr>
        <p:spPr bwMode="auto">
          <a:xfrm>
            <a:off x="3679825" y="4638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0" name="Oval 714"/>
          <p:cNvSpPr>
            <a:spLocks noChangeArrowheads="1"/>
          </p:cNvSpPr>
          <p:nvPr/>
        </p:nvSpPr>
        <p:spPr bwMode="auto">
          <a:xfrm>
            <a:off x="3679825" y="24717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1" name="Oval 715"/>
          <p:cNvSpPr>
            <a:spLocks noChangeArrowheads="1"/>
          </p:cNvSpPr>
          <p:nvPr/>
        </p:nvSpPr>
        <p:spPr bwMode="auto">
          <a:xfrm>
            <a:off x="3679825" y="1901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2" name="Oval 716"/>
          <p:cNvSpPr>
            <a:spLocks noChangeArrowheads="1"/>
          </p:cNvSpPr>
          <p:nvPr/>
        </p:nvSpPr>
        <p:spPr bwMode="auto">
          <a:xfrm>
            <a:off x="3679825" y="18335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3" name="Oval 717"/>
          <p:cNvSpPr>
            <a:spLocks noChangeArrowheads="1"/>
          </p:cNvSpPr>
          <p:nvPr/>
        </p:nvSpPr>
        <p:spPr bwMode="auto">
          <a:xfrm>
            <a:off x="3727450" y="53292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4" name="Oval 718"/>
          <p:cNvSpPr>
            <a:spLocks noChangeArrowheads="1"/>
          </p:cNvSpPr>
          <p:nvPr/>
        </p:nvSpPr>
        <p:spPr bwMode="auto">
          <a:xfrm>
            <a:off x="3727450" y="5100638"/>
            <a:ext cx="47625" cy="49212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5" name="Oval 719"/>
          <p:cNvSpPr>
            <a:spLocks noChangeArrowheads="1"/>
          </p:cNvSpPr>
          <p:nvPr/>
        </p:nvSpPr>
        <p:spPr bwMode="auto">
          <a:xfrm>
            <a:off x="3727450" y="4822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6" name="Oval 720"/>
          <p:cNvSpPr>
            <a:spLocks noChangeArrowheads="1"/>
          </p:cNvSpPr>
          <p:nvPr/>
        </p:nvSpPr>
        <p:spPr bwMode="auto">
          <a:xfrm>
            <a:off x="3727450" y="4511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7" name="Oval 721"/>
          <p:cNvSpPr>
            <a:spLocks noChangeArrowheads="1"/>
          </p:cNvSpPr>
          <p:nvPr/>
        </p:nvSpPr>
        <p:spPr bwMode="auto">
          <a:xfrm>
            <a:off x="3727450" y="43672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8" name="Oval 722"/>
          <p:cNvSpPr>
            <a:spLocks noChangeArrowheads="1"/>
          </p:cNvSpPr>
          <p:nvPr/>
        </p:nvSpPr>
        <p:spPr bwMode="auto">
          <a:xfrm>
            <a:off x="3727450" y="3636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699" name="Oval 723"/>
          <p:cNvSpPr>
            <a:spLocks noChangeArrowheads="1"/>
          </p:cNvSpPr>
          <p:nvPr/>
        </p:nvSpPr>
        <p:spPr bwMode="auto">
          <a:xfrm>
            <a:off x="3727450" y="3552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0" name="Oval 724"/>
          <p:cNvSpPr>
            <a:spLocks noChangeArrowheads="1"/>
          </p:cNvSpPr>
          <p:nvPr/>
        </p:nvSpPr>
        <p:spPr bwMode="auto">
          <a:xfrm>
            <a:off x="3727450" y="31638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1" name="Oval 725"/>
          <p:cNvSpPr>
            <a:spLocks noChangeArrowheads="1"/>
          </p:cNvSpPr>
          <p:nvPr/>
        </p:nvSpPr>
        <p:spPr bwMode="auto">
          <a:xfrm>
            <a:off x="3727450" y="24669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2" name="Oval 726"/>
          <p:cNvSpPr>
            <a:spLocks noChangeArrowheads="1"/>
          </p:cNvSpPr>
          <p:nvPr/>
        </p:nvSpPr>
        <p:spPr bwMode="auto">
          <a:xfrm>
            <a:off x="3727450" y="22510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3" name="Oval 727"/>
          <p:cNvSpPr>
            <a:spLocks noChangeArrowheads="1"/>
          </p:cNvSpPr>
          <p:nvPr/>
        </p:nvSpPr>
        <p:spPr bwMode="auto">
          <a:xfrm>
            <a:off x="3775075" y="51133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4" name="Oval 728"/>
          <p:cNvSpPr>
            <a:spLocks noChangeArrowheads="1"/>
          </p:cNvSpPr>
          <p:nvPr/>
        </p:nvSpPr>
        <p:spPr bwMode="auto">
          <a:xfrm>
            <a:off x="3775075" y="42259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5" name="Oval 729"/>
          <p:cNvSpPr>
            <a:spLocks noChangeArrowheads="1"/>
          </p:cNvSpPr>
          <p:nvPr/>
        </p:nvSpPr>
        <p:spPr bwMode="auto">
          <a:xfrm>
            <a:off x="3775075" y="39814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6" name="Oval 730"/>
          <p:cNvSpPr>
            <a:spLocks noChangeArrowheads="1"/>
          </p:cNvSpPr>
          <p:nvPr/>
        </p:nvSpPr>
        <p:spPr bwMode="auto">
          <a:xfrm>
            <a:off x="3775075" y="32845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7" name="Oval 731"/>
          <p:cNvSpPr>
            <a:spLocks noChangeArrowheads="1"/>
          </p:cNvSpPr>
          <p:nvPr/>
        </p:nvSpPr>
        <p:spPr bwMode="auto">
          <a:xfrm>
            <a:off x="3775075" y="2282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8" name="Oval 732"/>
          <p:cNvSpPr>
            <a:spLocks noChangeArrowheads="1"/>
          </p:cNvSpPr>
          <p:nvPr/>
        </p:nvSpPr>
        <p:spPr bwMode="auto">
          <a:xfrm>
            <a:off x="3775075" y="21828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09" name="Oval 733"/>
          <p:cNvSpPr>
            <a:spLocks noChangeArrowheads="1"/>
          </p:cNvSpPr>
          <p:nvPr/>
        </p:nvSpPr>
        <p:spPr bwMode="auto">
          <a:xfrm>
            <a:off x="3822700" y="54102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0" name="Oval 734"/>
          <p:cNvSpPr>
            <a:spLocks noChangeArrowheads="1"/>
          </p:cNvSpPr>
          <p:nvPr/>
        </p:nvSpPr>
        <p:spPr bwMode="auto">
          <a:xfrm>
            <a:off x="3822700" y="38417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1" name="Oval 735"/>
          <p:cNvSpPr>
            <a:spLocks noChangeArrowheads="1"/>
          </p:cNvSpPr>
          <p:nvPr/>
        </p:nvSpPr>
        <p:spPr bwMode="auto">
          <a:xfrm>
            <a:off x="3822700" y="33623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2" name="Oval 736"/>
          <p:cNvSpPr>
            <a:spLocks noChangeArrowheads="1"/>
          </p:cNvSpPr>
          <p:nvPr/>
        </p:nvSpPr>
        <p:spPr bwMode="auto">
          <a:xfrm>
            <a:off x="3822700" y="27654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3" name="Oval 737"/>
          <p:cNvSpPr>
            <a:spLocks noChangeArrowheads="1"/>
          </p:cNvSpPr>
          <p:nvPr/>
        </p:nvSpPr>
        <p:spPr bwMode="auto">
          <a:xfrm>
            <a:off x="3822700" y="25050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4" name="Oval 738"/>
          <p:cNvSpPr>
            <a:spLocks noChangeArrowheads="1"/>
          </p:cNvSpPr>
          <p:nvPr/>
        </p:nvSpPr>
        <p:spPr bwMode="auto">
          <a:xfrm>
            <a:off x="3868738" y="51101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5" name="Oval 739"/>
          <p:cNvSpPr>
            <a:spLocks noChangeArrowheads="1"/>
          </p:cNvSpPr>
          <p:nvPr/>
        </p:nvSpPr>
        <p:spPr bwMode="auto">
          <a:xfrm>
            <a:off x="3868738" y="39639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6" name="Oval 740"/>
          <p:cNvSpPr>
            <a:spLocks noChangeArrowheads="1"/>
          </p:cNvSpPr>
          <p:nvPr/>
        </p:nvSpPr>
        <p:spPr bwMode="auto">
          <a:xfrm>
            <a:off x="3868738" y="3924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7" name="Oval 741"/>
          <p:cNvSpPr>
            <a:spLocks noChangeArrowheads="1"/>
          </p:cNvSpPr>
          <p:nvPr/>
        </p:nvSpPr>
        <p:spPr bwMode="auto">
          <a:xfrm>
            <a:off x="3868738" y="39036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8" name="Oval 742"/>
          <p:cNvSpPr>
            <a:spLocks noChangeArrowheads="1"/>
          </p:cNvSpPr>
          <p:nvPr/>
        </p:nvSpPr>
        <p:spPr bwMode="auto">
          <a:xfrm>
            <a:off x="3868738" y="34258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19" name="Oval 743"/>
          <p:cNvSpPr>
            <a:spLocks noChangeArrowheads="1"/>
          </p:cNvSpPr>
          <p:nvPr/>
        </p:nvSpPr>
        <p:spPr bwMode="auto">
          <a:xfrm>
            <a:off x="3868738" y="27606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0" name="Oval 744"/>
          <p:cNvSpPr>
            <a:spLocks noChangeArrowheads="1"/>
          </p:cNvSpPr>
          <p:nvPr/>
        </p:nvSpPr>
        <p:spPr bwMode="auto">
          <a:xfrm>
            <a:off x="3868738" y="24939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1" name="Oval 745"/>
          <p:cNvSpPr>
            <a:spLocks noChangeArrowheads="1"/>
          </p:cNvSpPr>
          <p:nvPr/>
        </p:nvSpPr>
        <p:spPr bwMode="auto">
          <a:xfrm>
            <a:off x="3868738" y="21002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2" name="Oval 746"/>
          <p:cNvSpPr>
            <a:spLocks noChangeArrowheads="1"/>
          </p:cNvSpPr>
          <p:nvPr/>
        </p:nvSpPr>
        <p:spPr bwMode="auto">
          <a:xfrm>
            <a:off x="3868738" y="20193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3" name="Oval 747"/>
          <p:cNvSpPr>
            <a:spLocks noChangeArrowheads="1"/>
          </p:cNvSpPr>
          <p:nvPr/>
        </p:nvSpPr>
        <p:spPr bwMode="auto">
          <a:xfrm>
            <a:off x="3916363" y="38941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4" name="Oval 748"/>
          <p:cNvSpPr>
            <a:spLocks noChangeArrowheads="1"/>
          </p:cNvSpPr>
          <p:nvPr/>
        </p:nvSpPr>
        <p:spPr bwMode="auto">
          <a:xfrm>
            <a:off x="3916363" y="38465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5" name="Oval 749"/>
          <p:cNvSpPr>
            <a:spLocks noChangeArrowheads="1"/>
          </p:cNvSpPr>
          <p:nvPr/>
        </p:nvSpPr>
        <p:spPr bwMode="auto">
          <a:xfrm>
            <a:off x="3916363" y="36163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6" name="Oval 750"/>
          <p:cNvSpPr>
            <a:spLocks noChangeArrowheads="1"/>
          </p:cNvSpPr>
          <p:nvPr/>
        </p:nvSpPr>
        <p:spPr bwMode="auto">
          <a:xfrm>
            <a:off x="3916363" y="3576638"/>
            <a:ext cx="47625" cy="49212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7" name="Oval 751"/>
          <p:cNvSpPr>
            <a:spLocks noChangeArrowheads="1"/>
          </p:cNvSpPr>
          <p:nvPr/>
        </p:nvSpPr>
        <p:spPr bwMode="auto">
          <a:xfrm>
            <a:off x="3916363" y="35337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8" name="Oval 752"/>
          <p:cNvSpPr>
            <a:spLocks noChangeArrowheads="1"/>
          </p:cNvSpPr>
          <p:nvPr/>
        </p:nvSpPr>
        <p:spPr bwMode="auto">
          <a:xfrm>
            <a:off x="3916363" y="35147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29" name="Oval 753"/>
          <p:cNvSpPr>
            <a:spLocks noChangeArrowheads="1"/>
          </p:cNvSpPr>
          <p:nvPr/>
        </p:nvSpPr>
        <p:spPr bwMode="auto">
          <a:xfrm>
            <a:off x="3916363" y="345440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0" name="Oval 754"/>
          <p:cNvSpPr>
            <a:spLocks noChangeArrowheads="1"/>
          </p:cNvSpPr>
          <p:nvPr/>
        </p:nvSpPr>
        <p:spPr bwMode="auto">
          <a:xfrm>
            <a:off x="3916363" y="2482850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1" name="Oval 755"/>
          <p:cNvSpPr>
            <a:spLocks noChangeArrowheads="1"/>
          </p:cNvSpPr>
          <p:nvPr/>
        </p:nvSpPr>
        <p:spPr bwMode="auto">
          <a:xfrm>
            <a:off x="3916363" y="24590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2" name="Oval 756"/>
          <p:cNvSpPr>
            <a:spLocks noChangeArrowheads="1"/>
          </p:cNvSpPr>
          <p:nvPr/>
        </p:nvSpPr>
        <p:spPr bwMode="auto">
          <a:xfrm>
            <a:off x="3963988" y="52609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3" name="Oval 757"/>
          <p:cNvSpPr>
            <a:spLocks noChangeArrowheads="1"/>
          </p:cNvSpPr>
          <p:nvPr/>
        </p:nvSpPr>
        <p:spPr bwMode="auto">
          <a:xfrm>
            <a:off x="3963988" y="487838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4" name="Oval 758"/>
          <p:cNvSpPr>
            <a:spLocks noChangeArrowheads="1"/>
          </p:cNvSpPr>
          <p:nvPr/>
        </p:nvSpPr>
        <p:spPr bwMode="auto">
          <a:xfrm>
            <a:off x="3963988" y="43481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5" name="Oval 759"/>
          <p:cNvSpPr>
            <a:spLocks noChangeArrowheads="1"/>
          </p:cNvSpPr>
          <p:nvPr/>
        </p:nvSpPr>
        <p:spPr bwMode="auto">
          <a:xfrm>
            <a:off x="3963988" y="424021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6" name="Oval 760"/>
          <p:cNvSpPr>
            <a:spLocks noChangeArrowheads="1"/>
          </p:cNvSpPr>
          <p:nvPr/>
        </p:nvSpPr>
        <p:spPr bwMode="auto">
          <a:xfrm>
            <a:off x="3963988" y="29559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7" name="Oval 761"/>
          <p:cNvSpPr>
            <a:spLocks noChangeArrowheads="1"/>
          </p:cNvSpPr>
          <p:nvPr/>
        </p:nvSpPr>
        <p:spPr bwMode="auto">
          <a:xfrm>
            <a:off x="3963988" y="26003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8" name="Oval 762"/>
          <p:cNvSpPr>
            <a:spLocks noChangeArrowheads="1"/>
          </p:cNvSpPr>
          <p:nvPr/>
        </p:nvSpPr>
        <p:spPr bwMode="auto">
          <a:xfrm>
            <a:off x="3963988" y="23272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39" name="Oval 763"/>
          <p:cNvSpPr>
            <a:spLocks noChangeArrowheads="1"/>
          </p:cNvSpPr>
          <p:nvPr/>
        </p:nvSpPr>
        <p:spPr bwMode="auto">
          <a:xfrm>
            <a:off x="4010025" y="54308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0" name="Oval 764"/>
          <p:cNvSpPr>
            <a:spLocks noChangeArrowheads="1"/>
          </p:cNvSpPr>
          <p:nvPr/>
        </p:nvSpPr>
        <p:spPr bwMode="auto">
          <a:xfrm>
            <a:off x="4010025" y="49736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1" name="Oval 765"/>
          <p:cNvSpPr>
            <a:spLocks noChangeArrowheads="1"/>
          </p:cNvSpPr>
          <p:nvPr/>
        </p:nvSpPr>
        <p:spPr bwMode="auto">
          <a:xfrm>
            <a:off x="4010025" y="459422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2" name="Oval 766"/>
          <p:cNvSpPr>
            <a:spLocks noChangeArrowheads="1"/>
          </p:cNvSpPr>
          <p:nvPr/>
        </p:nvSpPr>
        <p:spPr bwMode="auto">
          <a:xfrm>
            <a:off x="4010025" y="42576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3" name="Oval 767"/>
          <p:cNvSpPr>
            <a:spLocks noChangeArrowheads="1"/>
          </p:cNvSpPr>
          <p:nvPr/>
        </p:nvSpPr>
        <p:spPr bwMode="auto">
          <a:xfrm>
            <a:off x="4010025" y="3081338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4" name="Oval 768"/>
          <p:cNvSpPr>
            <a:spLocks noChangeArrowheads="1"/>
          </p:cNvSpPr>
          <p:nvPr/>
        </p:nvSpPr>
        <p:spPr bwMode="auto">
          <a:xfrm>
            <a:off x="4010025" y="2035175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5" name="Oval 769"/>
          <p:cNvSpPr>
            <a:spLocks noChangeArrowheads="1"/>
          </p:cNvSpPr>
          <p:nvPr/>
        </p:nvSpPr>
        <p:spPr bwMode="auto">
          <a:xfrm>
            <a:off x="4010025" y="1871663"/>
            <a:ext cx="47625" cy="47625"/>
          </a:xfrm>
          <a:prstGeom prst="ellipse">
            <a:avLst/>
          </a:prstGeom>
          <a:solidFill>
            <a:srgbClr val="CC0000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6" name="Rectangle 770"/>
          <p:cNvSpPr>
            <a:spLocks noChangeArrowheads="1"/>
          </p:cNvSpPr>
          <p:nvPr/>
        </p:nvSpPr>
        <p:spPr bwMode="auto">
          <a:xfrm>
            <a:off x="1668463" y="1668463"/>
            <a:ext cx="2457450" cy="3792537"/>
          </a:xfrm>
          <a:prstGeom prst="rect">
            <a:avLst/>
          </a:prstGeom>
          <a:noFill/>
          <a:ln w="1588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47" name="Text Box 771"/>
          <p:cNvSpPr txBox="1">
            <a:spLocks noChangeArrowheads="1"/>
          </p:cNvSpPr>
          <p:nvPr/>
        </p:nvSpPr>
        <p:spPr bwMode="auto">
          <a:xfrm>
            <a:off x="2324100" y="5762625"/>
            <a:ext cx="10985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mic Sans MS" charset="0"/>
                <a:sym typeface="Math1" pitchFamily="2" charset="2"/>
              </a:rPr>
              <a:t>seasonality</a:t>
            </a:r>
            <a:endParaRPr lang="en-US">
              <a:latin typeface="Math1" pitchFamily="2" charset="2"/>
            </a:endParaRPr>
          </a:p>
        </p:txBody>
      </p:sp>
      <p:sp>
        <p:nvSpPr>
          <p:cNvPr id="383748" name="Text Box 772"/>
          <p:cNvSpPr txBox="1">
            <a:spLocks noChangeArrowheads="1"/>
          </p:cNvSpPr>
          <p:nvPr/>
        </p:nvSpPr>
        <p:spPr bwMode="auto">
          <a:xfrm rot="-5400000">
            <a:off x="193675" y="3343276"/>
            <a:ext cx="20161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mic Sans MS" charset="0"/>
                <a:sym typeface="Math1" pitchFamily="2" charset="2"/>
              </a:rPr>
              <a:t>Infected (in October)</a:t>
            </a:r>
            <a:endParaRPr lang="en-US">
              <a:latin typeface="Comic Sans MS" charset="0"/>
            </a:endParaRPr>
          </a:p>
        </p:txBody>
      </p:sp>
      <p:sp>
        <p:nvSpPr>
          <p:cNvPr id="383749" name="Line 773"/>
          <p:cNvSpPr>
            <a:spLocks noChangeShapeType="1"/>
          </p:cNvSpPr>
          <p:nvPr/>
        </p:nvSpPr>
        <p:spPr bwMode="auto">
          <a:xfrm flipV="1">
            <a:off x="1957388" y="1808163"/>
            <a:ext cx="3189287" cy="3413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0" name="Line 774"/>
          <p:cNvSpPr>
            <a:spLocks noChangeShapeType="1"/>
          </p:cNvSpPr>
          <p:nvPr/>
        </p:nvSpPr>
        <p:spPr bwMode="auto">
          <a:xfrm>
            <a:off x="2416175" y="2536825"/>
            <a:ext cx="2747963" cy="993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1" name="Line 775"/>
          <p:cNvSpPr>
            <a:spLocks noChangeShapeType="1"/>
          </p:cNvSpPr>
          <p:nvPr/>
        </p:nvSpPr>
        <p:spPr bwMode="auto">
          <a:xfrm>
            <a:off x="3216275" y="3328988"/>
            <a:ext cx="1905000" cy="165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2" name="Line 776"/>
          <p:cNvSpPr>
            <a:spLocks noChangeShapeType="1"/>
          </p:cNvSpPr>
          <p:nvPr/>
        </p:nvSpPr>
        <p:spPr bwMode="auto">
          <a:xfrm>
            <a:off x="6073775" y="259556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3" name="Text Box 777"/>
          <p:cNvSpPr txBox="1">
            <a:spLocks noChangeArrowheads="1"/>
          </p:cNvSpPr>
          <p:nvPr/>
        </p:nvSpPr>
        <p:spPr bwMode="auto">
          <a:xfrm>
            <a:off x="6084888" y="2563813"/>
            <a:ext cx="430212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Comic Sans MS" charset="0"/>
              </a:rPr>
              <a:t>2yr</a:t>
            </a:r>
          </a:p>
        </p:txBody>
      </p:sp>
      <p:sp>
        <p:nvSpPr>
          <p:cNvPr id="383754" name="Text Box 778"/>
          <p:cNvSpPr txBox="1">
            <a:spLocks noChangeArrowheads="1"/>
          </p:cNvSpPr>
          <p:nvPr/>
        </p:nvSpPr>
        <p:spPr bwMode="auto">
          <a:xfrm>
            <a:off x="5565775" y="1228725"/>
            <a:ext cx="1033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Seasonality = 0.05</a:t>
            </a:r>
          </a:p>
        </p:txBody>
      </p:sp>
      <p:sp>
        <p:nvSpPr>
          <p:cNvPr id="383756" name="Oval 780"/>
          <p:cNvSpPr>
            <a:spLocks noChangeArrowheads="1"/>
          </p:cNvSpPr>
          <p:nvPr/>
        </p:nvSpPr>
        <p:spPr bwMode="auto">
          <a:xfrm>
            <a:off x="5695950" y="40878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7" name="Oval 781"/>
          <p:cNvSpPr>
            <a:spLocks noChangeArrowheads="1"/>
          </p:cNvSpPr>
          <p:nvPr/>
        </p:nvSpPr>
        <p:spPr bwMode="auto">
          <a:xfrm>
            <a:off x="6200775" y="40878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8" name="Oval 782"/>
          <p:cNvSpPr>
            <a:spLocks noChangeArrowheads="1"/>
          </p:cNvSpPr>
          <p:nvPr/>
        </p:nvSpPr>
        <p:spPr bwMode="auto">
          <a:xfrm>
            <a:off x="6705600" y="40878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59" name="Oval 783"/>
          <p:cNvSpPr>
            <a:spLocks noChangeArrowheads="1"/>
          </p:cNvSpPr>
          <p:nvPr/>
        </p:nvSpPr>
        <p:spPr bwMode="auto">
          <a:xfrm>
            <a:off x="7210425" y="40878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60" name="Oval 784"/>
          <p:cNvSpPr>
            <a:spLocks noChangeArrowheads="1"/>
          </p:cNvSpPr>
          <p:nvPr/>
        </p:nvSpPr>
        <p:spPr bwMode="auto">
          <a:xfrm>
            <a:off x="7715250" y="40878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65" name="Text Box 789"/>
          <p:cNvSpPr txBox="1">
            <a:spLocks noChangeArrowheads="1"/>
          </p:cNvSpPr>
          <p:nvPr/>
        </p:nvSpPr>
        <p:spPr bwMode="auto">
          <a:xfrm>
            <a:off x="5565775" y="2924175"/>
            <a:ext cx="1033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Seasonality = 0.15</a:t>
            </a:r>
          </a:p>
        </p:txBody>
      </p:sp>
      <p:sp>
        <p:nvSpPr>
          <p:cNvPr id="383766" name="Oval 790"/>
          <p:cNvSpPr>
            <a:spLocks noChangeArrowheads="1"/>
          </p:cNvSpPr>
          <p:nvPr/>
        </p:nvSpPr>
        <p:spPr bwMode="auto">
          <a:xfrm>
            <a:off x="5695950" y="554196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67" name="Oval 791"/>
          <p:cNvSpPr>
            <a:spLocks noChangeArrowheads="1"/>
          </p:cNvSpPr>
          <p:nvPr/>
        </p:nvSpPr>
        <p:spPr bwMode="auto">
          <a:xfrm>
            <a:off x="5969000" y="579755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68" name="Oval 792"/>
          <p:cNvSpPr>
            <a:spLocks noChangeArrowheads="1"/>
          </p:cNvSpPr>
          <p:nvPr/>
        </p:nvSpPr>
        <p:spPr bwMode="auto">
          <a:xfrm>
            <a:off x="6200775" y="573246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69" name="Oval 793"/>
          <p:cNvSpPr>
            <a:spLocks noChangeArrowheads="1"/>
          </p:cNvSpPr>
          <p:nvPr/>
        </p:nvSpPr>
        <p:spPr bwMode="auto">
          <a:xfrm>
            <a:off x="6454775" y="570230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0" name="Oval 794"/>
          <p:cNvSpPr>
            <a:spLocks noChangeArrowheads="1"/>
          </p:cNvSpPr>
          <p:nvPr/>
        </p:nvSpPr>
        <p:spPr bwMode="auto">
          <a:xfrm>
            <a:off x="6705600" y="55356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1" name="Oval 795"/>
          <p:cNvSpPr>
            <a:spLocks noChangeArrowheads="1"/>
          </p:cNvSpPr>
          <p:nvPr/>
        </p:nvSpPr>
        <p:spPr bwMode="auto">
          <a:xfrm>
            <a:off x="6950075" y="575945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2" name="Oval 796"/>
          <p:cNvSpPr>
            <a:spLocks noChangeArrowheads="1"/>
          </p:cNvSpPr>
          <p:nvPr/>
        </p:nvSpPr>
        <p:spPr bwMode="auto">
          <a:xfrm>
            <a:off x="7216775" y="493871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3" name="Oval 797"/>
          <p:cNvSpPr>
            <a:spLocks noChangeArrowheads="1"/>
          </p:cNvSpPr>
          <p:nvPr/>
        </p:nvSpPr>
        <p:spPr bwMode="auto">
          <a:xfrm>
            <a:off x="7435850" y="5800725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4" name="Oval 798"/>
          <p:cNvSpPr>
            <a:spLocks noChangeArrowheads="1"/>
          </p:cNvSpPr>
          <p:nvPr/>
        </p:nvSpPr>
        <p:spPr bwMode="auto">
          <a:xfrm>
            <a:off x="7715250" y="5541963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5" name="Text Box 799"/>
          <p:cNvSpPr txBox="1">
            <a:spLocks noChangeArrowheads="1"/>
          </p:cNvSpPr>
          <p:nvPr/>
        </p:nvSpPr>
        <p:spPr bwMode="auto">
          <a:xfrm>
            <a:off x="5565775" y="4581525"/>
            <a:ext cx="1033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Seasonality = 0.30</a:t>
            </a:r>
          </a:p>
        </p:txBody>
      </p:sp>
      <p:sp>
        <p:nvSpPr>
          <p:cNvPr id="383776" name="Oval 800"/>
          <p:cNvSpPr>
            <a:spLocks noChangeArrowheads="1"/>
          </p:cNvSpPr>
          <p:nvPr/>
        </p:nvSpPr>
        <p:spPr bwMode="auto">
          <a:xfrm>
            <a:off x="6854825" y="1308100"/>
            <a:ext cx="57150" cy="57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777" name="Text Box 801"/>
          <p:cNvSpPr txBox="1">
            <a:spLocks noChangeArrowheads="1"/>
          </p:cNvSpPr>
          <p:nvPr/>
        </p:nvSpPr>
        <p:spPr bwMode="auto">
          <a:xfrm>
            <a:off x="6889750" y="1203325"/>
            <a:ext cx="1214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1st week of October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/>
          <a:lstStyle/>
          <a:p>
            <a:r>
              <a:rPr lang="en-US" sz="1800">
                <a:latin typeface="Comic Sans MS" charset="0"/>
              </a:rPr>
              <a:t>But patterns modulated by birth rate</a:t>
            </a:r>
          </a:p>
        </p:txBody>
      </p:sp>
      <p:pic>
        <p:nvPicPr>
          <p:cNvPr id="358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513" y="1416050"/>
            <a:ext cx="6623050" cy="401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457200" y="5837238"/>
            <a:ext cx="82296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Comic Sans MS" charset="0"/>
              </a:rPr>
              <a:t>UK seasonality but varying birth rates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763" y="1482725"/>
            <a:ext cx="6746875" cy="3687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673225" y="747713"/>
            <a:ext cx="5157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Annual dynamics in UK post WWII due to baby-boom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3225" y="5965351"/>
            <a:ext cx="5802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&gt;&gt; SEIR Shiny App – resonance gives way </a:t>
            </a:r>
            <a:r>
              <a:rPr lang="en-US"/>
              <a:t>to dissonance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1" y="1978304"/>
            <a:ext cx="6832240" cy="4383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651" y="1029732"/>
            <a:ext cx="4775200" cy="267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2037" y="584358"/>
            <a:ext cx="308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Kenya (Three epidemics / year)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60400"/>
            <a:ext cx="253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Rubella (</a:t>
            </a:r>
            <a:r>
              <a:rPr lang="en-US" sz="2400" dirty="0" err="1"/>
              <a:t>Togavirus</a:t>
            </a:r>
            <a:r>
              <a:rPr lang="en-US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7739" y="1758018"/>
            <a:ext cx="198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 Africa </a:t>
            </a:r>
          </a:p>
          <a:p>
            <a:r>
              <a:rPr lang="en-US" dirty="0"/>
              <a:t>(Annual epidemics)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3761B2-B48A-6D4B-A81F-D56DD251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2" y="590800"/>
            <a:ext cx="7378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67EFDBD-46F2-7947-BA0E-4AF419D2248A}"/>
              </a:ext>
            </a:extLst>
          </p:cNvPr>
          <p:cNvSpPr txBox="1">
            <a:spLocks noChangeArrowheads="1"/>
          </p:cNvSpPr>
          <p:nvPr/>
        </p:nvSpPr>
        <p:spPr>
          <a:xfrm>
            <a:off x="242372" y="133600"/>
            <a:ext cx="9359900" cy="45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</a:rPr>
              <a:t>Fig 1. The demographic, vaccination, and measles data analyzed.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6F6781C-FCDD-C74F-9055-C0B6FE57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2" y="6242300"/>
            <a:ext cx="918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/>
              <a:t>Becker AD, Wesolowski A, Bjørnstad ON, Grenfell BT (2019) Long-term dynamics of measles in London: Titrating the impact of wars, the 1918 pandemic, and vaccination. PLOS Computational Biology 15(9): e1007305. https://doi.org/10.1371/journal.pcbi.1007305</a:t>
            </a:r>
          </a:p>
          <a:p>
            <a:pPr eaLnBrk="1" hangingPunct="1"/>
            <a:r>
              <a:rPr lang="en-US" altLang="en-US" sz="1200">
                <a:hlinkClick r:id="rId3"/>
              </a:rPr>
              <a:t>https://journals.plos.org/ploscompbiol/article?id=10.1371/journal.pcbi.1007305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903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17BDC-DEBC-2D47-8427-C0548CF0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76350"/>
            <a:ext cx="6477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FEBD63-B6BE-EA46-BF3E-3BAA51C0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863600"/>
            <a:ext cx="7378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530980C-68FF-FE4C-933A-5D4CDD2A57AB}"/>
              </a:ext>
            </a:extLst>
          </p:cNvPr>
          <p:cNvSpPr txBox="1">
            <a:spLocks noChangeArrowheads="1"/>
          </p:cNvSpPr>
          <p:nvPr/>
        </p:nvSpPr>
        <p:spPr>
          <a:xfrm>
            <a:off x="355600" y="279400"/>
            <a:ext cx="9359900" cy="45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</a:rPr>
              <a:t>Fig 3. A comparison of predicted against observed measles dynamics for London 1897–1991 based on periodicity inferred from wavelet analysis.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42C24A-2311-8E41-A927-69E3753D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6515100"/>
            <a:ext cx="918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/>
              <a:t>Becker AD, Wesolowski A, Bjørnstad ON, Grenfell BT (2019) Long-term dynamics of measles in London: Titrating the impact of wars, the 1918 pandemic, and vaccination. PLOS Computational Biology 15(9): e1007305. https://doi.org/10.1371/journal.pcbi.1007305</a:t>
            </a:r>
          </a:p>
          <a:p>
            <a:pPr eaLnBrk="1" hangingPunct="1"/>
            <a:r>
              <a:rPr lang="en-US" altLang="en-US" sz="1200">
                <a:hlinkClick r:id="rId3"/>
              </a:rPr>
              <a:t>https://journals.plos.org/ploscompbiol/article?id=10.1371/journal.pcbi.1007305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9066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/>
          <p:cNvPicPr>
            <a:picLocks noChangeAspect="1" noChangeArrowheads="1"/>
          </p:cNvPicPr>
          <p:nvPr/>
        </p:nvPicPr>
        <p:blipFill>
          <a:blip r:embed="rId2"/>
          <a:srcRect l="6250" t="11087" r="8594" b="14111"/>
          <a:stretch>
            <a:fillRect/>
          </a:stretch>
        </p:blipFill>
        <p:spPr bwMode="auto">
          <a:xfrm>
            <a:off x="381000" y="479425"/>
            <a:ext cx="8305800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641350" y="284163"/>
            <a:ext cx="7967663" cy="2779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92850" y="882650"/>
            <a:ext cx="2647950" cy="1103313"/>
            <a:chOff x="3330" y="1135"/>
            <a:chExt cx="1668" cy="695"/>
          </a:xfrm>
        </p:grpSpPr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3522" y="1177"/>
              <a:ext cx="1464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0" name="Line 6"/>
            <p:cNvSpPr>
              <a:spLocks noChangeShapeType="1"/>
            </p:cNvSpPr>
            <p:nvPr/>
          </p:nvSpPr>
          <p:spPr bwMode="auto">
            <a:xfrm>
              <a:off x="3816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1" name="Line 7"/>
            <p:cNvSpPr>
              <a:spLocks noChangeShapeType="1"/>
            </p:cNvSpPr>
            <p:nvPr/>
          </p:nvSpPr>
          <p:spPr bwMode="auto">
            <a:xfrm>
              <a:off x="4110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2" name="Line 8"/>
            <p:cNvSpPr>
              <a:spLocks noChangeShapeType="1"/>
            </p:cNvSpPr>
            <p:nvPr/>
          </p:nvSpPr>
          <p:spPr bwMode="auto">
            <a:xfrm>
              <a:off x="4398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4692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4" name="Line 10"/>
            <p:cNvSpPr>
              <a:spLocks noChangeShapeType="1"/>
            </p:cNvSpPr>
            <p:nvPr/>
          </p:nvSpPr>
          <p:spPr bwMode="auto">
            <a:xfrm>
              <a:off x="4986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5" name="Rectangle 11"/>
            <p:cNvSpPr>
              <a:spLocks noChangeArrowheads="1"/>
            </p:cNvSpPr>
            <p:nvPr/>
          </p:nvSpPr>
          <p:spPr bwMode="auto">
            <a:xfrm>
              <a:off x="3522" y="1177"/>
              <a:ext cx="1464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6" name="Line 12"/>
            <p:cNvSpPr>
              <a:spLocks noChangeShapeType="1"/>
            </p:cNvSpPr>
            <p:nvPr/>
          </p:nvSpPr>
          <p:spPr bwMode="auto">
            <a:xfrm>
              <a:off x="3522" y="1177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7" name="Line 13"/>
            <p:cNvSpPr>
              <a:spLocks noChangeShapeType="1"/>
            </p:cNvSpPr>
            <p:nvPr/>
          </p:nvSpPr>
          <p:spPr bwMode="auto">
            <a:xfrm>
              <a:off x="3504" y="1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8" name="Line 14"/>
            <p:cNvSpPr>
              <a:spLocks noChangeShapeType="1"/>
            </p:cNvSpPr>
            <p:nvPr/>
          </p:nvSpPr>
          <p:spPr bwMode="auto">
            <a:xfrm>
              <a:off x="3504" y="17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19" name="Line 15"/>
            <p:cNvSpPr>
              <a:spLocks noChangeShapeType="1"/>
            </p:cNvSpPr>
            <p:nvPr/>
          </p:nvSpPr>
          <p:spPr bwMode="auto">
            <a:xfrm>
              <a:off x="3504" y="162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0" name="Line 16"/>
            <p:cNvSpPr>
              <a:spLocks noChangeShapeType="1"/>
            </p:cNvSpPr>
            <p:nvPr/>
          </p:nvSpPr>
          <p:spPr bwMode="auto">
            <a:xfrm>
              <a:off x="3504" y="153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1" name="Line 17"/>
            <p:cNvSpPr>
              <a:spLocks noChangeShapeType="1"/>
            </p:cNvSpPr>
            <p:nvPr/>
          </p:nvSpPr>
          <p:spPr bwMode="auto">
            <a:xfrm>
              <a:off x="3504" y="144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2" name="Line 18"/>
            <p:cNvSpPr>
              <a:spLocks noChangeShapeType="1"/>
            </p:cNvSpPr>
            <p:nvPr/>
          </p:nvSpPr>
          <p:spPr bwMode="auto">
            <a:xfrm>
              <a:off x="3504" y="135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3" name="Line 19"/>
            <p:cNvSpPr>
              <a:spLocks noChangeShapeType="1"/>
            </p:cNvSpPr>
            <p:nvPr/>
          </p:nvSpPr>
          <p:spPr bwMode="auto">
            <a:xfrm>
              <a:off x="3504" y="126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4" name="Line 20"/>
            <p:cNvSpPr>
              <a:spLocks noChangeShapeType="1"/>
            </p:cNvSpPr>
            <p:nvPr/>
          </p:nvSpPr>
          <p:spPr bwMode="auto">
            <a:xfrm>
              <a:off x="3504" y="117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5" name="Line 21"/>
            <p:cNvSpPr>
              <a:spLocks noChangeShapeType="1"/>
            </p:cNvSpPr>
            <p:nvPr/>
          </p:nvSpPr>
          <p:spPr bwMode="auto">
            <a:xfrm>
              <a:off x="3522" y="1795"/>
              <a:ext cx="14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6" name="Line 22"/>
            <p:cNvSpPr>
              <a:spLocks noChangeShapeType="1"/>
            </p:cNvSpPr>
            <p:nvPr/>
          </p:nvSpPr>
          <p:spPr bwMode="auto">
            <a:xfrm flipV="1">
              <a:off x="3522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7" name="Line 23"/>
            <p:cNvSpPr>
              <a:spLocks noChangeShapeType="1"/>
            </p:cNvSpPr>
            <p:nvPr/>
          </p:nvSpPr>
          <p:spPr bwMode="auto">
            <a:xfrm flipV="1">
              <a:off x="4110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8" name="Line 24"/>
            <p:cNvSpPr>
              <a:spLocks noChangeShapeType="1"/>
            </p:cNvSpPr>
            <p:nvPr/>
          </p:nvSpPr>
          <p:spPr bwMode="auto">
            <a:xfrm flipV="1">
              <a:off x="4692" y="179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29" name="Line 25"/>
            <p:cNvSpPr>
              <a:spLocks noChangeShapeType="1"/>
            </p:cNvSpPr>
            <p:nvPr/>
          </p:nvSpPr>
          <p:spPr bwMode="auto">
            <a:xfrm>
              <a:off x="3522" y="141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0" name="Line 26"/>
            <p:cNvSpPr>
              <a:spLocks noChangeShapeType="1"/>
            </p:cNvSpPr>
            <p:nvPr/>
          </p:nvSpPr>
          <p:spPr bwMode="auto">
            <a:xfrm>
              <a:off x="3528" y="145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1" name="Line 27"/>
            <p:cNvSpPr>
              <a:spLocks noChangeShapeType="1"/>
            </p:cNvSpPr>
            <p:nvPr/>
          </p:nvSpPr>
          <p:spPr bwMode="auto">
            <a:xfrm>
              <a:off x="3534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2" name="Line 28"/>
            <p:cNvSpPr>
              <a:spLocks noChangeShapeType="1"/>
            </p:cNvSpPr>
            <p:nvPr/>
          </p:nvSpPr>
          <p:spPr bwMode="auto">
            <a:xfrm flipV="1">
              <a:off x="3540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3" name="Line 29"/>
            <p:cNvSpPr>
              <a:spLocks noChangeShapeType="1"/>
            </p:cNvSpPr>
            <p:nvPr/>
          </p:nvSpPr>
          <p:spPr bwMode="auto">
            <a:xfrm flipV="1">
              <a:off x="3546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 flipV="1">
              <a:off x="3552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 flipV="1">
              <a:off x="3558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6" name="Line 32"/>
            <p:cNvSpPr>
              <a:spLocks noChangeShapeType="1"/>
            </p:cNvSpPr>
            <p:nvPr/>
          </p:nvSpPr>
          <p:spPr bwMode="auto">
            <a:xfrm flipV="1">
              <a:off x="3564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 flipV="1">
              <a:off x="3570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8" name="Line 34"/>
            <p:cNvSpPr>
              <a:spLocks noChangeShapeType="1"/>
            </p:cNvSpPr>
            <p:nvPr/>
          </p:nvSpPr>
          <p:spPr bwMode="auto">
            <a:xfrm flipV="1">
              <a:off x="3576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39" name="Line 35"/>
            <p:cNvSpPr>
              <a:spLocks noChangeShapeType="1"/>
            </p:cNvSpPr>
            <p:nvPr/>
          </p:nvSpPr>
          <p:spPr bwMode="auto">
            <a:xfrm flipV="1">
              <a:off x="3582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0" name="Line 36"/>
            <p:cNvSpPr>
              <a:spLocks noChangeShapeType="1"/>
            </p:cNvSpPr>
            <p:nvPr/>
          </p:nvSpPr>
          <p:spPr bwMode="auto">
            <a:xfrm flipV="1">
              <a:off x="3588" y="139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1" name="Line 37"/>
            <p:cNvSpPr>
              <a:spLocks noChangeShapeType="1"/>
            </p:cNvSpPr>
            <p:nvPr/>
          </p:nvSpPr>
          <p:spPr bwMode="auto">
            <a:xfrm flipV="1">
              <a:off x="3594" y="136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2" name="Line 38"/>
            <p:cNvSpPr>
              <a:spLocks noChangeShapeType="1"/>
            </p:cNvSpPr>
            <p:nvPr/>
          </p:nvSpPr>
          <p:spPr bwMode="auto">
            <a:xfrm flipV="1">
              <a:off x="3600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3" name="Line 39"/>
            <p:cNvSpPr>
              <a:spLocks noChangeShapeType="1"/>
            </p:cNvSpPr>
            <p:nvPr/>
          </p:nvSpPr>
          <p:spPr bwMode="auto">
            <a:xfrm flipV="1">
              <a:off x="3606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4" name="Line 40"/>
            <p:cNvSpPr>
              <a:spLocks noChangeShapeType="1"/>
            </p:cNvSpPr>
            <p:nvPr/>
          </p:nvSpPr>
          <p:spPr bwMode="auto">
            <a:xfrm flipV="1">
              <a:off x="3612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 flipV="1">
              <a:off x="361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362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7" name="Line 43"/>
            <p:cNvSpPr>
              <a:spLocks noChangeShapeType="1"/>
            </p:cNvSpPr>
            <p:nvPr/>
          </p:nvSpPr>
          <p:spPr bwMode="auto">
            <a:xfrm>
              <a:off x="3630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8" name="Line 44"/>
            <p:cNvSpPr>
              <a:spLocks noChangeShapeType="1"/>
            </p:cNvSpPr>
            <p:nvPr/>
          </p:nvSpPr>
          <p:spPr bwMode="auto">
            <a:xfrm flipV="1">
              <a:off x="3636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49" name="Line 45"/>
            <p:cNvSpPr>
              <a:spLocks noChangeShapeType="1"/>
            </p:cNvSpPr>
            <p:nvPr/>
          </p:nvSpPr>
          <p:spPr bwMode="auto">
            <a:xfrm>
              <a:off x="3642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0" name="Line 46"/>
            <p:cNvSpPr>
              <a:spLocks noChangeShapeType="1"/>
            </p:cNvSpPr>
            <p:nvPr/>
          </p:nvSpPr>
          <p:spPr bwMode="auto">
            <a:xfrm>
              <a:off x="3648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1" name="Line 47"/>
            <p:cNvSpPr>
              <a:spLocks noChangeShapeType="1"/>
            </p:cNvSpPr>
            <p:nvPr/>
          </p:nvSpPr>
          <p:spPr bwMode="auto">
            <a:xfrm>
              <a:off x="3654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2" name="Line 48"/>
            <p:cNvSpPr>
              <a:spLocks noChangeShapeType="1"/>
            </p:cNvSpPr>
            <p:nvPr/>
          </p:nvSpPr>
          <p:spPr bwMode="auto">
            <a:xfrm>
              <a:off x="3660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3" name="Line 49"/>
            <p:cNvSpPr>
              <a:spLocks noChangeShapeType="1"/>
            </p:cNvSpPr>
            <p:nvPr/>
          </p:nvSpPr>
          <p:spPr bwMode="auto">
            <a:xfrm>
              <a:off x="3666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>
              <a:off x="3672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5" name="Line 51"/>
            <p:cNvSpPr>
              <a:spLocks noChangeShapeType="1"/>
            </p:cNvSpPr>
            <p:nvPr/>
          </p:nvSpPr>
          <p:spPr bwMode="auto">
            <a:xfrm>
              <a:off x="3678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6" name="Line 52"/>
            <p:cNvSpPr>
              <a:spLocks noChangeShapeType="1"/>
            </p:cNvSpPr>
            <p:nvPr/>
          </p:nvSpPr>
          <p:spPr bwMode="auto">
            <a:xfrm>
              <a:off x="3684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7" name="Line 53"/>
            <p:cNvSpPr>
              <a:spLocks noChangeShapeType="1"/>
            </p:cNvSpPr>
            <p:nvPr/>
          </p:nvSpPr>
          <p:spPr bwMode="auto">
            <a:xfrm>
              <a:off x="3690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8" name="Line 54"/>
            <p:cNvSpPr>
              <a:spLocks noChangeShapeType="1"/>
            </p:cNvSpPr>
            <p:nvPr/>
          </p:nvSpPr>
          <p:spPr bwMode="auto">
            <a:xfrm flipV="1">
              <a:off x="3696" y="1513"/>
              <a:ext cx="12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59" name="Line 55"/>
            <p:cNvSpPr>
              <a:spLocks noChangeShapeType="1"/>
            </p:cNvSpPr>
            <p:nvPr/>
          </p:nvSpPr>
          <p:spPr bwMode="auto">
            <a:xfrm flipV="1">
              <a:off x="3708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0" name="Line 56"/>
            <p:cNvSpPr>
              <a:spLocks noChangeShapeType="1"/>
            </p:cNvSpPr>
            <p:nvPr/>
          </p:nvSpPr>
          <p:spPr bwMode="auto">
            <a:xfrm flipV="1">
              <a:off x="3714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1" name="Line 57"/>
            <p:cNvSpPr>
              <a:spLocks noChangeShapeType="1"/>
            </p:cNvSpPr>
            <p:nvPr/>
          </p:nvSpPr>
          <p:spPr bwMode="auto">
            <a:xfrm flipV="1">
              <a:off x="3720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2" name="Line 58"/>
            <p:cNvSpPr>
              <a:spLocks noChangeShapeType="1"/>
            </p:cNvSpPr>
            <p:nvPr/>
          </p:nvSpPr>
          <p:spPr bwMode="auto">
            <a:xfrm flipV="1">
              <a:off x="3726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3" name="Line 59"/>
            <p:cNvSpPr>
              <a:spLocks noChangeShapeType="1"/>
            </p:cNvSpPr>
            <p:nvPr/>
          </p:nvSpPr>
          <p:spPr bwMode="auto">
            <a:xfrm flipV="1">
              <a:off x="3732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4" name="Line 60"/>
            <p:cNvSpPr>
              <a:spLocks noChangeShapeType="1"/>
            </p:cNvSpPr>
            <p:nvPr/>
          </p:nvSpPr>
          <p:spPr bwMode="auto">
            <a:xfrm flipV="1">
              <a:off x="3738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5" name="Line 61"/>
            <p:cNvSpPr>
              <a:spLocks noChangeShapeType="1"/>
            </p:cNvSpPr>
            <p:nvPr/>
          </p:nvSpPr>
          <p:spPr bwMode="auto">
            <a:xfrm flipV="1">
              <a:off x="3744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6" name="Line 62"/>
            <p:cNvSpPr>
              <a:spLocks noChangeShapeType="1"/>
            </p:cNvSpPr>
            <p:nvPr/>
          </p:nvSpPr>
          <p:spPr bwMode="auto">
            <a:xfrm flipV="1">
              <a:off x="3750" y="13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7" name="Line 63"/>
            <p:cNvSpPr>
              <a:spLocks noChangeShapeType="1"/>
            </p:cNvSpPr>
            <p:nvPr/>
          </p:nvSpPr>
          <p:spPr bwMode="auto">
            <a:xfrm flipV="1">
              <a:off x="3756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8" name="Line 64"/>
            <p:cNvSpPr>
              <a:spLocks noChangeShapeType="1"/>
            </p:cNvSpPr>
            <p:nvPr/>
          </p:nvSpPr>
          <p:spPr bwMode="auto">
            <a:xfrm flipV="1">
              <a:off x="3762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69" name="Line 65"/>
            <p:cNvSpPr>
              <a:spLocks noChangeShapeType="1"/>
            </p:cNvSpPr>
            <p:nvPr/>
          </p:nvSpPr>
          <p:spPr bwMode="auto">
            <a:xfrm flipV="1">
              <a:off x="3768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0" name="Line 66"/>
            <p:cNvSpPr>
              <a:spLocks noChangeShapeType="1"/>
            </p:cNvSpPr>
            <p:nvPr/>
          </p:nvSpPr>
          <p:spPr bwMode="auto">
            <a:xfrm flipV="1">
              <a:off x="3774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1" name="Line 67"/>
            <p:cNvSpPr>
              <a:spLocks noChangeShapeType="1"/>
            </p:cNvSpPr>
            <p:nvPr/>
          </p:nvSpPr>
          <p:spPr bwMode="auto">
            <a:xfrm flipV="1">
              <a:off x="378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2" name="Line 68"/>
            <p:cNvSpPr>
              <a:spLocks noChangeShapeType="1"/>
            </p:cNvSpPr>
            <p:nvPr/>
          </p:nvSpPr>
          <p:spPr bwMode="auto">
            <a:xfrm>
              <a:off x="378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3" name="Line 69"/>
            <p:cNvSpPr>
              <a:spLocks noChangeShapeType="1"/>
            </p:cNvSpPr>
            <p:nvPr/>
          </p:nvSpPr>
          <p:spPr bwMode="auto">
            <a:xfrm>
              <a:off x="3792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4" name="Line 70"/>
            <p:cNvSpPr>
              <a:spLocks noChangeShapeType="1"/>
            </p:cNvSpPr>
            <p:nvPr/>
          </p:nvSpPr>
          <p:spPr bwMode="auto">
            <a:xfrm flipV="1">
              <a:off x="3798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5" name="Line 71"/>
            <p:cNvSpPr>
              <a:spLocks noChangeShapeType="1"/>
            </p:cNvSpPr>
            <p:nvPr/>
          </p:nvSpPr>
          <p:spPr bwMode="auto">
            <a:xfrm>
              <a:off x="3804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6" name="Line 72"/>
            <p:cNvSpPr>
              <a:spLocks noChangeShapeType="1"/>
            </p:cNvSpPr>
            <p:nvPr/>
          </p:nvSpPr>
          <p:spPr bwMode="auto">
            <a:xfrm>
              <a:off x="3810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7" name="Line 73"/>
            <p:cNvSpPr>
              <a:spLocks noChangeShapeType="1"/>
            </p:cNvSpPr>
            <p:nvPr/>
          </p:nvSpPr>
          <p:spPr bwMode="auto">
            <a:xfrm>
              <a:off x="3816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8" name="Line 74"/>
            <p:cNvSpPr>
              <a:spLocks noChangeShapeType="1"/>
            </p:cNvSpPr>
            <p:nvPr/>
          </p:nvSpPr>
          <p:spPr bwMode="auto">
            <a:xfrm>
              <a:off x="3822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79" name="Line 75"/>
            <p:cNvSpPr>
              <a:spLocks noChangeShapeType="1"/>
            </p:cNvSpPr>
            <p:nvPr/>
          </p:nvSpPr>
          <p:spPr bwMode="auto">
            <a:xfrm>
              <a:off x="3828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0" name="Line 76"/>
            <p:cNvSpPr>
              <a:spLocks noChangeShapeType="1"/>
            </p:cNvSpPr>
            <p:nvPr/>
          </p:nvSpPr>
          <p:spPr bwMode="auto">
            <a:xfrm>
              <a:off x="3834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1" name="Line 77"/>
            <p:cNvSpPr>
              <a:spLocks noChangeShapeType="1"/>
            </p:cNvSpPr>
            <p:nvPr/>
          </p:nvSpPr>
          <p:spPr bwMode="auto">
            <a:xfrm>
              <a:off x="3840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2" name="Line 78"/>
            <p:cNvSpPr>
              <a:spLocks noChangeShapeType="1"/>
            </p:cNvSpPr>
            <p:nvPr/>
          </p:nvSpPr>
          <p:spPr bwMode="auto">
            <a:xfrm>
              <a:off x="3846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3" name="Line 79"/>
            <p:cNvSpPr>
              <a:spLocks noChangeShapeType="1"/>
            </p:cNvSpPr>
            <p:nvPr/>
          </p:nvSpPr>
          <p:spPr bwMode="auto">
            <a:xfrm>
              <a:off x="3852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4" name="Line 80"/>
            <p:cNvSpPr>
              <a:spLocks noChangeShapeType="1"/>
            </p:cNvSpPr>
            <p:nvPr/>
          </p:nvSpPr>
          <p:spPr bwMode="auto">
            <a:xfrm flipV="1">
              <a:off x="3858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5" name="Line 81"/>
            <p:cNvSpPr>
              <a:spLocks noChangeShapeType="1"/>
            </p:cNvSpPr>
            <p:nvPr/>
          </p:nvSpPr>
          <p:spPr bwMode="auto">
            <a:xfrm flipV="1">
              <a:off x="3864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6" name="Line 82"/>
            <p:cNvSpPr>
              <a:spLocks noChangeShapeType="1"/>
            </p:cNvSpPr>
            <p:nvPr/>
          </p:nvSpPr>
          <p:spPr bwMode="auto">
            <a:xfrm flipV="1">
              <a:off x="3870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7" name="Line 83"/>
            <p:cNvSpPr>
              <a:spLocks noChangeShapeType="1"/>
            </p:cNvSpPr>
            <p:nvPr/>
          </p:nvSpPr>
          <p:spPr bwMode="auto">
            <a:xfrm flipV="1">
              <a:off x="3876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8" name="Line 84"/>
            <p:cNvSpPr>
              <a:spLocks noChangeShapeType="1"/>
            </p:cNvSpPr>
            <p:nvPr/>
          </p:nvSpPr>
          <p:spPr bwMode="auto">
            <a:xfrm flipV="1">
              <a:off x="3882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89" name="Line 85"/>
            <p:cNvSpPr>
              <a:spLocks noChangeShapeType="1"/>
            </p:cNvSpPr>
            <p:nvPr/>
          </p:nvSpPr>
          <p:spPr bwMode="auto">
            <a:xfrm flipV="1">
              <a:off x="3888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0" name="Line 86"/>
            <p:cNvSpPr>
              <a:spLocks noChangeShapeType="1"/>
            </p:cNvSpPr>
            <p:nvPr/>
          </p:nvSpPr>
          <p:spPr bwMode="auto">
            <a:xfrm flipV="1">
              <a:off x="3894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1" name="Line 87"/>
            <p:cNvSpPr>
              <a:spLocks noChangeShapeType="1"/>
            </p:cNvSpPr>
            <p:nvPr/>
          </p:nvSpPr>
          <p:spPr bwMode="auto">
            <a:xfrm flipV="1">
              <a:off x="3900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2" name="Line 88"/>
            <p:cNvSpPr>
              <a:spLocks noChangeShapeType="1"/>
            </p:cNvSpPr>
            <p:nvPr/>
          </p:nvSpPr>
          <p:spPr bwMode="auto">
            <a:xfrm flipV="1">
              <a:off x="3906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3" name="Line 89"/>
            <p:cNvSpPr>
              <a:spLocks noChangeShapeType="1"/>
            </p:cNvSpPr>
            <p:nvPr/>
          </p:nvSpPr>
          <p:spPr bwMode="auto">
            <a:xfrm flipV="1">
              <a:off x="3912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4" name="Line 90"/>
            <p:cNvSpPr>
              <a:spLocks noChangeShapeType="1"/>
            </p:cNvSpPr>
            <p:nvPr/>
          </p:nvSpPr>
          <p:spPr bwMode="auto">
            <a:xfrm flipV="1">
              <a:off x="3918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5" name="Line 91"/>
            <p:cNvSpPr>
              <a:spLocks noChangeShapeType="1"/>
            </p:cNvSpPr>
            <p:nvPr/>
          </p:nvSpPr>
          <p:spPr bwMode="auto">
            <a:xfrm flipV="1">
              <a:off x="3924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6" name="Line 92"/>
            <p:cNvSpPr>
              <a:spLocks noChangeShapeType="1"/>
            </p:cNvSpPr>
            <p:nvPr/>
          </p:nvSpPr>
          <p:spPr bwMode="auto">
            <a:xfrm flipV="1">
              <a:off x="3930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7" name="Line 93"/>
            <p:cNvSpPr>
              <a:spLocks noChangeShapeType="1"/>
            </p:cNvSpPr>
            <p:nvPr/>
          </p:nvSpPr>
          <p:spPr bwMode="auto">
            <a:xfrm flipV="1">
              <a:off x="393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8" name="Line 94"/>
            <p:cNvSpPr>
              <a:spLocks noChangeShapeType="1"/>
            </p:cNvSpPr>
            <p:nvPr/>
          </p:nvSpPr>
          <p:spPr bwMode="auto">
            <a:xfrm>
              <a:off x="3942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99" name="Line 95"/>
            <p:cNvSpPr>
              <a:spLocks noChangeShapeType="1"/>
            </p:cNvSpPr>
            <p:nvPr/>
          </p:nvSpPr>
          <p:spPr bwMode="auto">
            <a:xfrm>
              <a:off x="3948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0" name="Line 96"/>
            <p:cNvSpPr>
              <a:spLocks noChangeShapeType="1"/>
            </p:cNvSpPr>
            <p:nvPr/>
          </p:nvSpPr>
          <p:spPr bwMode="auto">
            <a:xfrm flipV="1">
              <a:off x="3954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1" name="Line 97"/>
            <p:cNvSpPr>
              <a:spLocks noChangeShapeType="1"/>
            </p:cNvSpPr>
            <p:nvPr/>
          </p:nvSpPr>
          <p:spPr bwMode="auto">
            <a:xfrm>
              <a:off x="3960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2" name="Line 98"/>
            <p:cNvSpPr>
              <a:spLocks noChangeShapeType="1"/>
            </p:cNvSpPr>
            <p:nvPr/>
          </p:nvSpPr>
          <p:spPr bwMode="auto">
            <a:xfrm>
              <a:off x="3966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3" name="Line 99"/>
            <p:cNvSpPr>
              <a:spLocks noChangeShapeType="1"/>
            </p:cNvSpPr>
            <p:nvPr/>
          </p:nvSpPr>
          <p:spPr bwMode="auto">
            <a:xfrm>
              <a:off x="3972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4" name="Line 100"/>
            <p:cNvSpPr>
              <a:spLocks noChangeShapeType="1"/>
            </p:cNvSpPr>
            <p:nvPr/>
          </p:nvSpPr>
          <p:spPr bwMode="auto">
            <a:xfrm>
              <a:off x="3978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5" name="Line 101"/>
            <p:cNvSpPr>
              <a:spLocks noChangeShapeType="1"/>
            </p:cNvSpPr>
            <p:nvPr/>
          </p:nvSpPr>
          <p:spPr bwMode="auto">
            <a:xfrm>
              <a:off x="3984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6" name="Line 102"/>
            <p:cNvSpPr>
              <a:spLocks noChangeShapeType="1"/>
            </p:cNvSpPr>
            <p:nvPr/>
          </p:nvSpPr>
          <p:spPr bwMode="auto">
            <a:xfrm>
              <a:off x="3990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7" name="Line 103"/>
            <p:cNvSpPr>
              <a:spLocks noChangeShapeType="1"/>
            </p:cNvSpPr>
            <p:nvPr/>
          </p:nvSpPr>
          <p:spPr bwMode="auto">
            <a:xfrm>
              <a:off x="3996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8" name="Line 104"/>
            <p:cNvSpPr>
              <a:spLocks noChangeShapeType="1"/>
            </p:cNvSpPr>
            <p:nvPr/>
          </p:nvSpPr>
          <p:spPr bwMode="auto">
            <a:xfrm>
              <a:off x="4002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09" name="Line 105"/>
            <p:cNvSpPr>
              <a:spLocks noChangeShapeType="1"/>
            </p:cNvSpPr>
            <p:nvPr/>
          </p:nvSpPr>
          <p:spPr bwMode="auto">
            <a:xfrm>
              <a:off x="4008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0" name="Line 106"/>
            <p:cNvSpPr>
              <a:spLocks noChangeShapeType="1"/>
            </p:cNvSpPr>
            <p:nvPr/>
          </p:nvSpPr>
          <p:spPr bwMode="auto">
            <a:xfrm flipV="1">
              <a:off x="4014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1" name="Line 107"/>
            <p:cNvSpPr>
              <a:spLocks noChangeShapeType="1"/>
            </p:cNvSpPr>
            <p:nvPr/>
          </p:nvSpPr>
          <p:spPr bwMode="auto">
            <a:xfrm flipV="1">
              <a:off x="4020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2" name="Line 108"/>
            <p:cNvSpPr>
              <a:spLocks noChangeShapeType="1"/>
            </p:cNvSpPr>
            <p:nvPr/>
          </p:nvSpPr>
          <p:spPr bwMode="auto">
            <a:xfrm flipV="1">
              <a:off x="4026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3" name="Line 109"/>
            <p:cNvSpPr>
              <a:spLocks noChangeShapeType="1"/>
            </p:cNvSpPr>
            <p:nvPr/>
          </p:nvSpPr>
          <p:spPr bwMode="auto">
            <a:xfrm flipV="1">
              <a:off x="4032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4" name="Line 110"/>
            <p:cNvSpPr>
              <a:spLocks noChangeShapeType="1"/>
            </p:cNvSpPr>
            <p:nvPr/>
          </p:nvSpPr>
          <p:spPr bwMode="auto">
            <a:xfrm flipV="1">
              <a:off x="4038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5" name="Line 111"/>
            <p:cNvSpPr>
              <a:spLocks noChangeShapeType="1"/>
            </p:cNvSpPr>
            <p:nvPr/>
          </p:nvSpPr>
          <p:spPr bwMode="auto">
            <a:xfrm flipV="1">
              <a:off x="4044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6" name="Line 112"/>
            <p:cNvSpPr>
              <a:spLocks noChangeShapeType="1"/>
            </p:cNvSpPr>
            <p:nvPr/>
          </p:nvSpPr>
          <p:spPr bwMode="auto">
            <a:xfrm flipV="1">
              <a:off x="4050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7" name="Line 113"/>
            <p:cNvSpPr>
              <a:spLocks noChangeShapeType="1"/>
            </p:cNvSpPr>
            <p:nvPr/>
          </p:nvSpPr>
          <p:spPr bwMode="auto">
            <a:xfrm flipV="1">
              <a:off x="4056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8" name="Line 114"/>
            <p:cNvSpPr>
              <a:spLocks noChangeShapeType="1"/>
            </p:cNvSpPr>
            <p:nvPr/>
          </p:nvSpPr>
          <p:spPr bwMode="auto">
            <a:xfrm flipV="1">
              <a:off x="4062" y="1393"/>
              <a:ext cx="12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19" name="Line 115"/>
            <p:cNvSpPr>
              <a:spLocks noChangeShapeType="1"/>
            </p:cNvSpPr>
            <p:nvPr/>
          </p:nvSpPr>
          <p:spPr bwMode="auto">
            <a:xfrm flipV="1">
              <a:off x="4074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0" name="Line 116"/>
            <p:cNvSpPr>
              <a:spLocks noChangeShapeType="1"/>
            </p:cNvSpPr>
            <p:nvPr/>
          </p:nvSpPr>
          <p:spPr bwMode="auto">
            <a:xfrm flipV="1">
              <a:off x="4080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1" name="Line 117"/>
            <p:cNvSpPr>
              <a:spLocks noChangeShapeType="1"/>
            </p:cNvSpPr>
            <p:nvPr/>
          </p:nvSpPr>
          <p:spPr bwMode="auto">
            <a:xfrm flipV="1">
              <a:off x="4086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2" name="Line 118"/>
            <p:cNvSpPr>
              <a:spLocks noChangeShapeType="1"/>
            </p:cNvSpPr>
            <p:nvPr/>
          </p:nvSpPr>
          <p:spPr bwMode="auto">
            <a:xfrm flipV="1">
              <a:off x="4092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3" name="Line 119"/>
            <p:cNvSpPr>
              <a:spLocks noChangeShapeType="1"/>
            </p:cNvSpPr>
            <p:nvPr/>
          </p:nvSpPr>
          <p:spPr bwMode="auto">
            <a:xfrm flipV="1">
              <a:off x="409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4" name="Line 120"/>
            <p:cNvSpPr>
              <a:spLocks noChangeShapeType="1"/>
            </p:cNvSpPr>
            <p:nvPr/>
          </p:nvSpPr>
          <p:spPr bwMode="auto">
            <a:xfrm>
              <a:off x="410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5" name="Line 121"/>
            <p:cNvSpPr>
              <a:spLocks noChangeShapeType="1"/>
            </p:cNvSpPr>
            <p:nvPr/>
          </p:nvSpPr>
          <p:spPr bwMode="auto">
            <a:xfrm>
              <a:off x="4110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6" name="Line 122"/>
            <p:cNvSpPr>
              <a:spLocks noChangeShapeType="1"/>
            </p:cNvSpPr>
            <p:nvPr/>
          </p:nvSpPr>
          <p:spPr bwMode="auto">
            <a:xfrm flipV="1">
              <a:off x="4116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7" name="Line 123"/>
            <p:cNvSpPr>
              <a:spLocks noChangeShapeType="1"/>
            </p:cNvSpPr>
            <p:nvPr/>
          </p:nvSpPr>
          <p:spPr bwMode="auto">
            <a:xfrm>
              <a:off x="4122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8" name="Line 124"/>
            <p:cNvSpPr>
              <a:spLocks noChangeShapeType="1"/>
            </p:cNvSpPr>
            <p:nvPr/>
          </p:nvSpPr>
          <p:spPr bwMode="auto">
            <a:xfrm>
              <a:off x="4128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29" name="Line 125"/>
            <p:cNvSpPr>
              <a:spLocks noChangeShapeType="1"/>
            </p:cNvSpPr>
            <p:nvPr/>
          </p:nvSpPr>
          <p:spPr bwMode="auto">
            <a:xfrm>
              <a:off x="4134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0" name="Line 126"/>
            <p:cNvSpPr>
              <a:spLocks noChangeShapeType="1"/>
            </p:cNvSpPr>
            <p:nvPr/>
          </p:nvSpPr>
          <p:spPr bwMode="auto">
            <a:xfrm>
              <a:off x="4140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1" name="Line 127"/>
            <p:cNvSpPr>
              <a:spLocks noChangeShapeType="1"/>
            </p:cNvSpPr>
            <p:nvPr/>
          </p:nvSpPr>
          <p:spPr bwMode="auto">
            <a:xfrm>
              <a:off x="4146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2" name="Line 128"/>
            <p:cNvSpPr>
              <a:spLocks noChangeShapeType="1"/>
            </p:cNvSpPr>
            <p:nvPr/>
          </p:nvSpPr>
          <p:spPr bwMode="auto">
            <a:xfrm>
              <a:off x="4152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3" name="Line 129"/>
            <p:cNvSpPr>
              <a:spLocks noChangeShapeType="1"/>
            </p:cNvSpPr>
            <p:nvPr/>
          </p:nvSpPr>
          <p:spPr bwMode="auto">
            <a:xfrm>
              <a:off x="4158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4" name="Line 130"/>
            <p:cNvSpPr>
              <a:spLocks noChangeShapeType="1"/>
            </p:cNvSpPr>
            <p:nvPr/>
          </p:nvSpPr>
          <p:spPr bwMode="auto">
            <a:xfrm>
              <a:off x="4164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5" name="Line 131"/>
            <p:cNvSpPr>
              <a:spLocks noChangeShapeType="1"/>
            </p:cNvSpPr>
            <p:nvPr/>
          </p:nvSpPr>
          <p:spPr bwMode="auto">
            <a:xfrm>
              <a:off x="4170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6" name="Line 132"/>
            <p:cNvSpPr>
              <a:spLocks noChangeShapeType="1"/>
            </p:cNvSpPr>
            <p:nvPr/>
          </p:nvSpPr>
          <p:spPr bwMode="auto">
            <a:xfrm flipV="1">
              <a:off x="4176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7" name="Line 133"/>
            <p:cNvSpPr>
              <a:spLocks noChangeShapeType="1"/>
            </p:cNvSpPr>
            <p:nvPr/>
          </p:nvSpPr>
          <p:spPr bwMode="auto">
            <a:xfrm flipV="1">
              <a:off x="4182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8" name="Line 134"/>
            <p:cNvSpPr>
              <a:spLocks noChangeShapeType="1"/>
            </p:cNvSpPr>
            <p:nvPr/>
          </p:nvSpPr>
          <p:spPr bwMode="auto">
            <a:xfrm flipV="1">
              <a:off x="4188" y="149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39" name="Line 135"/>
            <p:cNvSpPr>
              <a:spLocks noChangeShapeType="1"/>
            </p:cNvSpPr>
            <p:nvPr/>
          </p:nvSpPr>
          <p:spPr bwMode="auto">
            <a:xfrm flipV="1">
              <a:off x="4194" y="148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0" name="Line 136"/>
            <p:cNvSpPr>
              <a:spLocks noChangeShapeType="1"/>
            </p:cNvSpPr>
            <p:nvPr/>
          </p:nvSpPr>
          <p:spPr bwMode="auto">
            <a:xfrm flipV="1">
              <a:off x="4200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1" name="Line 137"/>
            <p:cNvSpPr>
              <a:spLocks noChangeShapeType="1"/>
            </p:cNvSpPr>
            <p:nvPr/>
          </p:nvSpPr>
          <p:spPr bwMode="auto">
            <a:xfrm flipV="1">
              <a:off x="4206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2" name="Line 138"/>
            <p:cNvSpPr>
              <a:spLocks noChangeShapeType="1"/>
            </p:cNvSpPr>
            <p:nvPr/>
          </p:nvSpPr>
          <p:spPr bwMode="auto">
            <a:xfrm flipV="1">
              <a:off x="4212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3" name="Line 139"/>
            <p:cNvSpPr>
              <a:spLocks noChangeShapeType="1"/>
            </p:cNvSpPr>
            <p:nvPr/>
          </p:nvSpPr>
          <p:spPr bwMode="auto">
            <a:xfrm flipV="1">
              <a:off x="4218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4" name="Line 140"/>
            <p:cNvSpPr>
              <a:spLocks noChangeShapeType="1"/>
            </p:cNvSpPr>
            <p:nvPr/>
          </p:nvSpPr>
          <p:spPr bwMode="auto">
            <a:xfrm flipV="1">
              <a:off x="4224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5" name="Line 141"/>
            <p:cNvSpPr>
              <a:spLocks noChangeShapeType="1"/>
            </p:cNvSpPr>
            <p:nvPr/>
          </p:nvSpPr>
          <p:spPr bwMode="auto">
            <a:xfrm flipV="1">
              <a:off x="4230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6" name="Line 142"/>
            <p:cNvSpPr>
              <a:spLocks noChangeShapeType="1"/>
            </p:cNvSpPr>
            <p:nvPr/>
          </p:nvSpPr>
          <p:spPr bwMode="auto">
            <a:xfrm flipV="1">
              <a:off x="4236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7" name="Line 143"/>
            <p:cNvSpPr>
              <a:spLocks noChangeShapeType="1"/>
            </p:cNvSpPr>
            <p:nvPr/>
          </p:nvSpPr>
          <p:spPr bwMode="auto">
            <a:xfrm flipV="1">
              <a:off x="4242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8" name="Line 144"/>
            <p:cNvSpPr>
              <a:spLocks noChangeShapeType="1"/>
            </p:cNvSpPr>
            <p:nvPr/>
          </p:nvSpPr>
          <p:spPr bwMode="auto">
            <a:xfrm flipV="1">
              <a:off x="4248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49" name="Line 145"/>
            <p:cNvSpPr>
              <a:spLocks noChangeShapeType="1"/>
            </p:cNvSpPr>
            <p:nvPr/>
          </p:nvSpPr>
          <p:spPr bwMode="auto">
            <a:xfrm flipV="1">
              <a:off x="4254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0" name="Line 146"/>
            <p:cNvSpPr>
              <a:spLocks noChangeShapeType="1"/>
            </p:cNvSpPr>
            <p:nvPr/>
          </p:nvSpPr>
          <p:spPr bwMode="auto">
            <a:xfrm>
              <a:off x="426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1" name="Line 147"/>
            <p:cNvSpPr>
              <a:spLocks noChangeShapeType="1"/>
            </p:cNvSpPr>
            <p:nvPr/>
          </p:nvSpPr>
          <p:spPr bwMode="auto">
            <a:xfrm>
              <a:off x="4266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2" name="Line 148"/>
            <p:cNvSpPr>
              <a:spLocks noChangeShapeType="1"/>
            </p:cNvSpPr>
            <p:nvPr/>
          </p:nvSpPr>
          <p:spPr bwMode="auto">
            <a:xfrm flipV="1">
              <a:off x="4272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3" name="Line 149"/>
            <p:cNvSpPr>
              <a:spLocks noChangeShapeType="1"/>
            </p:cNvSpPr>
            <p:nvPr/>
          </p:nvSpPr>
          <p:spPr bwMode="auto">
            <a:xfrm>
              <a:off x="4278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4" name="Line 150"/>
            <p:cNvSpPr>
              <a:spLocks noChangeShapeType="1"/>
            </p:cNvSpPr>
            <p:nvPr/>
          </p:nvSpPr>
          <p:spPr bwMode="auto">
            <a:xfrm>
              <a:off x="4284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5" name="Line 151"/>
            <p:cNvSpPr>
              <a:spLocks noChangeShapeType="1"/>
            </p:cNvSpPr>
            <p:nvPr/>
          </p:nvSpPr>
          <p:spPr bwMode="auto">
            <a:xfrm>
              <a:off x="4290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6" name="Line 152"/>
            <p:cNvSpPr>
              <a:spLocks noChangeShapeType="1"/>
            </p:cNvSpPr>
            <p:nvPr/>
          </p:nvSpPr>
          <p:spPr bwMode="auto">
            <a:xfrm>
              <a:off x="4296" y="132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7" name="Line 153"/>
            <p:cNvSpPr>
              <a:spLocks noChangeShapeType="1"/>
            </p:cNvSpPr>
            <p:nvPr/>
          </p:nvSpPr>
          <p:spPr bwMode="auto">
            <a:xfrm>
              <a:off x="4302" y="13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8" name="Line 154"/>
            <p:cNvSpPr>
              <a:spLocks noChangeShapeType="1"/>
            </p:cNvSpPr>
            <p:nvPr/>
          </p:nvSpPr>
          <p:spPr bwMode="auto">
            <a:xfrm>
              <a:off x="4308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59" name="Line 155"/>
            <p:cNvSpPr>
              <a:spLocks noChangeShapeType="1"/>
            </p:cNvSpPr>
            <p:nvPr/>
          </p:nvSpPr>
          <p:spPr bwMode="auto">
            <a:xfrm>
              <a:off x="4314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0" name="Line 156"/>
            <p:cNvSpPr>
              <a:spLocks noChangeShapeType="1"/>
            </p:cNvSpPr>
            <p:nvPr/>
          </p:nvSpPr>
          <p:spPr bwMode="auto">
            <a:xfrm>
              <a:off x="4320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1" name="Line 157"/>
            <p:cNvSpPr>
              <a:spLocks noChangeShapeType="1"/>
            </p:cNvSpPr>
            <p:nvPr/>
          </p:nvSpPr>
          <p:spPr bwMode="auto">
            <a:xfrm>
              <a:off x="4326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2" name="Line 158"/>
            <p:cNvSpPr>
              <a:spLocks noChangeShapeType="1"/>
            </p:cNvSpPr>
            <p:nvPr/>
          </p:nvSpPr>
          <p:spPr bwMode="auto">
            <a:xfrm flipV="1">
              <a:off x="4332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3" name="Line 159"/>
            <p:cNvSpPr>
              <a:spLocks noChangeShapeType="1"/>
            </p:cNvSpPr>
            <p:nvPr/>
          </p:nvSpPr>
          <p:spPr bwMode="auto">
            <a:xfrm flipV="1">
              <a:off x="4338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4" name="Line 160"/>
            <p:cNvSpPr>
              <a:spLocks noChangeShapeType="1"/>
            </p:cNvSpPr>
            <p:nvPr/>
          </p:nvSpPr>
          <p:spPr bwMode="auto">
            <a:xfrm flipV="1">
              <a:off x="4344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5" name="Line 161"/>
            <p:cNvSpPr>
              <a:spLocks noChangeShapeType="1"/>
            </p:cNvSpPr>
            <p:nvPr/>
          </p:nvSpPr>
          <p:spPr bwMode="auto">
            <a:xfrm flipV="1">
              <a:off x="4350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6" name="Line 162"/>
            <p:cNvSpPr>
              <a:spLocks noChangeShapeType="1"/>
            </p:cNvSpPr>
            <p:nvPr/>
          </p:nvSpPr>
          <p:spPr bwMode="auto">
            <a:xfrm flipV="1">
              <a:off x="4356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7" name="Line 163"/>
            <p:cNvSpPr>
              <a:spLocks noChangeShapeType="1"/>
            </p:cNvSpPr>
            <p:nvPr/>
          </p:nvSpPr>
          <p:spPr bwMode="auto">
            <a:xfrm flipV="1">
              <a:off x="4362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8" name="Line 164"/>
            <p:cNvSpPr>
              <a:spLocks noChangeShapeType="1"/>
            </p:cNvSpPr>
            <p:nvPr/>
          </p:nvSpPr>
          <p:spPr bwMode="auto">
            <a:xfrm flipV="1">
              <a:off x="4368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69" name="Line 165"/>
            <p:cNvSpPr>
              <a:spLocks noChangeShapeType="1"/>
            </p:cNvSpPr>
            <p:nvPr/>
          </p:nvSpPr>
          <p:spPr bwMode="auto">
            <a:xfrm flipV="1">
              <a:off x="4374" y="141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0" name="Line 166"/>
            <p:cNvSpPr>
              <a:spLocks noChangeShapeType="1"/>
            </p:cNvSpPr>
            <p:nvPr/>
          </p:nvSpPr>
          <p:spPr bwMode="auto">
            <a:xfrm flipV="1">
              <a:off x="4380" y="13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1" name="Line 167"/>
            <p:cNvSpPr>
              <a:spLocks noChangeShapeType="1"/>
            </p:cNvSpPr>
            <p:nvPr/>
          </p:nvSpPr>
          <p:spPr bwMode="auto">
            <a:xfrm flipV="1">
              <a:off x="4386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2" name="Line 168"/>
            <p:cNvSpPr>
              <a:spLocks noChangeShapeType="1"/>
            </p:cNvSpPr>
            <p:nvPr/>
          </p:nvSpPr>
          <p:spPr bwMode="auto">
            <a:xfrm flipV="1">
              <a:off x="4392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3" name="Line 169"/>
            <p:cNvSpPr>
              <a:spLocks noChangeShapeType="1"/>
            </p:cNvSpPr>
            <p:nvPr/>
          </p:nvSpPr>
          <p:spPr bwMode="auto">
            <a:xfrm flipV="1">
              <a:off x="4398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4" name="Line 170"/>
            <p:cNvSpPr>
              <a:spLocks noChangeShapeType="1"/>
            </p:cNvSpPr>
            <p:nvPr/>
          </p:nvSpPr>
          <p:spPr bwMode="auto">
            <a:xfrm flipV="1">
              <a:off x="4404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5" name="Line 171"/>
            <p:cNvSpPr>
              <a:spLocks noChangeShapeType="1"/>
            </p:cNvSpPr>
            <p:nvPr/>
          </p:nvSpPr>
          <p:spPr bwMode="auto">
            <a:xfrm flipV="1">
              <a:off x="4410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6" name="Line 172"/>
            <p:cNvSpPr>
              <a:spLocks noChangeShapeType="1"/>
            </p:cNvSpPr>
            <p:nvPr/>
          </p:nvSpPr>
          <p:spPr bwMode="auto">
            <a:xfrm>
              <a:off x="4416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7" name="Line 173"/>
            <p:cNvSpPr>
              <a:spLocks noChangeShapeType="1"/>
            </p:cNvSpPr>
            <p:nvPr/>
          </p:nvSpPr>
          <p:spPr bwMode="auto">
            <a:xfrm>
              <a:off x="4422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8" name="Line 174"/>
            <p:cNvSpPr>
              <a:spLocks noChangeShapeType="1"/>
            </p:cNvSpPr>
            <p:nvPr/>
          </p:nvSpPr>
          <p:spPr bwMode="auto">
            <a:xfrm flipV="1">
              <a:off x="4428" y="1297"/>
              <a:ext cx="1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79" name="Line 175"/>
            <p:cNvSpPr>
              <a:spLocks noChangeShapeType="1"/>
            </p:cNvSpPr>
            <p:nvPr/>
          </p:nvSpPr>
          <p:spPr bwMode="auto">
            <a:xfrm>
              <a:off x="4440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0" name="Line 176"/>
            <p:cNvSpPr>
              <a:spLocks noChangeShapeType="1"/>
            </p:cNvSpPr>
            <p:nvPr/>
          </p:nvSpPr>
          <p:spPr bwMode="auto">
            <a:xfrm>
              <a:off x="4446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1" name="Line 177"/>
            <p:cNvSpPr>
              <a:spLocks noChangeShapeType="1"/>
            </p:cNvSpPr>
            <p:nvPr/>
          </p:nvSpPr>
          <p:spPr bwMode="auto">
            <a:xfrm>
              <a:off x="4452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2" name="Line 178"/>
            <p:cNvSpPr>
              <a:spLocks noChangeShapeType="1"/>
            </p:cNvSpPr>
            <p:nvPr/>
          </p:nvSpPr>
          <p:spPr bwMode="auto">
            <a:xfrm>
              <a:off x="4458" y="132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3" name="Line 179"/>
            <p:cNvSpPr>
              <a:spLocks noChangeShapeType="1"/>
            </p:cNvSpPr>
            <p:nvPr/>
          </p:nvSpPr>
          <p:spPr bwMode="auto">
            <a:xfrm>
              <a:off x="4464" y="13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4" name="Line 180"/>
            <p:cNvSpPr>
              <a:spLocks noChangeShapeType="1"/>
            </p:cNvSpPr>
            <p:nvPr/>
          </p:nvSpPr>
          <p:spPr bwMode="auto">
            <a:xfrm>
              <a:off x="4470" y="136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5" name="Line 181"/>
            <p:cNvSpPr>
              <a:spLocks noChangeShapeType="1"/>
            </p:cNvSpPr>
            <p:nvPr/>
          </p:nvSpPr>
          <p:spPr bwMode="auto">
            <a:xfrm>
              <a:off x="4476" y="141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6" name="Line 182"/>
            <p:cNvSpPr>
              <a:spLocks noChangeShapeType="1"/>
            </p:cNvSpPr>
            <p:nvPr/>
          </p:nvSpPr>
          <p:spPr bwMode="auto">
            <a:xfrm>
              <a:off x="4482" y="1447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7" name="Line 183"/>
            <p:cNvSpPr>
              <a:spLocks noChangeShapeType="1"/>
            </p:cNvSpPr>
            <p:nvPr/>
          </p:nvSpPr>
          <p:spPr bwMode="auto">
            <a:xfrm>
              <a:off x="4488" y="148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8" name="Line 184"/>
            <p:cNvSpPr>
              <a:spLocks noChangeShapeType="1"/>
            </p:cNvSpPr>
            <p:nvPr/>
          </p:nvSpPr>
          <p:spPr bwMode="auto">
            <a:xfrm flipV="1">
              <a:off x="4494" y="151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89" name="Line 185"/>
            <p:cNvSpPr>
              <a:spLocks noChangeShapeType="1"/>
            </p:cNvSpPr>
            <p:nvPr/>
          </p:nvSpPr>
          <p:spPr bwMode="auto">
            <a:xfrm flipV="1">
              <a:off x="4500" y="150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0" name="Line 186"/>
            <p:cNvSpPr>
              <a:spLocks noChangeShapeType="1"/>
            </p:cNvSpPr>
            <p:nvPr/>
          </p:nvSpPr>
          <p:spPr bwMode="auto">
            <a:xfrm flipV="1">
              <a:off x="4506" y="148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1" name="Line 187"/>
            <p:cNvSpPr>
              <a:spLocks noChangeShapeType="1"/>
            </p:cNvSpPr>
            <p:nvPr/>
          </p:nvSpPr>
          <p:spPr bwMode="auto">
            <a:xfrm flipV="1">
              <a:off x="4512" y="148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2" name="Line 188"/>
            <p:cNvSpPr>
              <a:spLocks noChangeShapeType="1"/>
            </p:cNvSpPr>
            <p:nvPr/>
          </p:nvSpPr>
          <p:spPr bwMode="auto">
            <a:xfrm flipV="1">
              <a:off x="4518" y="147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3" name="Line 189"/>
            <p:cNvSpPr>
              <a:spLocks noChangeShapeType="1"/>
            </p:cNvSpPr>
            <p:nvPr/>
          </p:nvSpPr>
          <p:spPr bwMode="auto">
            <a:xfrm flipV="1">
              <a:off x="4524" y="145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4" name="Line 190"/>
            <p:cNvSpPr>
              <a:spLocks noChangeShapeType="1"/>
            </p:cNvSpPr>
            <p:nvPr/>
          </p:nvSpPr>
          <p:spPr bwMode="auto">
            <a:xfrm flipV="1">
              <a:off x="4530" y="144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5" name="Line 191"/>
            <p:cNvSpPr>
              <a:spLocks noChangeShapeType="1"/>
            </p:cNvSpPr>
            <p:nvPr/>
          </p:nvSpPr>
          <p:spPr bwMode="auto">
            <a:xfrm flipV="1">
              <a:off x="4536" y="142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6" name="Line 192"/>
            <p:cNvSpPr>
              <a:spLocks noChangeShapeType="1"/>
            </p:cNvSpPr>
            <p:nvPr/>
          </p:nvSpPr>
          <p:spPr bwMode="auto">
            <a:xfrm flipV="1">
              <a:off x="4542" y="139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7" name="Line 193"/>
            <p:cNvSpPr>
              <a:spLocks noChangeShapeType="1"/>
            </p:cNvSpPr>
            <p:nvPr/>
          </p:nvSpPr>
          <p:spPr bwMode="auto">
            <a:xfrm flipV="1">
              <a:off x="4548" y="13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8" name="Line 194"/>
            <p:cNvSpPr>
              <a:spLocks noChangeShapeType="1"/>
            </p:cNvSpPr>
            <p:nvPr/>
          </p:nvSpPr>
          <p:spPr bwMode="auto">
            <a:xfrm flipV="1">
              <a:off x="4554" y="13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99" name="Line 195"/>
            <p:cNvSpPr>
              <a:spLocks noChangeShapeType="1"/>
            </p:cNvSpPr>
            <p:nvPr/>
          </p:nvSpPr>
          <p:spPr bwMode="auto">
            <a:xfrm flipV="1">
              <a:off x="4560" y="13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0" name="Line 196"/>
            <p:cNvSpPr>
              <a:spLocks noChangeShapeType="1"/>
            </p:cNvSpPr>
            <p:nvPr/>
          </p:nvSpPr>
          <p:spPr bwMode="auto">
            <a:xfrm flipV="1">
              <a:off x="4566" y="129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1" name="Line 197"/>
            <p:cNvSpPr>
              <a:spLocks noChangeShapeType="1"/>
            </p:cNvSpPr>
            <p:nvPr/>
          </p:nvSpPr>
          <p:spPr bwMode="auto">
            <a:xfrm flipV="1">
              <a:off x="4572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2" name="Line 198"/>
            <p:cNvSpPr>
              <a:spLocks noChangeShapeType="1"/>
            </p:cNvSpPr>
            <p:nvPr/>
          </p:nvSpPr>
          <p:spPr bwMode="auto">
            <a:xfrm>
              <a:off x="4578" y="127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3" name="Line 199"/>
            <p:cNvSpPr>
              <a:spLocks noChangeShapeType="1"/>
            </p:cNvSpPr>
            <p:nvPr/>
          </p:nvSpPr>
          <p:spPr bwMode="auto">
            <a:xfrm>
              <a:off x="4584" y="129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4" name="Line 200"/>
            <p:cNvSpPr>
              <a:spLocks noChangeShapeType="1"/>
            </p:cNvSpPr>
            <p:nvPr/>
          </p:nvSpPr>
          <p:spPr bwMode="auto">
            <a:xfrm flipV="1">
              <a:off x="4590" y="129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5" name="Line 201"/>
            <p:cNvSpPr>
              <a:spLocks noChangeShapeType="1"/>
            </p:cNvSpPr>
            <p:nvPr/>
          </p:nvSpPr>
          <p:spPr bwMode="auto">
            <a:xfrm>
              <a:off x="4596" y="129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6" name="Line 202"/>
            <p:cNvSpPr>
              <a:spLocks noChangeShapeType="1"/>
            </p:cNvSpPr>
            <p:nvPr/>
          </p:nvSpPr>
          <p:spPr bwMode="auto">
            <a:xfrm>
              <a:off x="4602" y="129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7" name="Line 203"/>
            <p:cNvSpPr>
              <a:spLocks noChangeShapeType="1"/>
            </p:cNvSpPr>
            <p:nvPr/>
          </p:nvSpPr>
          <p:spPr bwMode="auto">
            <a:xfrm>
              <a:off x="4608" y="13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04"/>
            <p:cNvGrpSpPr>
              <a:grpSpLocks/>
            </p:cNvGrpSpPr>
            <p:nvPr/>
          </p:nvGrpSpPr>
          <p:grpSpPr bwMode="auto">
            <a:xfrm>
              <a:off x="3504" y="1261"/>
              <a:ext cx="1476" cy="282"/>
              <a:chOff x="3437" y="1531"/>
              <a:chExt cx="1476" cy="282"/>
            </a:xfrm>
          </p:grpSpPr>
          <p:sp>
            <p:nvSpPr>
              <p:cNvPr id="380109" name="Line 205"/>
              <p:cNvSpPr>
                <a:spLocks noChangeShapeType="1"/>
              </p:cNvSpPr>
              <p:nvPr/>
            </p:nvSpPr>
            <p:spPr bwMode="auto">
              <a:xfrm>
                <a:off x="4547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0" name="Line 206"/>
              <p:cNvSpPr>
                <a:spLocks noChangeShapeType="1"/>
              </p:cNvSpPr>
              <p:nvPr/>
            </p:nvSpPr>
            <p:spPr bwMode="auto">
              <a:xfrm>
                <a:off x="4553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1" name="Line 207"/>
              <p:cNvSpPr>
                <a:spLocks noChangeShapeType="1"/>
              </p:cNvSpPr>
              <p:nvPr/>
            </p:nvSpPr>
            <p:spPr bwMode="auto">
              <a:xfrm>
                <a:off x="4559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2" name="Line 208"/>
              <p:cNvSpPr>
                <a:spLocks noChangeShapeType="1"/>
              </p:cNvSpPr>
              <p:nvPr/>
            </p:nvSpPr>
            <p:spPr bwMode="auto">
              <a:xfrm>
                <a:off x="4565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3" name="Line 209"/>
              <p:cNvSpPr>
                <a:spLocks noChangeShapeType="1"/>
              </p:cNvSpPr>
              <p:nvPr/>
            </p:nvSpPr>
            <p:spPr bwMode="auto">
              <a:xfrm>
                <a:off x="4571" y="17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4" name="Line 210"/>
              <p:cNvSpPr>
                <a:spLocks noChangeShapeType="1"/>
              </p:cNvSpPr>
              <p:nvPr/>
            </p:nvSpPr>
            <p:spPr bwMode="auto">
              <a:xfrm>
                <a:off x="4577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5" name="Line 211"/>
              <p:cNvSpPr>
                <a:spLocks noChangeShapeType="1"/>
              </p:cNvSpPr>
              <p:nvPr/>
            </p:nvSpPr>
            <p:spPr bwMode="auto">
              <a:xfrm flipV="1">
                <a:off x="4583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6" name="Line 212"/>
              <p:cNvSpPr>
                <a:spLocks noChangeShapeType="1"/>
              </p:cNvSpPr>
              <p:nvPr/>
            </p:nvSpPr>
            <p:spPr bwMode="auto">
              <a:xfrm flipV="1">
                <a:off x="4589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7" name="Line 213"/>
              <p:cNvSpPr>
                <a:spLocks noChangeShapeType="1"/>
              </p:cNvSpPr>
              <p:nvPr/>
            </p:nvSpPr>
            <p:spPr bwMode="auto">
              <a:xfrm flipV="1">
                <a:off x="4595" y="175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8" name="Line 214"/>
              <p:cNvSpPr>
                <a:spLocks noChangeShapeType="1"/>
              </p:cNvSpPr>
              <p:nvPr/>
            </p:nvSpPr>
            <p:spPr bwMode="auto">
              <a:xfrm flipV="1">
                <a:off x="4601" y="175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19" name="Line 215"/>
              <p:cNvSpPr>
                <a:spLocks noChangeShapeType="1"/>
              </p:cNvSpPr>
              <p:nvPr/>
            </p:nvSpPr>
            <p:spPr bwMode="auto">
              <a:xfrm flipV="1">
                <a:off x="4607" y="174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0" name="Line 216"/>
              <p:cNvSpPr>
                <a:spLocks noChangeShapeType="1"/>
              </p:cNvSpPr>
              <p:nvPr/>
            </p:nvSpPr>
            <p:spPr bwMode="auto">
              <a:xfrm flipV="1">
                <a:off x="4613" y="172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1" name="Line 217"/>
              <p:cNvSpPr>
                <a:spLocks noChangeShapeType="1"/>
              </p:cNvSpPr>
              <p:nvPr/>
            </p:nvSpPr>
            <p:spPr bwMode="auto">
              <a:xfrm flipV="1">
                <a:off x="4619" y="171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2" name="Line 218"/>
              <p:cNvSpPr>
                <a:spLocks noChangeShapeType="1"/>
              </p:cNvSpPr>
              <p:nvPr/>
            </p:nvSpPr>
            <p:spPr bwMode="auto">
              <a:xfrm flipV="1">
                <a:off x="4625" y="1687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3" name="Line 219"/>
              <p:cNvSpPr>
                <a:spLocks noChangeShapeType="1"/>
              </p:cNvSpPr>
              <p:nvPr/>
            </p:nvSpPr>
            <p:spPr bwMode="auto">
              <a:xfrm flipV="1">
                <a:off x="4631" y="166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4" name="Line 220"/>
              <p:cNvSpPr>
                <a:spLocks noChangeShapeType="1"/>
              </p:cNvSpPr>
              <p:nvPr/>
            </p:nvSpPr>
            <p:spPr bwMode="auto">
              <a:xfrm flipV="1">
                <a:off x="4637" y="163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5" name="Line 221"/>
              <p:cNvSpPr>
                <a:spLocks noChangeShapeType="1"/>
              </p:cNvSpPr>
              <p:nvPr/>
            </p:nvSpPr>
            <p:spPr bwMode="auto">
              <a:xfrm flipV="1">
                <a:off x="4643" y="160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6" name="Line 222"/>
              <p:cNvSpPr>
                <a:spLocks noChangeShapeType="1"/>
              </p:cNvSpPr>
              <p:nvPr/>
            </p:nvSpPr>
            <p:spPr bwMode="auto">
              <a:xfrm flipV="1">
                <a:off x="4649" y="157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7" name="Line 223"/>
              <p:cNvSpPr>
                <a:spLocks noChangeShapeType="1"/>
              </p:cNvSpPr>
              <p:nvPr/>
            </p:nvSpPr>
            <p:spPr bwMode="auto">
              <a:xfrm flipV="1">
                <a:off x="4655" y="156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8" name="Line 224"/>
              <p:cNvSpPr>
                <a:spLocks noChangeShapeType="1"/>
              </p:cNvSpPr>
              <p:nvPr/>
            </p:nvSpPr>
            <p:spPr bwMode="auto">
              <a:xfrm flipV="1">
                <a:off x="4661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29" name="Line 225"/>
              <p:cNvSpPr>
                <a:spLocks noChangeShapeType="1"/>
              </p:cNvSpPr>
              <p:nvPr/>
            </p:nvSpPr>
            <p:spPr bwMode="auto">
              <a:xfrm>
                <a:off x="4667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0" name="Line 226"/>
              <p:cNvSpPr>
                <a:spLocks noChangeShapeType="1"/>
              </p:cNvSpPr>
              <p:nvPr/>
            </p:nvSpPr>
            <p:spPr bwMode="auto">
              <a:xfrm>
                <a:off x="4673" y="156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1" name="Line 227"/>
              <p:cNvSpPr>
                <a:spLocks noChangeShapeType="1"/>
              </p:cNvSpPr>
              <p:nvPr/>
            </p:nvSpPr>
            <p:spPr bwMode="auto">
              <a:xfrm flipV="1">
                <a:off x="4679" y="156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2" name="Line 228"/>
              <p:cNvSpPr>
                <a:spLocks noChangeShapeType="1"/>
              </p:cNvSpPr>
              <p:nvPr/>
            </p:nvSpPr>
            <p:spPr bwMode="auto">
              <a:xfrm>
                <a:off x="4685" y="15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3" name="Line 229"/>
              <p:cNvSpPr>
                <a:spLocks noChangeShapeType="1"/>
              </p:cNvSpPr>
              <p:nvPr/>
            </p:nvSpPr>
            <p:spPr bwMode="auto">
              <a:xfrm>
                <a:off x="4691" y="1567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4" name="Line 230"/>
              <p:cNvSpPr>
                <a:spLocks noChangeShapeType="1"/>
              </p:cNvSpPr>
              <p:nvPr/>
            </p:nvSpPr>
            <p:spPr bwMode="auto">
              <a:xfrm>
                <a:off x="4697" y="1579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5" name="Line 231"/>
              <p:cNvSpPr>
                <a:spLocks noChangeShapeType="1"/>
              </p:cNvSpPr>
              <p:nvPr/>
            </p:nvSpPr>
            <p:spPr bwMode="auto">
              <a:xfrm>
                <a:off x="4703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6" name="Line 232"/>
              <p:cNvSpPr>
                <a:spLocks noChangeShapeType="1"/>
              </p:cNvSpPr>
              <p:nvPr/>
            </p:nvSpPr>
            <p:spPr bwMode="auto">
              <a:xfrm>
                <a:off x="4709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7" name="Line 233"/>
              <p:cNvSpPr>
                <a:spLocks noChangeShapeType="1"/>
              </p:cNvSpPr>
              <p:nvPr/>
            </p:nvSpPr>
            <p:spPr bwMode="auto">
              <a:xfrm>
                <a:off x="4715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8" name="Line 234"/>
              <p:cNvSpPr>
                <a:spLocks noChangeShapeType="1"/>
              </p:cNvSpPr>
              <p:nvPr/>
            </p:nvSpPr>
            <p:spPr bwMode="auto">
              <a:xfrm>
                <a:off x="4721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39" name="Line 235"/>
              <p:cNvSpPr>
                <a:spLocks noChangeShapeType="1"/>
              </p:cNvSpPr>
              <p:nvPr/>
            </p:nvSpPr>
            <p:spPr bwMode="auto">
              <a:xfrm>
                <a:off x="4727" y="1717"/>
                <a:ext cx="1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0" name="Line 236"/>
              <p:cNvSpPr>
                <a:spLocks noChangeShapeType="1"/>
              </p:cNvSpPr>
              <p:nvPr/>
            </p:nvSpPr>
            <p:spPr bwMode="auto">
              <a:xfrm>
                <a:off x="4739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1" name="Line 237"/>
              <p:cNvSpPr>
                <a:spLocks noChangeShapeType="1"/>
              </p:cNvSpPr>
              <p:nvPr/>
            </p:nvSpPr>
            <p:spPr bwMode="auto">
              <a:xfrm flipV="1">
                <a:off x="4745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2" name="Line 238"/>
              <p:cNvSpPr>
                <a:spLocks noChangeShapeType="1"/>
              </p:cNvSpPr>
              <p:nvPr/>
            </p:nvSpPr>
            <p:spPr bwMode="auto">
              <a:xfrm flipV="1">
                <a:off x="4751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3" name="Line 239"/>
              <p:cNvSpPr>
                <a:spLocks noChangeShapeType="1"/>
              </p:cNvSpPr>
              <p:nvPr/>
            </p:nvSpPr>
            <p:spPr bwMode="auto">
              <a:xfrm flipV="1">
                <a:off x="4757" y="175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4" name="Line 240"/>
              <p:cNvSpPr>
                <a:spLocks noChangeShapeType="1"/>
              </p:cNvSpPr>
              <p:nvPr/>
            </p:nvSpPr>
            <p:spPr bwMode="auto">
              <a:xfrm flipV="1">
                <a:off x="4763" y="175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5" name="Line 241"/>
              <p:cNvSpPr>
                <a:spLocks noChangeShapeType="1"/>
              </p:cNvSpPr>
              <p:nvPr/>
            </p:nvSpPr>
            <p:spPr bwMode="auto">
              <a:xfrm flipV="1">
                <a:off x="4769" y="174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6" name="Line 242"/>
              <p:cNvSpPr>
                <a:spLocks noChangeShapeType="1"/>
              </p:cNvSpPr>
              <p:nvPr/>
            </p:nvSpPr>
            <p:spPr bwMode="auto">
              <a:xfrm flipV="1">
                <a:off x="4775" y="172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7" name="Line 243"/>
              <p:cNvSpPr>
                <a:spLocks noChangeShapeType="1"/>
              </p:cNvSpPr>
              <p:nvPr/>
            </p:nvSpPr>
            <p:spPr bwMode="auto">
              <a:xfrm flipV="1">
                <a:off x="4781" y="171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8" name="Line 244"/>
              <p:cNvSpPr>
                <a:spLocks noChangeShapeType="1"/>
              </p:cNvSpPr>
              <p:nvPr/>
            </p:nvSpPr>
            <p:spPr bwMode="auto">
              <a:xfrm flipV="1">
                <a:off x="4787" y="1693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49" name="Line 245"/>
              <p:cNvSpPr>
                <a:spLocks noChangeShapeType="1"/>
              </p:cNvSpPr>
              <p:nvPr/>
            </p:nvSpPr>
            <p:spPr bwMode="auto">
              <a:xfrm flipV="1">
                <a:off x="4793" y="1663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0" name="Line 246"/>
              <p:cNvSpPr>
                <a:spLocks noChangeShapeType="1"/>
              </p:cNvSpPr>
              <p:nvPr/>
            </p:nvSpPr>
            <p:spPr bwMode="auto">
              <a:xfrm flipV="1">
                <a:off x="4799" y="163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1" name="Line 247"/>
              <p:cNvSpPr>
                <a:spLocks noChangeShapeType="1"/>
              </p:cNvSpPr>
              <p:nvPr/>
            </p:nvSpPr>
            <p:spPr bwMode="auto">
              <a:xfrm flipV="1">
                <a:off x="4805" y="160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2" name="Line 248"/>
              <p:cNvSpPr>
                <a:spLocks noChangeShapeType="1"/>
              </p:cNvSpPr>
              <p:nvPr/>
            </p:nvSpPr>
            <p:spPr bwMode="auto">
              <a:xfrm flipV="1">
                <a:off x="4811" y="157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3" name="Line 249"/>
              <p:cNvSpPr>
                <a:spLocks noChangeShapeType="1"/>
              </p:cNvSpPr>
              <p:nvPr/>
            </p:nvSpPr>
            <p:spPr bwMode="auto">
              <a:xfrm flipV="1">
                <a:off x="4817" y="156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4" name="Line 250"/>
              <p:cNvSpPr>
                <a:spLocks noChangeShapeType="1"/>
              </p:cNvSpPr>
              <p:nvPr/>
            </p:nvSpPr>
            <p:spPr bwMode="auto">
              <a:xfrm flipV="1">
                <a:off x="4823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5" name="Line 251"/>
              <p:cNvSpPr>
                <a:spLocks noChangeShapeType="1"/>
              </p:cNvSpPr>
              <p:nvPr/>
            </p:nvSpPr>
            <p:spPr bwMode="auto">
              <a:xfrm>
                <a:off x="4829" y="154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6" name="Line 252"/>
              <p:cNvSpPr>
                <a:spLocks noChangeShapeType="1"/>
              </p:cNvSpPr>
              <p:nvPr/>
            </p:nvSpPr>
            <p:spPr bwMode="auto">
              <a:xfrm>
                <a:off x="4835" y="156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7" name="Line 253"/>
              <p:cNvSpPr>
                <a:spLocks noChangeShapeType="1"/>
              </p:cNvSpPr>
              <p:nvPr/>
            </p:nvSpPr>
            <p:spPr bwMode="auto">
              <a:xfrm flipV="1">
                <a:off x="4841" y="156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8" name="Line 254"/>
              <p:cNvSpPr>
                <a:spLocks noChangeShapeType="1"/>
              </p:cNvSpPr>
              <p:nvPr/>
            </p:nvSpPr>
            <p:spPr bwMode="auto">
              <a:xfrm>
                <a:off x="4847" y="15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59" name="Line 255"/>
              <p:cNvSpPr>
                <a:spLocks noChangeShapeType="1"/>
              </p:cNvSpPr>
              <p:nvPr/>
            </p:nvSpPr>
            <p:spPr bwMode="auto">
              <a:xfrm>
                <a:off x="4853" y="1567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0" name="Line 256"/>
              <p:cNvSpPr>
                <a:spLocks noChangeShapeType="1"/>
              </p:cNvSpPr>
              <p:nvPr/>
            </p:nvSpPr>
            <p:spPr bwMode="auto">
              <a:xfrm>
                <a:off x="4859" y="1579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1" name="Line 257"/>
              <p:cNvSpPr>
                <a:spLocks noChangeShapeType="1"/>
              </p:cNvSpPr>
              <p:nvPr/>
            </p:nvSpPr>
            <p:spPr bwMode="auto">
              <a:xfrm>
                <a:off x="4865" y="159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2" name="Line 258"/>
              <p:cNvSpPr>
                <a:spLocks noChangeShapeType="1"/>
              </p:cNvSpPr>
              <p:nvPr/>
            </p:nvSpPr>
            <p:spPr bwMode="auto">
              <a:xfrm>
                <a:off x="4871" y="161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3" name="Line 259"/>
              <p:cNvSpPr>
                <a:spLocks noChangeShapeType="1"/>
              </p:cNvSpPr>
              <p:nvPr/>
            </p:nvSpPr>
            <p:spPr bwMode="auto">
              <a:xfrm>
                <a:off x="4877" y="1639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4" name="Line 260"/>
              <p:cNvSpPr>
                <a:spLocks noChangeShapeType="1"/>
              </p:cNvSpPr>
              <p:nvPr/>
            </p:nvSpPr>
            <p:spPr bwMode="auto">
              <a:xfrm>
                <a:off x="4883" y="1681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5" name="Line 261"/>
              <p:cNvSpPr>
                <a:spLocks noChangeShapeType="1"/>
              </p:cNvSpPr>
              <p:nvPr/>
            </p:nvSpPr>
            <p:spPr bwMode="auto">
              <a:xfrm>
                <a:off x="4889" y="17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6" name="Line 262"/>
              <p:cNvSpPr>
                <a:spLocks noChangeShapeType="1"/>
              </p:cNvSpPr>
              <p:nvPr/>
            </p:nvSpPr>
            <p:spPr bwMode="auto">
              <a:xfrm>
                <a:off x="4895" y="1759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7" name="Line 263"/>
              <p:cNvSpPr>
                <a:spLocks noChangeShapeType="1"/>
              </p:cNvSpPr>
              <p:nvPr/>
            </p:nvSpPr>
            <p:spPr bwMode="auto">
              <a:xfrm flipV="1">
                <a:off x="4901" y="1783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8" name="Line 264"/>
              <p:cNvSpPr>
                <a:spLocks noChangeShapeType="1"/>
              </p:cNvSpPr>
              <p:nvPr/>
            </p:nvSpPr>
            <p:spPr bwMode="auto">
              <a:xfrm flipV="1">
                <a:off x="4907" y="17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69" name="Oval 265"/>
              <p:cNvSpPr>
                <a:spLocks noChangeArrowheads="1"/>
              </p:cNvSpPr>
              <p:nvPr/>
            </p:nvSpPr>
            <p:spPr bwMode="auto">
              <a:xfrm>
                <a:off x="3437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0" name="Oval 266"/>
              <p:cNvSpPr>
                <a:spLocks noChangeArrowheads="1"/>
              </p:cNvSpPr>
              <p:nvPr/>
            </p:nvSpPr>
            <p:spPr bwMode="auto">
              <a:xfrm>
                <a:off x="3443" y="17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1" name="Oval 267"/>
              <p:cNvSpPr>
                <a:spLocks noChangeArrowheads="1"/>
              </p:cNvSpPr>
              <p:nvPr/>
            </p:nvSpPr>
            <p:spPr bwMode="auto">
              <a:xfrm>
                <a:off x="3449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2" name="Oval 268"/>
              <p:cNvSpPr>
                <a:spLocks noChangeArrowheads="1"/>
              </p:cNvSpPr>
              <p:nvPr/>
            </p:nvSpPr>
            <p:spPr bwMode="auto">
              <a:xfrm>
                <a:off x="3455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3" name="Oval 269"/>
              <p:cNvSpPr>
                <a:spLocks noChangeArrowheads="1"/>
              </p:cNvSpPr>
              <p:nvPr/>
            </p:nvSpPr>
            <p:spPr bwMode="auto">
              <a:xfrm>
                <a:off x="3461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4" name="Oval 270"/>
              <p:cNvSpPr>
                <a:spLocks noChangeArrowheads="1"/>
              </p:cNvSpPr>
              <p:nvPr/>
            </p:nvSpPr>
            <p:spPr bwMode="auto">
              <a:xfrm>
                <a:off x="3467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5" name="Oval 271"/>
              <p:cNvSpPr>
                <a:spLocks noChangeArrowheads="1"/>
              </p:cNvSpPr>
              <p:nvPr/>
            </p:nvSpPr>
            <p:spPr bwMode="auto">
              <a:xfrm>
                <a:off x="3473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6" name="Oval 272"/>
              <p:cNvSpPr>
                <a:spLocks noChangeArrowheads="1"/>
              </p:cNvSpPr>
              <p:nvPr/>
            </p:nvSpPr>
            <p:spPr bwMode="auto">
              <a:xfrm>
                <a:off x="3479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7" name="Oval 273"/>
              <p:cNvSpPr>
                <a:spLocks noChangeArrowheads="1"/>
              </p:cNvSpPr>
              <p:nvPr/>
            </p:nvSpPr>
            <p:spPr bwMode="auto">
              <a:xfrm>
                <a:off x="3485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8" name="Oval 274"/>
              <p:cNvSpPr>
                <a:spLocks noChangeArrowheads="1"/>
              </p:cNvSpPr>
              <p:nvPr/>
            </p:nvSpPr>
            <p:spPr bwMode="auto">
              <a:xfrm>
                <a:off x="3491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79" name="Oval 275"/>
              <p:cNvSpPr>
                <a:spLocks noChangeArrowheads="1"/>
              </p:cNvSpPr>
              <p:nvPr/>
            </p:nvSpPr>
            <p:spPr bwMode="auto">
              <a:xfrm>
                <a:off x="3497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0" name="Oval 276"/>
              <p:cNvSpPr>
                <a:spLocks noChangeArrowheads="1"/>
              </p:cNvSpPr>
              <p:nvPr/>
            </p:nvSpPr>
            <p:spPr bwMode="auto">
              <a:xfrm>
                <a:off x="3503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1" name="Oval 277"/>
              <p:cNvSpPr>
                <a:spLocks noChangeArrowheads="1"/>
              </p:cNvSpPr>
              <p:nvPr/>
            </p:nvSpPr>
            <p:spPr bwMode="auto">
              <a:xfrm>
                <a:off x="3509" y="16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2" name="Oval 278"/>
              <p:cNvSpPr>
                <a:spLocks noChangeArrowheads="1"/>
              </p:cNvSpPr>
              <p:nvPr/>
            </p:nvSpPr>
            <p:spPr bwMode="auto">
              <a:xfrm>
                <a:off x="351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3" name="Oval 279"/>
              <p:cNvSpPr>
                <a:spLocks noChangeArrowheads="1"/>
              </p:cNvSpPr>
              <p:nvPr/>
            </p:nvSpPr>
            <p:spPr bwMode="auto">
              <a:xfrm>
                <a:off x="3521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4" name="Oval 280"/>
              <p:cNvSpPr>
                <a:spLocks noChangeArrowheads="1"/>
              </p:cNvSpPr>
              <p:nvPr/>
            </p:nvSpPr>
            <p:spPr bwMode="auto">
              <a:xfrm>
                <a:off x="352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5" name="Oval 281"/>
              <p:cNvSpPr>
                <a:spLocks noChangeArrowheads="1"/>
              </p:cNvSpPr>
              <p:nvPr/>
            </p:nvSpPr>
            <p:spPr bwMode="auto">
              <a:xfrm>
                <a:off x="353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6" name="Oval 282"/>
              <p:cNvSpPr>
                <a:spLocks noChangeArrowheads="1"/>
              </p:cNvSpPr>
              <p:nvPr/>
            </p:nvSpPr>
            <p:spPr bwMode="auto">
              <a:xfrm>
                <a:off x="3539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7" name="Oval 283"/>
              <p:cNvSpPr>
                <a:spLocks noChangeArrowheads="1"/>
              </p:cNvSpPr>
              <p:nvPr/>
            </p:nvSpPr>
            <p:spPr bwMode="auto">
              <a:xfrm>
                <a:off x="354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8" name="Oval 284"/>
              <p:cNvSpPr>
                <a:spLocks noChangeArrowheads="1"/>
              </p:cNvSpPr>
              <p:nvPr/>
            </p:nvSpPr>
            <p:spPr bwMode="auto">
              <a:xfrm>
                <a:off x="3551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89" name="Oval 285"/>
              <p:cNvSpPr>
                <a:spLocks noChangeArrowheads="1"/>
              </p:cNvSpPr>
              <p:nvPr/>
            </p:nvSpPr>
            <p:spPr bwMode="auto">
              <a:xfrm>
                <a:off x="3557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0" name="Oval 286"/>
              <p:cNvSpPr>
                <a:spLocks noChangeArrowheads="1"/>
              </p:cNvSpPr>
              <p:nvPr/>
            </p:nvSpPr>
            <p:spPr bwMode="auto">
              <a:xfrm>
                <a:off x="356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1" name="Oval 287"/>
              <p:cNvSpPr>
                <a:spLocks noChangeArrowheads="1"/>
              </p:cNvSpPr>
              <p:nvPr/>
            </p:nvSpPr>
            <p:spPr bwMode="auto">
              <a:xfrm>
                <a:off x="356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2" name="Oval 288"/>
              <p:cNvSpPr>
                <a:spLocks noChangeArrowheads="1"/>
              </p:cNvSpPr>
              <p:nvPr/>
            </p:nvSpPr>
            <p:spPr bwMode="auto">
              <a:xfrm>
                <a:off x="3575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3" name="Oval 289"/>
              <p:cNvSpPr>
                <a:spLocks noChangeArrowheads="1"/>
              </p:cNvSpPr>
              <p:nvPr/>
            </p:nvSpPr>
            <p:spPr bwMode="auto">
              <a:xfrm>
                <a:off x="3581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4" name="Oval 290"/>
              <p:cNvSpPr>
                <a:spLocks noChangeArrowheads="1"/>
              </p:cNvSpPr>
              <p:nvPr/>
            </p:nvSpPr>
            <p:spPr bwMode="auto">
              <a:xfrm>
                <a:off x="358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5" name="Oval 291"/>
              <p:cNvSpPr>
                <a:spLocks noChangeArrowheads="1"/>
              </p:cNvSpPr>
              <p:nvPr/>
            </p:nvSpPr>
            <p:spPr bwMode="auto">
              <a:xfrm>
                <a:off x="3593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6" name="Oval 292"/>
              <p:cNvSpPr>
                <a:spLocks noChangeArrowheads="1"/>
              </p:cNvSpPr>
              <p:nvPr/>
            </p:nvSpPr>
            <p:spPr bwMode="auto">
              <a:xfrm>
                <a:off x="3599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7" name="Oval 293"/>
              <p:cNvSpPr>
                <a:spLocks noChangeArrowheads="1"/>
              </p:cNvSpPr>
              <p:nvPr/>
            </p:nvSpPr>
            <p:spPr bwMode="auto">
              <a:xfrm>
                <a:off x="360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8" name="Oval 294"/>
              <p:cNvSpPr>
                <a:spLocks noChangeArrowheads="1"/>
              </p:cNvSpPr>
              <p:nvPr/>
            </p:nvSpPr>
            <p:spPr bwMode="auto">
              <a:xfrm>
                <a:off x="3611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99" name="Oval 295"/>
              <p:cNvSpPr>
                <a:spLocks noChangeArrowheads="1"/>
              </p:cNvSpPr>
              <p:nvPr/>
            </p:nvSpPr>
            <p:spPr bwMode="auto">
              <a:xfrm>
                <a:off x="3623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0" name="Oval 296"/>
              <p:cNvSpPr>
                <a:spLocks noChangeArrowheads="1"/>
              </p:cNvSpPr>
              <p:nvPr/>
            </p:nvSpPr>
            <p:spPr bwMode="auto">
              <a:xfrm>
                <a:off x="3629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1" name="Oval 297"/>
              <p:cNvSpPr>
                <a:spLocks noChangeArrowheads="1"/>
              </p:cNvSpPr>
              <p:nvPr/>
            </p:nvSpPr>
            <p:spPr bwMode="auto">
              <a:xfrm>
                <a:off x="363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2" name="Oval 298"/>
              <p:cNvSpPr>
                <a:spLocks noChangeArrowheads="1"/>
              </p:cNvSpPr>
              <p:nvPr/>
            </p:nvSpPr>
            <p:spPr bwMode="auto">
              <a:xfrm>
                <a:off x="3641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3" name="Oval 299"/>
              <p:cNvSpPr>
                <a:spLocks noChangeArrowheads="1"/>
              </p:cNvSpPr>
              <p:nvPr/>
            </p:nvSpPr>
            <p:spPr bwMode="auto">
              <a:xfrm>
                <a:off x="3647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4" name="Oval 300"/>
              <p:cNvSpPr>
                <a:spLocks noChangeArrowheads="1"/>
              </p:cNvSpPr>
              <p:nvPr/>
            </p:nvSpPr>
            <p:spPr bwMode="auto">
              <a:xfrm>
                <a:off x="3653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5" name="Oval 301"/>
              <p:cNvSpPr>
                <a:spLocks noChangeArrowheads="1"/>
              </p:cNvSpPr>
              <p:nvPr/>
            </p:nvSpPr>
            <p:spPr bwMode="auto">
              <a:xfrm>
                <a:off x="3659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6" name="Oval 302"/>
              <p:cNvSpPr>
                <a:spLocks noChangeArrowheads="1"/>
              </p:cNvSpPr>
              <p:nvPr/>
            </p:nvSpPr>
            <p:spPr bwMode="auto">
              <a:xfrm>
                <a:off x="3665" y="16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7" name="Oval 303"/>
              <p:cNvSpPr>
                <a:spLocks noChangeArrowheads="1"/>
              </p:cNvSpPr>
              <p:nvPr/>
            </p:nvSpPr>
            <p:spPr bwMode="auto">
              <a:xfrm>
                <a:off x="3671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8" name="Oval 304"/>
              <p:cNvSpPr>
                <a:spLocks noChangeArrowheads="1"/>
              </p:cNvSpPr>
              <p:nvPr/>
            </p:nvSpPr>
            <p:spPr bwMode="auto">
              <a:xfrm>
                <a:off x="367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09" name="Oval 305"/>
              <p:cNvSpPr>
                <a:spLocks noChangeArrowheads="1"/>
              </p:cNvSpPr>
              <p:nvPr/>
            </p:nvSpPr>
            <p:spPr bwMode="auto">
              <a:xfrm>
                <a:off x="3683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0" name="Oval 306"/>
              <p:cNvSpPr>
                <a:spLocks noChangeArrowheads="1"/>
              </p:cNvSpPr>
              <p:nvPr/>
            </p:nvSpPr>
            <p:spPr bwMode="auto">
              <a:xfrm>
                <a:off x="368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1" name="Oval 307"/>
              <p:cNvSpPr>
                <a:spLocks noChangeArrowheads="1"/>
              </p:cNvSpPr>
              <p:nvPr/>
            </p:nvSpPr>
            <p:spPr bwMode="auto">
              <a:xfrm>
                <a:off x="369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2" name="Oval 308"/>
              <p:cNvSpPr>
                <a:spLocks noChangeArrowheads="1"/>
              </p:cNvSpPr>
              <p:nvPr/>
            </p:nvSpPr>
            <p:spPr bwMode="auto">
              <a:xfrm>
                <a:off x="3701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3" name="Oval 309"/>
              <p:cNvSpPr>
                <a:spLocks noChangeArrowheads="1"/>
              </p:cNvSpPr>
              <p:nvPr/>
            </p:nvSpPr>
            <p:spPr bwMode="auto">
              <a:xfrm>
                <a:off x="3707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4" name="Oval 310"/>
              <p:cNvSpPr>
                <a:spLocks noChangeArrowheads="1"/>
              </p:cNvSpPr>
              <p:nvPr/>
            </p:nvSpPr>
            <p:spPr bwMode="auto">
              <a:xfrm>
                <a:off x="3713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5" name="Oval 311"/>
              <p:cNvSpPr>
                <a:spLocks noChangeArrowheads="1"/>
              </p:cNvSpPr>
              <p:nvPr/>
            </p:nvSpPr>
            <p:spPr bwMode="auto">
              <a:xfrm>
                <a:off x="3719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6" name="Oval 312"/>
              <p:cNvSpPr>
                <a:spLocks noChangeArrowheads="1"/>
              </p:cNvSpPr>
              <p:nvPr/>
            </p:nvSpPr>
            <p:spPr bwMode="auto">
              <a:xfrm>
                <a:off x="3725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7" name="Oval 313"/>
              <p:cNvSpPr>
                <a:spLocks noChangeArrowheads="1"/>
              </p:cNvSpPr>
              <p:nvPr/>
            </p:nvSpPr>
            <p:spPr bwMode="auto">
              <a:xfrm>
                <a:off x="3731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8" name="Oval 314"/>
              <p:cNvSpPr>
                <a:spLocks noChangeArrowheads="1"/>
              </p:cNvSpPr>
              <p:nvPr/>
            </p:nvSpPr>
            <p:spPr bwMode="auto">
              <a:xfrm>
                <a:off x="3737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19" name="Oval 315"/>
              <p:cNvSpPr>
                <a:spLocks noChangeArrowheads="1"/>
              </p:cNvSpPr>
              <p:nvPr/>
            </p:nvSpPr>
            <p:spPr bwMode="auto">
              <a:xfrm>
                <a:off x="3743" y="16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0" name="Oval 316"/>
              <p:cNvSpPr>
                <a:spLocks noChangeArrowheads="1"/>
              </p:cNvSpPr>
              <p:nvPr/>
            </p:nvSpPr>
            <p:spPr bwMode="auto">
              <a:xfrm>
                <a:off x="3749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1" name="Oval 317"/>
              <p:cNvSpPr>
                <a:spLocks noChangeArrowheads="1"/>
              </p:cNvSpPr>
              <p:nvPr/>
            </p:nvSpPr>
            <p:spPr bwMode="auto">
              <a:xfrm>
                <a:off x="3755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2" name="Oval 318"/>
              <p:cNvSpPr>
                <a:spLocks noChangeArrowheads="1"/>
              </p:cNvSpPr>
              <p:nvPr/>
            </p:nvSpPr>
            <p:spPr bwMode="auto">
              <a:xfrm>
                <a:off x="3761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3" name="Oval 319"/>
              <p:cNvSpPr>
                <a:spLocks noChangeArrowheads="1"/>
              </p:cNvSpPr>
              <p:nvPr/>
            </p:nvSpPr>
            <p:spPr bwMode="auto">
              <a:xfrm>
                <a:off x="3767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4" name="Oval 320"/>
              <p:cNvSpPr>
                <a:spLocks noChangeArrowheads="1"/>
              </p:cNvSpPr>
              <p:nvPr/>
            </p:nvSpPr>
            <p:spPr bwMode="auto">
              <a:xfrm>
                <a:off x="3773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5" name="Oval 321"/>
              <p:cNvSpPr>
                <a:spLocks noChangeArrowheads="1"/>
              </p:cNvSpPr>
              <p:nvPr/>
            </p:nvSpPr>
            <p:spPr bwMode="auto">
              <a:xfrm>
                <a:off x="3779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6" name="Oval 322"/>
              <p:cNvSpPr>
                <a:spLocks noChangeArrowheads="1"/>
              </p:cNvSpPr>
              <p:nvPr/>
            </p:nvSpPr>
            <p:spPr bwMode="auto">
              <a:xfrm>
                <a:off x="3785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7" name="Oval 323"/>
              <p:cNvSpPr>
                <a:spLocks noChangeArrowheads="1"/>
              </p:cNvSpPr>
              <p:nvPr/>
            </p:nvSpPr>
            <p:spPr bwMode="auto">
              <a:xfrm>
                <a:off x="3791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8" name="Oval 324"/>
              <p:cNvSpPr>
                <a:spLocks noChangeArrowheads="1"/>
              </p:cNvSpPr>
              <p:nvPr/>
            </p:nvSpPr>
            <p:spPr bwMode="auto">
              <a:xfrm>
                <a:off x="3797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29" name="Oval 325"/>
              <p:cNvSpPr>
                <a:spLocks noChangeArrowheads="1"/>
              </p:cNvSpPr>
              <p:nvPr/>
            </p:nvSpPr>
            <p:spPr bwMode="auto">
              <a:xfrm>
                <a:off x="3803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0" name="Oval 326"/>
              <p:cNvSpPr>
                <a:spLocks noChangeArrowheads="1"/>
              </p:cNvSpPr>
              <p:nvPr/>
            </p:nvSpPr>
            <p:spPr bwMode="auto">
              <a:xfrm>
                <a:off x="3809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1" name="Oval 327"/>
              <p:cNvSpPr>
                <a:spLocks noChangeArrowheads="1"/>
              </p:cNvSpPr>
              <p:nvPr/>
            </p:nvSpPr>
            <p:spPr bwMode="auto">
              <a:xfrm>
                <a:off x="3815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2" name="Oval 328"/>
              <p:cNvSpPr>
                <a:spLocks noChangeArrowheads="1"/>
              </p:cNvSpPr>
              <p:nvPr/>
            </p:nvSpPr>
            <p:spPr bwMode="auto">
              <a:xfrm>
                <a:off x="3821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3" name="Oval 329"/>
              <p:cNvSpPr>
                <a:spLocks noChangeArrowheads="1"/>
              </p:cNvSpPr>
              <p:nvPr/>
            </p:nvSpPr>
            <p:spPr bwMode="auto">
              <a:xfrm>
                <a:off x="3827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4" name="Oval 330"/>
              <p:cNvSpPr>
                <a:spLocks noChangeArrowheads="1"/>
              </p:cNvSpPr>
              <p:nvPr/>
            </p:nvSpPr>
            <p:spPr bwMode="auto">
              <a:xfrm>
                <a:off x="3833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5" name="Oval 331"/>
              <p:cNvSpPr>
                <a:spLocks noChangeArrowheads="1"/>
              </p:cNvSpPr>
              <p:nvPr/>
            </p:nvSpPr>
            <p:spPr bwMode="auto">
              <a:xfrm>
                <a:off x="3839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6" name="Oval 332"/>
              <p:cNvSpPr>
                <a:spLocks noChangeArrowheads="1"/>
              </p:cNvSpPr>
              <p:nvPr/>
            </p:nvSpPr>
            <p:spPr bwMode="auto">
              <a:xfrm>
                <a:off x="3845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7" name="Oval 333"/>
              <p:cNvSpPr>
                <a:spLocks noChangeArrowheads="1"/>
              </p:cNvSpPr>
              <p:nvPr/>
            </p:nvSpPr>
            <p:spPr bwMode="auto">
              <a:xfrm>
                <a:off x="3851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8" name="Oval 334"/>
              <p:cNvSpPr>
                <a:spLocks noChangeArrowheads="1"/>
              </p:cNvSpPr>
              <p:nvPr/>
            </p:nvSpPr>
            <p:spPr bwMode="auto">
              <a:xfrm>
                <a:off x="3857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39" name="Oval 335"/>
              <p:cNvSpPr>
                <a:spLocks noChangeArrowheads="1"/>
              </p:cNvSpPr>
              <p:nvPr/>
            </p:nvSpPr>
            <p:spPr bwMode="auto">
              <a:xfrm>
                <a:off x="386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0" name="Oval 336"/>
              <p:cNvSpPr>
                <a:spLocks noChangeArrowheads="1"/>
              </p:cNvSpPr>
              <p:nvPr/>
            </p:nvSpPr>
            <p:spPr bwMode="auto">
              <a:xfrm>
                <a:off x="3869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1" name="Oval 337"/>
              <p:cNvSpPr>
                <a:spLocks noChangeArrowheads="1"/>
              </p:cNvSpPr>
              <p:nvPr/>
            </p:nvSpPr>
            <p:spPr bwMode="auto">
              <a:xfrm>
                <a:off x="3875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2" name="Oval 338"/>
              <p:cNvSpPr>
                <a:spLocks noChangeArrowheads="1"/>
              </p:cNvSpPr>
              <p:nvPr/>
            </p:nvSpPr>
            <p:spPr bwMode="auto">
              <a:xfrm>
                <a:off x="3881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3" name="Oval 339"/>
              <p:cNvSpPr>
                <a:spLocks noChangeArrowheads="1"/>
              </p:cNvSpPr>
              <p:nvPr/>
            </p:nvSpPr>
            <p:spPr bwMode="auto">
              <a:xfrm>
                <a:off x="388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4" name="Oval 340"/>
              <p:cNvSpPr>
                <a:spLocks noChangeArrowheads="1"/>
              </p:cNvSpPr>
              <p:nvPr/>
            </p:nvSpPr>
            <p:spPr bwMode="auto">
              <a:xfrm>
                <a:off x="3893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5" name="Oval 341"/>
              <p:cNvSpPr>
                <a:spLocks noChangeArrowheads="1"/>
              </p:cNvSpPr>
              <p:nvPr/>
            </p:nvSpPr>
            <p:spPr bwMode="auto">
              <a:xfrm>
                <a:off x="3899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6" name="Oval 342"/>
              <p:cNvSpPr>
                <a:spLocks noChangeArrowheads="1"/>
              </p:cNvSpPr>
              <p:nvPr/>
            </p:nvSpPr>
            <p:spPr bwMode="auto">
              <a:xfrm>
                <a:off x="390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7" name="Oval 343"/>
              <p:cNvSpPr>
                <a:spLocks noChangeArrowheads="1"/>
              </p:cNvSpPr>
              <p:nvPr/>
            </p:nvSpPr>
            <p:spPr bwMode="auto">
              <a:xfrm>
                <a:off x="3911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8" name="Oval 344"/>
              <p:cNvSpPr>
                <a:spLocks noChangeArrowheads="1"/>
              </p:cNvSpPr>
              <p:nvPr/>
            </p:nvSpPr>
            <p:spPr bwMode="auto">
              <a:xfrm>
                <a:off x="3917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49" name="Oval 345"/>
              <p:cNvSpPr>
                <a:spLocks noChangeArrowheads="1"/>
              </p:cNvSpPr>
              <p:nvPr/>
            </p:nvSpPr>
            <p:spPr bwMode="auto">
              <a:xfrm>
                <a:off x="3923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0" name="Oval 346"/>
              <p:cNvSpPr>
                <a:spLocks noChangeArrowheads="1"/>
              </p:cNvSpPr>
              <p:nvPr/>
            </p:nvSpPr>
            <p:spPr bwMode="auto">
              <a:xfrm>
                <a:off x="3929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1" name="Oval 347"/>
              <p:cNvSpPr>
                <a:spLocks noChangeArrowheads="1"/>
              </p:cNvSpPr>
              <p:nvPr/>
            </p:nvSpPr>
            <p:spPr bwMode="auto">
              <a:xfrm>
                <a:off x="3935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2" name="Oval 348"/>
              <p:cNvSpPr>
                <a:spLocks noChangeArrowheads="1"/>
              </p:cNvSpPr>
              <p:nvPr/>
            </p:nvSpPr>
            <p:spPr bwMode="auto">
              <a:xfrm>
                <a:off x="3941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3" name="Oval 349"/>
              <p:cNvSpPr>
                <a:spLocks noChangeArrowheads="1"/>
              </p:cNvSpPr>
              <p:nvPr/>
            </p:nvSpPr>
            <p:spPr bwMode="auto">
              <a:xfrm>
                <a:off x="3947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4" name="Oval 350"/>
              <p:cNvSpPr>
                <a:spLocks noChangeArrowheads="1"/>
              </p:cNvSpPr>
              <p:nvPr/>
            </p:nvSpPr>
            <p:spPr bwMode="auto">
              <a:xfrm>
                <a:off x="3953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5" name="Oval 351"/>
              <p:cNvSpPr>
                <a:spLocks noChangeArrowheads="1"/>
              </p:cNvSpPr>
              <p:nvPr/>
            </p:nvSpPr>
            <p:spPr bwMode="auto">
              <a:xfrm>
                <a:off x="3959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6" name="Oval 352"/>
              <p:cNvSpPr>
                <a:spLocks noChangeArrowheads="1"/>
              </p:cNvSpPr>
              <p:nvPr/>
            </p:nvSpPr>
            <p:spPr bwMode="auto">
              <a:xfrm>
                <a:off x="3965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7" name="Oval 353"/>
              <p:cNvSpPr>
                <a:spLocks noChangeArrowheads="1"/>
              </p:cNvSpPr>
              <p:nvPr/>
            </p:nvSpPr>
            <p:spPr bwMode="auto">
              <a:xfrm>
                <a:off x="3971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8" name="Oval 354"/>
              <p:cNvSpPr>
                <a:spLocks noChangeArrowheads="1"/>
              </p:cNvSpPr>
              <p:nvPr/>
            </p:nvSpPr>
            <p:spPr bwMode="auto">
              <a:xfrm>
                <a:off x="3977" y="16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59" name="Oval 355"/>
              <p:cNvSpPr>
                <a:spLocks noChangeArrowheads="1"/>
              </p:cNvSpPr>
              <p:nvPr/>
            </p:nvSpPr>
            <p:spPr bwMode="auto">
              <a:xfrm>
                <a:off x="3989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0" name="Oval 356"/>
              <p:cNvSpPr>
                <a:spLocks noChangeArrowheads="1"/>
              </p:cNvSpPr>
              <p:nvPr/>
            </p:nvSpPr>
            <p:spPr bwMode="auto">
              <a:xfrm>
                <a:off x="3995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1" name="Oval 357"/>
              <p:cNvSpPr>
                <a:spLocks noChangeArrowheads="1"/>
              </p:cNvSpPr>
              <p:nvPr/>
            </p:nvSpPr>
            <p:spPr bwMode="auto">
              <a:xfrm>
                <a:off x="4001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2" name="Oval 358"/>
              <p:cNvSpPr>
                <a:spLocks noChangeArrowheads="1"/>
              </p:cNvSpPr>
              <p:nvPr/>
            </p:nvSpPr>
            <p:spPr bwMode="auto">
              <a:xfrm>
                <a:off x="4007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3" name="Oval 359"/>
              <p:cNvSpPr>
                <a:spLocks noChangeArrowheads="1"/>
              </p:cNvSpPr>
              <p:nvPr/>
            </p:nvSpPr>
            <p:spPr bwMode="auto">
              <a:xfrm>
                <a:off x="4013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4" name="Oval 360"/>
              <p:cNvSpPr>
                <a:spLocks noChangeArrowheads="1"/>
              </p:cNvSpPr>
              <p:nvPr/>
            </p:nvSpPr>
            <p:spPr bwMode="auto">
              <a:xfrm>
                <a:off x="4019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5" name="Oval 361"/>
              <p:cNvSpPr>
                <a:spLocks noChangeArrowheads="1"/>
              </p:cNvSpPr>
              <p:nvPr/>
            </p:nvSpPr>
            <p:spPr bwMode="auto">
              <a:xfrm>
                <a:off x="4025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6" name="Oval 362"/>
              <p:cNvSpPr>
                <a:spLocks noChangeArrowheads="1"/>
              </p:cNvSpPr>
              <p:nvPr/>
            </p:nvSpPr>
            <p:spPr bwMode="auto">
              <a:xfrm>
                <a:off x="4031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7" name="Oval 363"/>
              <p:cNvSpPr>
                <a:spLocks noChangeArrowheads="1"/>
              </p:cNvSpPr>
              <p:nvPr/>
            </p:nvSpPr>
            <p:spPr bwMode="auto">
              <a:xfrm>
                <a:off x="4037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8" name="Oval 364"/>
              <p:cNvSpPr>
                <a:spLocks noChangeArrowheads="1"/>
              </p:cNvSpPr>
              <p:nvPr/>
            </p:nvSpPr>
            <p:spPr bwMode="auto">
              <a:xfrm>
                <a:off x="404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69" name="Oval 365"/>
              <p:cNvSpPr>
                <a:spLocks noChangeArrowheads="1"/>
              </p:cNvSpPr>
              <p:nvPr/>
            </p:nvSpPr>
            <p:spPr bwMode="auto">
              <a:xfrm>
                <a:off x="4049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0" name="Oval 366"/>
              <p:cNvSpPr>
                <a:spLocks noChangeArrowheads="1"/>
              </p:cNvSpPr>
              <p:nvPr/>
            </p:nvSpPr>
            <p:spPr bwMode="auto">
              <a:xfrm>
                <a:off x="4055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1" name="Oval 367"/>
              <p:cNvSpPr>
                <a:spLocks noChangeArrowheads="1"/>
              </p:cNvSpPr>
              <p:nvPr/>
            </p:nvSpPr>
            <p:spPr bwMode="auto">
              <a:xfrm>
                <a:off x="4061" y="16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2" name="Oval 368"/>
              <p:cNvSpPr>
                <a:spLocks noChangeArrowheads="1"/>
              </p:cNvSpPr>
              <p:nvPr/>
            </p:nvSpPr>
            <p:spPr bwMode="auto">
              <a:xfrm>
                <a:off x="4067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3" name="Oval 369"/>
              <p:cNvSpPr>
                <a:spLocks noChangeArrowheads="1"/>
              </p:cNvSpPr>
              <p:nvPr/>
            </p:nvSpPr>
            <p:spPr bwMode="auto">
              <a:xfrm>
                <a:off x="4073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4" name="Oval 370"/>
              <p:cNvSpPr>
                <a:spLocks noChangeArrowheads="1"/>
              </p:cNvSpPr>
              <p:nvPr/>
            </p:nvSpPr>
            <p:spPr bwMode="auto">
              <a:xfrm>
                <a:off x="4079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5" name="Oval 371"/>
              <p:cNvSpPr>
                <a:spLocks noChangeArrowheads="1"/>
              </p:cNvSpPr>
              <p:nvPr/>
            </p:nvSpPr>
            <p:spPr bwMode="auto">
              <a:xfrm>
                <a:off x="408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6" name="Oval 372"/>
              <p:cNvSpPr>
                <a:spLocks noChangeArrowheads="1"/>
              </p:cNvSpPr>
              <p:nvPr/>
            </p:nvSpPr>
            <p:spPr bwMode="auto">
              <a:xfrm>
                <a:off x="4091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7" name="Oval 373"/>
              <p:cNvSpPr>
                <a:spLocks noChangeArrowheads="1"/>
              </p:cNvSpPr>
              <p:nvPr/>
            </p:nvSpPr>
            <p:spPr bwMode="auto">
              <a:xfrm>
                <a:off x="4097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8" name="Oval 374"/>
              <p:cNvSpPr>
                <a:spLocks noChangeArrowheads="1"/>
              </p:cNvSpPr>
              <p:nvPr/>
            </p:nvSpPr>
            <p:spPr bwMode="auto">
              <a:xfrm>
                <a:off x="4103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79" name="Oval 375"/>
              <p:cNvSpPr>
                <a:spLocks noChangeArrowheads="1"/>
              </p:cNvSpPr>
              <p:nvPr/>
            </p:nvSpPr>
            <p:spPr bwMode="auto">
              <a:xfrm>
                <a:off x="4109" y="174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0" name="Oval 376"/>
              <p:cNvSpPr>
                <a:spLocks noChangeArrowheads="1"/>
              </p:cNvSpPr>
              <p:nvPr/>
            </p:nvSpPr>
            <p:spPr bwMode="auto">
              <a:xfrm>
                <a:off x="4115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1" name="Oval 377"/>
              <p:cNvSpPr>
                <a:spLocks noChangeArrowheads="1"/>
              </p:cNvSpPr>
              <p:nvPr/>
            </p:nvSpPr>
            <p:spPr bwMode="auto">
              <a:xfrm>
                <a:off x="4121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2" name="Oval 378"/>
              <p:cNvSpPr>
                <a:spLocks noChangeArrowheads="1"/>
              </p:cNvSpPr>
              <p:nvPr/>
            </p:nvSpPr>
            <p:spPr bwMode="auto">
              <a:xfrm>
                <a:off x="4127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3" name="Oval 379"/>
              <p:cNvSpPr>
                <a:spLocks noChangeArrowheads="1"/>
              </p:cNvSpPr>
              <p:nvPr/>
            </p:nvSpPr>
            <p:spPr bwMode="auto">
              <a:xfrm>
                <a:off x="4133" y="16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4" name="Oval 380"/>
              <p:cNvSpPr>
                <a:spLocks noChangeArrowheads="1"/>
              </p:cNvSpPr>
              <p:nvPr/>
            </p:nvSpPr>
            <p:spPr bwMode="auto">
              <a:xfrm>
                <a:off x="4139" y="16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5" name="Oval 381"/>
              <p:cNvSpPr>
                <a:spLocks noChangeArrowheads="1"/>
              </p:cNvSpPr>
              <p:nvPr/>
            </p:nvSpPr>
            <p:spPr bwMode="auto">
              <a:xfrm>
                <a:off x="4145" y="16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6" name="Oval 382"/>
              <p:cNvSpPr>
                <a:spLocks noChangeArrowheads="1"/>
              </p:cNvSpPr>
              <p:nvPr/>
            </p:nvSpPr>
            <p:spPr bwMode="auto">
              <a:xfrm>
                <a:off x="4151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7" name="Oval 383"/>
              <p:cNvSpPr>
                <a:spLocks noChangeArrowheads="1"/>
              </p:cNvSpPr>
              <p:nvPr/>
            </p:nvSpPr>
            <p:spPr bwMode="auto">
              <a:xfrm>
                <a:off x="4157" y="15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8" name="Oval 384"/>
              <p:cNvSpPr>
                <a:spLocks noChangeArrowheads="1"/>
              </p:cNvSpPr>
              <p:nvPr/>
            </p:nvSpPr>
            <p:spPr bwMode="auto">
              <a:xfrm>
                <a:off x="4163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89" name="Oval 385"/>
              <p:cNvSpPr>
                <a:spLocks noChangeArrowheads="1"/>
              </p:cNvSpPr>
              <p:nvPr/>
            </p:nvSpPr>
            <p:spPr bwMode="auto">
              <a:xfrm>
                <a:off x="4169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0" name="Oval 386"/>
              <p:cNvSpPr>
                <a:spLocks noChangeArrowheads="1"/>
              </p:cNvSpPr>
              <p:nvPr/>
            </p:nvSpPr>
            <p:spPr bwMode="auto">
              <a:xfrm>
                <a:off x="4175" y="15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1" name="Oval 387"/>
              <p:cNvSpPr>
                <a:spLocks noChangeArrowheads="1"/>
              </p:cNvSpPr>
              <p:nvPr/>
            </p:nvSpPr>
            <p:spPr bwMode="auto">
              <a:xfrm>
                <a:off x="4181" y="15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2" name="Oval 388"/>
              <p:cNvSpPr>
                <a:spLocks noChangeArrowheads="1"/>
              </p:cNvSpPr>
              <p:nvPr/>
            </p:nvSpPr>
            <p:spPr bwMode="auto">
              <a:xfrm>
                <a:off x="4187" y="155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3" name="Oval 389"/>
              <p:cNvSpPr>
                <a:spLocks noChangeArrowheads="1"/>
              </p:cNvSpPr>
              <p:nvPr/>
            </p:nvSpPr>
            <p:spPr bwMode="auto">
              <a:xfrm>
                <a:off x="4193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4" name="Oval 390"/>
              <p:cNvSpPr>
                <a:spLocks noChangeArrowheads="1"/>
              </p:cNvSpPr>
              <p:nvPr/>
            </p:nvSpPr>
            <p:spPr bwMode="auto">
              <a:xfrm>
                <a:off x="4199" y="154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5" name="Oval 391"/>
              <p:cNvSpPr>
                <a:spLocks noChangeArrowheads="1"/>
              </p:cNvSpPr>
              <p:nvPr/>
            </p:nvSpPr>
            <p:spPr bwMode="auto">
              <a:xfrm>
                <a:off x="4205" y="15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6" name="Oval 392"/>
              <p:cNvSpPr>
                <a:spLocks noChangeArrowheads="1"/>
              </p:cNvSpPr>
              <p:nvPr/>
            </p:nvSpPr>
            <p:spPr bwMode="auto">
              <a:xfrm>
                <a:off x="4211" y="15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7" name="Oval 393"/>
              <p:cNvSpPr>
                <a:spLocks noChangeArrowheads="1"/>
              </p:cNvSpPr>
              <p:nvPr/>
            </p:nvSpPr>
            <p:spPr bwMode="auto">
              <a:xfrm>
                <a:off x="4217" y="15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8" name="Oval 394"/>
              <p:cNvSpPr>
                <a:spLocks noChangeArrowheads="1"/>
              </p:cNvSpPr>
              <p:nvPr/>
            </p:nvSpPr>
            <p:spPr bwMode="auto">
              <a:xfrm>
                <a:off x="4223" y="16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99" name="Oval 395"/>
              <p:cNvSpPr>
                <a:spLocks noChangeArrowheads="1"/>
              </p:cNvSpPr>
              <p:nvPr/>
            </p:nvSpPr>
            <p:spPr bwMode="auto">
              <a:xfrm>
                <a:off x="4229" y="16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0" name="Oval 396"/>
              <p:cNvSpPr>
                <a:spLocks noChangeArrowheads="1"/>
              </p:cNvSpPr>
              <p:nvPr/>
            </p:nvSpPr>
            <p:spPr bwMode="auto">
              <a:xfrm>
                <a:off x="4235" y="16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1" name="Oval 397"/>
              <p:cNvSpPr>
                <a:spLocks noChangeArrowheads="1"/>
              </p:cNvSpPr>
              <p:nvPr/>
            </p:nvSpPr>
            <p:spPr bwMode="auto">
              <a:xfrm>
                <a:off x="4241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2" name="Oval 398"/>
              <p:cNvSpPr>
                <a:spLocks noChangeArrowheads="1"/>
              </p:cNvSpPr>
              <p:nvPr/>
            </p:nvSpPr>
            <p:spPr bwMode="auto">
              <a:xfrm>
                <a:off x="4247" y="17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3" name="Oval 399"/>
              <p:cNvSpPr>
                <a:spLocks noChangeArrowheads="1"/>
              </p:cNvSpPr>
              <p:nvPr/>
            </p:nvSpPr>
            <p:spPr bwMode="auto">
              <a:xfrm>
                <a:off x="4253" y="17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4" name="Oval 400"/>
              <p:cNvSpPr>
                <a:spLocks noChangeArrowheads="1"/>
              </p:cNvSpPr>
              <p:nvPr/>
            </p:nvSpPr>
            <p:spPr bwMode="auto">
              <a:xfrm>
                <a:off x="4259" y="175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5" name="Oval 401"/>
              <p:cNvSpPr>
                <a:spLocks noChangeArrowheads="1"/>
              </p:cNvSpPr>
              <p:nvPr/>
            </p:nvSpPr>
            <p:spPr bwMode="auto">
              <a:xfrm>
                <a:off x="4265" y="17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6" name="Oval 402"/>
              <p:cNvSpPr>
                <a:spLocks noChangeArrowheads="1"/>
              </p:cNvSpPr>
              <p:nvPr/>
            </p:nvSpPr>
            <p:spPr bwMode="auto">
              <a:xfrm>
                <a:off x="4271" y="17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7" name="Oval 403"/>
              <p:cNvSpPr>
                <a:spLocks noChangeArrowheads="1"/>
              </p:cNvSpPr>
              <p:nvPr/>
            </p:nvSpPr>
            <p:spPr bwMode="auto">
              <a:xfrm>
                <a:off x="4277" y="17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08" name="Oval 404"/>
              <p:cNvSpPr>
                <a:spLocks noChangeArrowheads="1"/>
              </p:cNvSpPr>
              <p:nvPr/>
            </p:nvSpPr>
            <p:spPr bwMode="auto">
              <a:xfrm>
                <a:off x="4283" y="17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0309" name="Oval 405"/>
            <p:cNvSpPr>
              <a:spLocks noChangeArrowheads="1"/>
            </p:cNvSpPr>
            <p:nvPr/>
          </p:nvSpPr>
          <p:spPr bwMode="auto">
            <a:xfrm>
              <a:off x="4356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0" name="Oval 406"/>
            <p:cNvSpPr>
              <a:spLocks noChangeArrowheads="1"/>
            </p:cNvSpPr>
            <p:nvPr/>
          </p:nvSpPr>
          <p:spPr bwMode="auto">
            <a:xfrm>
              <a:off x="4362" y="13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1" name="Oval 407"/>
            <p:cNvSpPr>
              <a:spLocks noChangeArrowheads="1"/>
            </p:cNvSpPr>
            <p:nvPr/>
          </p:nvSpPr>
          <p:spPr bwMode="auto">
            <a:xfrm>
              <a:off x="4368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2" name="Oval 408"/>
            <p:cNvSpPr>
              <a:spLocks noChangeArrowheads="1"/>
            </p:cNvSpPr>
            <p:nvPr/>
          </p:nvSpPr>
          <p:spPr bwMode="auto">
            <a:xfrm>
              <a:off x="437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3" name="Oval 409"/>
            <p:cNvSpPr>
              <a:spLocks noChangeArrowheads="1"/>
            </p:cNvSpPr>
            <p:nvPr/>
          </p:nvSpPr>
          <p:spPr bwMode="auto">
            <a:xfrm>
              <a:off x="4380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4" name="Oval 410"/>
            <p:cNvSpPr>
              <a:spLocks noChangeArrowheads="1"/>
            </p:cNvSpPr>
            <p:nvPr/>
          </p:nvSpPr>
          <p:spPr bwMode="auto">
            <a:xfrm>
              <a:off x="438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5" name="Oval 411"/>
            <p:cNvSpPr>
              <a:spLocks noChangeArrowheads="1"/>
            </p:cNvSpPr>
            <p:nvPr/>
          </p:nvSpPr>
          <p:spPr bwMode="auto">
            <a:xfrm>
              <a:off x="439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6" name="Oval 412"/>
            <p:cNvSpPr>
              <a:spLocks noChangeArrowheads="1"/>
            </p:cNvSpPr>
            <p:nvPr/>
          </p:nvSpPr>
          <p:spPr bwMode="auto">
            <a:xfrm>
              <a:off x="4398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7" name="Oval 413"/>
            <p:cNvSpPr>
              <a:spLocks noChangeArrowheads="1"/>
            </p:cNvSpPr>
            <p:nvPr/>
          </p:nvSpPr>
          <p:spPr bwMode="auto">
            <a:xfrm>
              <a:off x="440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8" name="Oval 414"/>
            <p:cNvSpPr>
              <a:spLocks noChangeArrowheads="1"/>
            </p:cNvSpPr>
            <p:nvPr/>
          </p:nvSpPr>
          <p:spPr bwMode="auto">
            <a:xfrm>
              <a:off x="4410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19" name="Oval 415"/>
            <p:cNvSpPr>
              <a:spLocks noChangeArrowheads="1"/>
            </p:cNvSpPr>
            <p:nvPr/>
          </p:nvSpPr>
          <p:spPr bwMode="auto">
            <a:xfrm>
              <a:off x="4422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0" name="Oval 416"/>
            <p:cNvSpPr>
              <a:spLocks noChangeArrowheads="1"/>
            </p:cNvSpPr>
            <p:nvPr/>
          </p:nvSpPr>
          <p:spPr bwMode="auto">
            <a:xfrm>
              <a:off x="4428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1" name="Oval 417"/>
            <p:cNvSpPr>
              <a:spLocks noChangeArrowheads="1"/>
            </p:cNvSpPr>
            <p:nvPr/>
          </p:nvSpPr>
          <p:spPr bwMode="auto">
            <a:xfrm>
              <a:off x="4434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2" name="Oval 418"/>
            <p:cNvSpPr>
              <a:spLocks noChangeArrowheads="1"/>
            </p:cNvSpPr>
            <p:nvPr/>
          </p:nvSpPr>
          <p:spPr bwMode="auto">
            <a:xfrm>
              <a:off x="4440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3" name="Oval 419"/>
            <p:cNvSpPr>
              <a:spLocks noChangeArrowheads="1"/>
            </p:cNvSpPr>
            <p:nvPr/>
          </p:nvSpPr>
          <p:spPr bwMode="auto">
            <a:xfrm>
              <a:off x="4446" y="133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4" name="Oval 420"/>
            <p:cNvSpPr>
              <a:spLocks noChangeArrowheads="1"/>
            </p:cNvSpPr>
            <p:nvPr/>
          </p:nvSpPr>
          <p:spPr bwMode="auto">
            <a:xfrm>
              <a:off x="4452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5" name="Oval 421"/>
            <p:cNvSpPr>
              <a:spLocks noChangeArrowheads="1"/>
            </p:cNvSpPr>
            <p:nvPr/>
          </p:nvSpPr>
          <p:spPr bwMode="auto">
            <a:xfrm>
              <a:off x="4458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6" name="Oval 422"/>
            <p:cNvSpPr>
              <a:spLocks noChangeArrowheads="1"/>
            </p:cNvSpPr>
            <p:nvPr/>
          </p:nvSpPr>
          <p:spPr bwMode="auto">
            <a:xfrm>
              <a:off x="4464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7" name="Oval 423"/>
            <p:cNvSpPr>
              <a:spLocks noChangeArrowheads="1"/>
            </p:cNvSpPr>
            <p:nvPr/>
          </p:nvSpPr>
          <p:spPr bwMode="auto">
            <a:xfrm>
              <a:off x="4470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8" name="Oval 424"/>
            <p:cNvSpPr>
              <a:spLocks noChangeArrowheads="1"/>
            </p:cNvSpPr>
            <p:nvPr/>
          </p:nvSpPr>
          <p:spPr bwMode="auto">
            <a:xfrm>
              <a:off x="4476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29" name="Oval 425"/>
            <p:cNvSpPr>
              <a:spLocks noChangeArrowheads="1"/>
            </p:cNvSpPr>
            <p:nvPr/>
          </p:nvSpPr>
          <p:spPr bwMode="auto">
            <a:xfrm>
              <a:off x="4482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0" name="Oval 426"/>
            <p:cNvSpPr>
              <a:spLocks noChangeArrowheads="1"/>
            </p:cNvSpPr>
            <p:nvPr/>
          </p:nvSpPr>
          <p:spPr bwMode="auto">
            <a:xfrm>
              <a:off x="4488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1" name="Oval 427"/>
            <p:cNvSpPr>
              <a:spLocks noChangeArrowheads="1"/>
            </p:cNvSpPr>
            <p:nvPr/>
          </p:nvSpPr>
          <p:spPr bwMode="auto">
            <a:xfrm>
              <a:off x="4494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2" name="Oval 428"/>
            <p:cNvSpPr>
              <a:spLocks noChangeArrowheads="1"/>
            </p:cNvSpPr>
            <p:nvPr/>
          </p:nvSpPr>
          <p:spPr bwMode="auto">
            <a:xfrm>
              <a:off x="4500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3" name="Oval 429"/>
            <p:cNvSpPr>
              <a:spLocks noChangeArrowheads="1"/>
            </p:cNvSpPr>
            <p:nvPr/>
          </p:nvSpPr>
          <p:spPr bwMode="auto">
            <a:xfrm>
              <a:off x="4506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4" name="Oval 430"/>
            <p:cNvSpPr>
              <a:spLocks noChangeArrowheads="1"/>
            </p:cNvSpPr>
            <p:nvPr/>
          </p:nvSpPr>
          <p:spPr bwMode="auto">
            <a:xfrm>
              <a:off x="4512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5" name="Oval 431"/>
            <p:cNvSpPr>
              <a:spLocks noChangeArrowheads="1"/>
            </p:cNvSpPr>
            <p:nvPr/>
          </p:nvSpPr>
          <p:spPr bwMode="auto">
            <a:xfrm>
              <a:off x="4518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6" name="Oval 432"/>
            <p:cNvSpPr>
              <a:spLocks noChangeArrowheads="1"/>
            </p:cNvSpPr>
            <p:nvPr/>
          </p:nvSpPr>
          <p:spPr bwMode="auto">
            <a:xfrm>
              <a:off x="4524" y="14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7" name="Oval 433"/>
            <p:cNvSpPr>
              <a:spLocks noChangeArrowheads="1"/>
            </p:cNvSpPr>
            <p:nvPr/>
          </p:nvSpPr>
          <p:spPr bwMode="auto">
            <a:xfrm>
              <a:off x="4530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8" name="Oval 434"/>
            <p:cNvSpPr>
              <a:spLocks noChangeArrowheads="1"/>
            </p:cNvSpPr>
            <p:nvPr/>
          </p:nvSpPr>
          <p:spPr bwMode="auto">
            <a:xfrm>
              <a:off x="4536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39" name="Oval 435"/>
            <p:cNvSpPr>
              <a:spLocks noChangeArrowheads="1"/>
            </p:cNvSpPr>
            <p:nvPr/>
          </p:nvSpPr>
          <p:spPr bwMode="auto">
            <a:xfrm>
              <a:off x="4542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0" name="Oval 436"/>
            <p:cNvSpPr>
              <a:spLocks noChangeArrowheads="1"/>
            </p:cNvSpPr>
            <p:nvPr/>
          </p:nvSpPr>
          <p:spPr bwMode="auto">
            <a:xfrm>
              <a:off x="4548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1" name="Oval 437"/>
            <p:cNvSpPr>
              <a:spLocks noChangeArrowheads="1"/>
            </p:cNvSpPr>
            <p:nvPr/>
          </p:nvSpPr>
          <p:spPr bwMode="auto">
            <a:xfrm>
              <a:off x="455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2" name="Oval 438"/>
            <p:cNvSpPr>
              <a:spLocks noChangeArrowheads="1"/>
            </p:cNvSpPr>
            <p:nvPr/>
          </p:nvSpPr>
          <p:spPr bwMode="auto">
            <a:xfrm>
              <a:off x="4560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3" name="Oval 439"/>
            <p:cNvSpPr>
              <a:spLocks noChangeArrowheads="1"/>
            </p:cNvSpPr>
            <p:nvPr/>
          </p:nvSpPr>
          <p:spPr bwMode="auto">
            <a:xfrm>
              <a:off x="4566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4" name="Oval 440"/>
            <p:cNvSpPr>
              <a:spLocks noChangeArrowheads="1"/>
            </p:cNvSpPr>
            <p:nvPr/>
          </p:nvSpPr>
          <p:spPr bwMode="auto">
            <a:xfrm>
              <a:off x="4572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5" name="Oval 441"/>
            <p:cNvSpPr>
              <a:spLocks noChangeArrowheads="1"/>
            </p:cNvSpPr>
            <p:nvPr/>
          </p:nvSpPr>
          <p:spPr bwMode="auto">
            <a:xfrm>
              <a:off x="4578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6" name="Oval 442"/>
            <p:cNvSpPr>
              <a:spLocks noChangeArrowheads="1"/>
            </p:cNvSpPr>
            <p:nvPr/>
          </p:nvSpPr>
          <p:spPr bwMode="auto">
            <a:xfrm>
              <a:off x="4584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7" name="Oval 443"/>
            <p:cNvSpPr>
              <a:spLocks noChangeArrowheads="1"/>
            </p:cNvSpPr>
            <p:nvPr/>
          </p:nvSpPr>
          <p:spPr bwMode="auto">
            <a:xfrm>
              <a:off x="4590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8" name="Oval 444"/>
            <p:cNvSpPr>
              <a:spLocks noChangeArrowheads="1"/>
            </p:cNvSpPr>
            <p:nvPr/>
          </p:nvSpPr>
          <p:spPr bwMode="auto">
            <a:xfrm>
              <a:off x="4596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49" name="Oval 445"/>
            <p:cNvSpPr>
              <a:spLocks noChangeArrowheads="1"/>
            </p:cNvSpPr>
            <p:nvPr/>
          </p:nvSpPr>
          <p:spPr bwMode="auto">
            <a:xfrm>
              <a:off x="4602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0" name="Oval 446"/>
            <p:cNvSpPr>
              <a:spLocks noChangeArrowheads="1"/>
            </p:cNvSpPr>
            <p:nvPr/>
          </p:nvSpPr>
          <p:spPr bwMode="auto">
            <a:xfrm>
              <a:off x="4608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1" name="Oval 447"/>
            <p:cNvSpPr>
              <a:spLocks noChangeArrowheads="1"/>
            </p:cNvSpPr>
            <p:nvPr/>
          </p:nvSpPr>
          <p:spPr bwMode="auto">
            <a:xfrm>
              <a:off x="4614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2" name="Oval 448"/>
            <p:cNvSpPr>
              <a:spLocks noChangeArrowheads="1"/>
            </p:cNvSpPr>
            <p:nvPr/>
          </p:nvSpPr>
          <p:spPr bwMode="auto">
            <a:xfrm>
              <a:off x="4620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3" name="Oval 449"/>
            <p:cNvSpPr>
              <a:spLocks noChangeArrowheads="1"/>
            </p:cNvSpPr>
            <p:nvPr/>
          </p:nvSpPr>
          <p:spPr bwMode="auto">
            <a:xfrm>
              <a:off x="4626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4" name="Oval 450"/>
            <p:cNvSpPr>
              <a:spLocks noChangeArrowheads="1"/>
            </p:cNvSpPr>
            <p:nvPr/>
          </p:nvSpPr>
          <p:spPr bwMode="auto">
            <a:xfrm>
              <a:off x="4632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5" name="Oval 451"/>
            <p:cNvSpPr>
              <a:spLocks noChangeArrowheads="1"/>
            </p:cNvSpPr>
            <p:nvPr/>
          </p:nvSpPr>
          <p:spPr bwMode="auto">
            <a:xfrm>
              <a:off x="4638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6" name="Oval 452"/>
            <p:cNvSpPr>
              <a:spLocks noChangeArrowheads="1"/>
            </p:cNvSpPr>
            <p:nvPr/>
          </p:nvSpPr>
          <p:spPr bwMode="auto">
            <a:xfrm>
              <a:off x="4644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7" name="Oval 453"/>
            <p:cNvSpPr>
              <a:spLocks noChangeArrowheads="1"/>
            </p:cNvSpPr>
            <p:nvPr/>
          </p:nvSpPr>
          <p:spPr bwMode="auto">
            <a:xfrm>
              <a:off x="4650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8" name="Oval 454"/>
            <p:cNvSpPr>
              <a:spLocks noChangeArrowheads="1"/>
            </p:cNvSpPr>
            <p:nvPr/>
          </p:nvSpPr>
          <p:spPr bwMode="auto">
            <a:xfrm>
              <a:off x="4656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59" name="Oval 455"/>
            <p:cNvSpPr>
              <a:spLocks noChangeArrowheads="1"/>
            </p:cNvSpPr>
            <p:nvPr/>
          </p:nvSpPr>
          <p:spPr bwMode="auto">
            <a:xfrm>
              <a:off x="4662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0" name="Oval 456"/>
            <p:cNvSpPr>
              <a:spLocks noChangeArrowheads="1"/>
            </p:cNvSpPr>
            <p:nvPr/>
          </p:nvSpPr>
          <p:spPr bwMode="auto">
            <a:xfrm>
              <a:off x="4668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1" name="Oval 457"/>
            <p:cNvSpPr>
              <a:spLocks noChangeArrowheads="1"/>
            </p:cNvSpPr>
            <p:nvPr/>
          </p:nvSpPr>
          <p:spPr bwMode="auto">
            <a:xfrm>
              <a:off x="4674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2" name="Oval 458"/>
            <p:cNvSpPr>
              <a:spLocks noChangeArrowheads="1"/>
            </p:cNvSpPr>
            <p:nvPr/>
          </p:nvSpPr>
          <p:spPr bwMode="auto">
            <a:xfrm>
              <a:off x="4680" y="13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3" name="Oval 459"/>
            <p:cNvSpPr>
              <a:spLocks noChangeArrowheads="1"/>
            </p:cNvSpPr>
            <p:nvPr/>
          </p:nvSpPr>
          <p:spPr bwMode="auto">
            <a:xfrm>
              <a:off x="4686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4" name="Oval 460"/>
            <p:cNvSpPr>
              <a:spLocks noChangeArrowheads="1"/>
            </p:cNvSpPr>
            <p:nvPr/>
          </p:nvSpPr>
          <p:spPr bwMode="auto">
            <a:xfrm>
              <a:off x="4692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5" name="Oval 461"/>
            <p:cNvSpPr>
              <a:spLocks noChangeArrowheads="1"/>
            </p:cNvSpPr>
            <p:nvPr/>
          </p:nvSpPr>
          <p:spPr bwMode="auto">
            <a:xfrm>
              <a:off x="4698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6" name="Oval 462"/>
            <p:cNvSpPr>
              <a:spLocks noChangeArrowheads="1"/>
            </p:cNvSpPr>
            <p:nvPr/>
          </p:nvSpPr>
          <p:spPr bwMode="auto">
            <a:xfrm>
              <a:off x="4704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7" name="Oval 463"/>
            <p:cNvSpPr>
              <a:spLocks noChangeArrowheads="1"/>
            </p:cNvSpPr>
            <p:nvPr/>
          </p:nvSpPr>
          <p:spPr bwMode="auto">
            <a:xfrm>
              <a:off x="4710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8" name="Oval 464"/>
            <p:cNvSpPr>
              <a:spLocks noChangeArrowheads="1"/>
            </p:cNvSpPr>
            <p:nvPr/>
          </p:nvSpPr>
          <p:spPr bwMode="auto">
            <a:xfrm>
              <a:off x="4716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69" name="Oval 465"/>
            <p:cNvSpPr>
              <a:spLocks noChangeArrowheads="1"/>
            </p:cNvSpPr>
            <p:nvPr/>
          </p:nvSpPr>
          <p:spPr bwMode="auto">
            <a:xfrm>
              <a:off x="472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0" name="Oval 466"/>
            <p:cNvSpPr>
              <a:spLocks noChangeArrowheads="1"/>
            </p:cNvSpPr>
            <p:nvPr/>
          </p:nvSpPr>
          <p:spPr bwMode="auto">
            <a:xfrm>
              <a:off x="4728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1" name="Oval 467"/>
            <p:cNvSpPr>
              <a:spLocks noChangeArrowheads="1"/>
            </p:cNvSpPr>
            <p:nvPr/>
          </p:nvSpPr>
          <p:spPr bwMode="auto">
            <a:xfrm>
              <a:off x="4734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2" name="Oval 468"/>
            <p:cNvSpPr>
              <a:spLocks noChangeArrowheads="1"/>
            </p:cNvSpPr>
            <p:nvPr/>
          </p:nvSpPr>
          <p:spPr bwMode="auto">
            <a:xfrm>
              <a:off x="4740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3" name="Oval 469"/>
            <p:cNvSpPr>
              <a:spLocks noChangeArrowheads="1"/>
            </p:cNvSpPr>
            <p:nvPr/>
          </p:nvSpPr>
          <p:spPr bwMode="auto">
            <a:xfrm>
              <a:off x="474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4" name="Oval 470"/>
            <p:cNvSpPr>
              <a:spLocks noChangeArrowheads="1"/>
            </p:cNvSpPr>
            <p:nvPr/>
          </p:nvSpPr>
          <p:spPr bwMode="auto">
            <a:xfrm>
              <a:off x="4752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5" name="Oval 471"/>
            <p:cNvSpPr>
              <a:spLocks noChangeArrowheads="1"/>
            </p:cNvSpPr>
            <p:nvPr/>
          </p:nvSpPr>
          <p:spPr bwMode="auto">
            <a:xfrm>
              <a:off x="4758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6" name="Oval 472"/>
            <p:cNvSpPr>
              <a:spLocks noChangeArrowheads="1"/>
            </p:cNvSpPr>
            <p:nvPr/>
          </p:nvSpPr>
          <p:spPr bwMode="auto">
            <a:xfrm>
              <a:off x="476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7" name="Oval 473"/>
            <p:cNvSpPr>
              <a:spLocks noChangeArrowheads="1"/>
            </p:cNvSpPr>
            <p:nvPr/>
          </p:nvSpPr>
          <p:spPr bwMode="auto">
            <a:xfrm>
              <a:off x="4770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8" name="Oval 474"/>
            <p:cNvSpPr>
              <a:spLocks noChangeArrowheads="1"/>
            </p:cNvSpPr>
            <p:nvPr/>
          </p:nvSpPr>
          <p:spPr bwMode="auto">
            <a:xfrm>
              <a:off x="4776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79" name="Oval 475"/>
            <p:cNvSpPr>
              <a:spLocks noChangeArrowheads="1"/>
            </p:cNvSpPr>
            <p:nvPr/>
          </p:nvSpPr>
          <p:spPr bwMode="auto">
            <a:xfrm>
              <a:off x="4788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0" name="Oval 476"/>
            <p:cNvSpPr>
              <a:spLocks noChangeArrowheads="1"/>
            </p:cNvSpPr>
            <p:nvPr/>
          </p:nvSpPr>
          <p:spPr bwMode="auto">
            <a:xfrm>
              <a:off x="4794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1" name="Oval 477"/>
            <p:cNvSpPr>
              <a:spLocks noChangeArrowheads="1"/>
            </p:cNvSpPr>
            <p:nvPr/>
          </p:nvSpPr>
          <p:spPr bwMode="auto">
            <a:xfrm>
              <a:off x="4800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2" name="Oval 478"/>
            <p:cNvSpPr>
              <a:spLocks noChangeArrowheads="1"/>
            </p:cNvSpPr>
            <p:nvPr/>
          </p:nvSpPr>
          <p:spPr bwMode="auto">
            <a:xfrm>
              <a:off x="4806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3" name="Oval 479"/>
            <p:cNvSpPr>
              <a:spLocks noChangeArrowheads="1"/>
            </p:cNvSpPr>
            <p:nvPr/>
          </p:nvSpPr>
          <p:spPr bwMode="auto">
            <a:xfrm>
              <a:off x="4812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4" name="Oval 480"/>
            <p:cNvSpPr>
              <a:spLocks noChangeArrowheads="1"/>
            </p:cNvSpPr>
            <p:nvPr/>
          </p:nvSpPr>
          <p:spPr bwMode="auto">
            <a:xfrm>
              <a:off x="4818" y="14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5" name="Oval 481"/>
            <p:cNvSpPr>
              <a:spLocks noChangeArrowheads="1"/>
            </p:cNvSpPr>
            <p:nvPr/>
          </p:nvSpPr>
          <p:spPr bwMode="auto">
            <a:xfrm>
              <a:off x="4824" y="14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6" name="Oval 482"/>
            <p:cNvSpPr>
              <a:spLocks noChangeArrowheads="1"/>
            </p:cNvSpPr>
            <p:nvPr/>
          </p:nvSpPr>
          <p:spPr bwMode="auto">
            <a:xfrm>
              <a:off x="4830" y="14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7" name="Oval 483"/>
            <p:cNvSpPr>
              <a:spLocks noChangeArrowheads="1"/>
            </p:cNvSpPr>
            <p:nvPr/>
          </p:nvSpPr>
          <p:spPr bwMode="auto">
            <a:xfrm>
              <a:off x="4836" y="14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8" name="Oval 484"/>
            <p:cNvSpPr>
              <a:spLocks noChangeArrowheads="1"/>
            </p:cNvSpPr>
            <p:nvPr/>
          </p:nvSpPr>
          <p:spPr bwMode="auto">
            <a:xfrm>
              <a:off x="4842" y="14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89" name="Oval 485"/>
            <p:cNvSpPr>
              <a:spLocks noChangeArrowheads="1"/>
            </p:cNvSpPr>
            <p:nvPr/>
          </p:nvSpPr>
          <p:spPr bwMode="auto">
            <a:xfrm>
              <a:off x="4848" y="13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0" name="Oval 486"/>
            <p:cNvSpPr>
              <a:spLocks noChangeArrowheads="1"/>
            </p:cNvSpPr>
            <p:nvPr/>
          </p:nvSpPr>
          <p:spPr bwMode="auto">
            <a:xfrm>
              <a:off x="4854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1" name="Oval 487"/>
            <p:cNvSpPr>
              <a:spLocks noChangeArrowheads="1"/>
            </p:cNvSpPr>
            <p:nvPr/>
          </p:nvSpPr>
          <p:spPr bwMode="auto">
            <a:xfrm>
              <a:off x="4860" y="13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2" name="Oval 488"/>
            <p:cNvSpPr>
              <a:spLocks noChangeArrowheads="1"/>
            </p:cNvSpPr>
            <p:nvPr/>
          </p:nvSpPr>
          <p:spPr bwMode="auto">
            <a:xfrm>
              <a:off x="4866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3" name="Oval 489"/>
            <p:cNvSpPr>
              <a:spLocks noChangeArrowheads="1"/>
            </p:cNvSpPr>
            <p:nvPr/>
          </p:nvSpPr>
          <p:spPr bwMode="auto">
            <a:xfrm>
              <a:off x="4872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4" name="Oval 490"/>
            <p:cNvSpPr>
              <a:spLocks noChangeArrowheads="1"/>
            </p:cNvSpPr>
            <p:nvPr/>
          </p:nvSpPr>
          <p:spPr bwMode="auto">
            <a:xfrm>
              <a:off x="4878" y="12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5" name="Oval 491"/>
            <p:cNvSpPr>
              <a:spLocks noChangeArrowheads="1"/>
            </p:cNvSpPr>
            <p:nvPr/>
          </p:nvSpPr>
          <p:spPr bwMode="auto">
            <a:xfrm>
              <a:off x="4884" y="12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6" name="Oval 492"/>
            <p:cNvSpPr>
              <a:spLocks noChangeArrowheads="1"/>
            </p:cNvSpPr>
            <p:nvPr/>
          </p:nvSpPr>
          <p:spPr bwMode="auto">
            <a:xfrm>
              <a:off x="4890" y="12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7" name="Oval 493"/>
            <p:cNvSpPr>
              <a:spLocks noChangeArrowheads="1"/>
            </p:cNvSpPr>
            <p:nvPr/>
          </p:nvSpPr>
          <p:spPr bwMode="auto">
            <a:xfrm>
              <a:off x="4896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8" name="Oval 494"/>
            <p:cNvSpPr>
              <a:spLocks noChangeArrowheads="1"/>
            </p:cNvSpPr>
            <p:nvPr/>
          </p:nvSpPr>
          <p:spPr bwMode="auto">
            <a:xfrm>
              <a:off x="4902" y="12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99" name="Oval 495"/>
            <p:cNvSpPr>
              <a:spLocks noChangeArrowheads="1"/>
            </p:cNvSpPr>
            <p:nvPr/>
          </p:nvSpPr>
          <p:spPr bwMode="auto">
            <a:xfrm>
              <a:off x="4908" y="12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0" name="Oval 496"/>
            <p:cNvSpPr>
              <a:spLocks noChangeArrowheads="1"/>
            </p:cNvSpPr>
            <p:nvPr/>
          </p:nvSpPr>
          <p:spPr bwMode="auto">
            <a:xfrm>
              <a:off x="4914" y="13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1" name="Oval 497"/>
            <p:cNvSpPr>
              <a:spLocks noChangeArrowheads="1"/>
            </p:cNvSpPr>
            <p:nvPr/>
          </p:nvSpPr>
          <p:spPr bwMode="auto">
            <a:xfrm>
              <a:off x="4920" y="13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2" name="Oval 498"/>
            <p:cNvSpPr>
              <a:spLocks noChangeArrowheads="1"/>
            </p:cNvSpPr>
            <p:nvPr/>
          </p:nvSpPr>
          <p:spPr bwMode="auto">
            <a:xfrm>
              <a:off x="4926" y="13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3" name="Oval 499"/>
            <p:cNvSpPr>
              <a:spLocks noChangeArrowheads="1"/>
            </p:cNvSpPr>
            <p:nvPr/>
          </p:nvSpPr>
          <p:spPr bwMode="auto">
            <a:xfrm>
              <a:off x="4932" y="13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4" name="Oval 500"/>
            <p:cNvSpPr>
              <a:spLocks noChangeArrowheads="1"/>
            </p:cNvSpPr>
            <p:nvPr/>
          </p:nvSpPr>
          <p:spPr bwMode="auto">
            <a:xfrm>
              <a:off x="4938" y="14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5" name="Oval 501"/>
            <p:cNvSpPr>
              <a:spLocks noChangeArrowheads="1"/>
            </p:cNvSpPr>
            <p:nvPr/>
          </p:nvSpPr>
          <p:spPr bwMode="auto">
            <a:xfrm>
              <a:off x="4944" y="14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6" name="Oval 502"/>
            <p:cNvSpPr>
              <a:spLocks noChangeArrowheads="1"/>
            </p:cNvSpPr>
            <p:nvPr/>
          </p:nvSpPr>
          <p:spPr bwMode="auto">
            <a:xfrm>
              <a:off x="4950" y="15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7" name="Oval 503"/>
            <p:cNvSpPr>
              <a:spLocks noChangeArrowheads="1"/>
            </p:cNvSpPr>
            <p:nvPr/>
          </p:nvSpPr>
          <p:spPr bwMode="auto">
            <a:xfrm>
              <a:off x="4956" y="14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8" name="Oval 504"/>
            <p:cNvSpPr>
              <a:spLocks noChangeArrowheads="1"/>
            </p:cNvSpPr>
            <p:nvPr/>
          </p:nvSpPr>
          <p:spPr bwMode="auto">
            <a:xfrm>
              <a:off x="4962" y="14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09" name="Rectangle 505"/>
            <p:cNvSpPr>
              <a:spLocks noChangeArrowheads="1"/>
            </p:cNvSpPr>
            <p:nvPr/>
          </p:nvSpPr>
          <p:spPr bwMode="auto">
            <a:xfrm>
              <a:off x="3438" y="175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0" name="Rectangle 506"/>
            <p:cNvSpPr>
              <a:spLocks noChangeArrowheads="1"/>
            </p:cNvSpPr>
            <p:nvPr/>
          </p:nvSpPr>
          <p:spPr bwMode="auto">
            <a:xfrm>
              <a:off x="3366" y="1663"/>
              <a:ext cx="10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1" name="Rectangle 507"/>
            <p:cNvSpPr>
              <a:spLocks noChangeArrowheads="1"/>
            </p:cNvSpPr>
            <p:nvPr/>
          </p:nvSpPr>
          <p:spPr bwMode="auto">
            <a:xfrm>
              <a:off x="3330" y="157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2" name="Rectangle 508"/>
            <p:cNvSpPr>
              <a:spLocks noChangeArrowheads="1"/>
            </p:cNvSpPr>
            <p:nvPr/>
          </p:nvSpPr>
          <p:spPr bwMode="auto">
            <a:xfrm>
              <a:off x="3330" y="148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3" name="Rectangle 509"/>
            <p:cNvSpPr>
              <a:spLocks noChangeArrowheads="1"/>
            </p:cNvSpPr>
            <p:nvPr/>
          </p:nvSpPr>
          <p:spPr bwMode="auto">
            <a:xfrm>
              <a:off x="3330" y="139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4" name="Rectangle 510"/>
            <p:cNvSpPr>
              <a:spLocks noChangeArrowheads="1"/>
            </p:cNvSpPr>
            <p:nvPr/>
          </p:nvSpPr>
          <p:spPr bwMode="auto">
            <a:xfrm>
              <a:off x="3330" y="130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2500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5" name="Rectangle 511"/>
            <p:cNvSpPr>
              <a:spLocks noChangeArrowheads="1"/>
            </p:cNvSpPr>
            <p:nvPr/>
          </p:nvSpPr>
          <p:spPr bwMode="auto">
            <a:xfrm>
              <a:off x="3330" y="1225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416" name="Rectangle 512"/>
            <p:cNvSpPr>
              <a:spLocks noChangeArrowheads="1"/>
            </p:cNvSpPr>
            <p:nvPr/>
          </p:nvSpPr>
          <p:spPr bwMode="auto">
            <a:xfrm>
              <a:off x="3330" y="1135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3500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380417" name="Line 513"/>
          <p:cNvSpPr>
            <a:spLocks noChangeShapeType="1"/>
          </p:cNvSpPr>
          <p:nvPr/>
        </p:nvSpPr>
        <p:spPr bwMode="auto">
          <a:xfrm>
            <a:off x="7080250" y="215582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418" name="Text Box 514"/>
          <p:cNvSpPr txBox="1">
            <a:spLocks noChangeArrowheads="1"/>
          </p:cNvSpPr>
          <p:nvPr/>
        </p:nvSpPr>
        <p:spPr bwMode="auto">
          <a:xfrm>
            <a:off x="7091363" y="2124075"/>
            <a:ext cx="43021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Comic Sans MS" charset="0"/>
              </a:rPr>
              <a:t>2yr</a:t>
            </a:r>
          </a:p>
        </p:txBody>
      </p:sp>
      <p:sp>
        <p:nvSpPr>
          <p:cNvPr id="380419" name="Line 515"/>
          <p:cNvSpPr>
            <a:spLocks noChangeShapeType="1"/>
          </p:cNvSpPr>
          <p:nvPr/>
        </p:nvSpPr>
        <p:spPr bwMode="auto">
          <a:xfrm flipH="1">
            <a:off x="7885113" y="2101850"/>
            <a:ext cx="12700" cy="135413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16"/>
          <p:cNvGrpSpPr>
            <a:grpSpLocks/>
          </p:cNvGrpSpPr>
          <p:nvPr/>
        </p:nvGrpSpPr>
        <p:grpSpPr bwMode="auto">
          <a:xfrm>
            <a:off x="3289300" y="1270000"/>
            <a:ext cx="2647950" cy="1103313"/>
            <a:chOff x="2547" y="2511"/>
            <a:chExt cx="1668" cy="695"/>
          </a:xfrm>
        </p:grpSpPr>
        <p:sp>
          <p:nvSpPr>
            <p:cNvPr id="380421" name="Rectangle 517"/>
            <p:cNvSpPr>
              <a:spLocks noChangeArrowheads="1"/>
            </p:cNvSpPr>
            <p:nvPr/>
          </p:nvSpPr>
          <p:spPr bwMode="auto">
            <a:xfrm>
              <a:off x="2775" y="2553"/>
              <a:ext cx="142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2" name="Line 518"/>
            <p:cNvSpPr>
              <a:spLocks noChangeShapeType="1"/>
            </p:cNvSpPr>
            <p:nvPr/>
          </p:nvSpPr>
          <p:spPr bwMode="auto">
            <a:xfrm>
              <a:off x="306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3" name="Line 519"/>
            <p:cNvSpPr>
              <a:spLocks noChangeShapeType="1"/>
            </p:cNvSpPr>
            <p:nvPr/>
          </p:nvSpPr>
          <p:spPr bwMode="auto">
            <a:xfrm>
              <a:off x="334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4" name="Line 520"/>
            <p:cNvSpPr>
              <a:spLocks noChangeShapeType="1"/>
            </p:cNvSpPr>
            <p:nvPr/>
          </p:nvSpPr>
          <p:spPr bwMode="auto">
            <a:xfrm>
              <a:off x="363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5" name="Line 521"/>
            <p:cNvSpPr>
              <a:spLocks noChangeShapeType="1"/>
            </p:cNvSpPr>
            <p:nvPr/>
          </p:nvSpPr>
          <p:spPr bwMode="auto">
            <a:xfrm>
              <a:off x="391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6" name="Line 522"/>
            <p:cNvSpPr>
              <a:spLocks noChangeShapeType="1"/>
            </p:cNvSpPr>
            <p:nvPr/>
          </p:nvSpPr>
          <p:spPr bwMode="auto">
            <a:xfrm>
              <a:off x="4203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7" name="Rectangle 523"/>
            <p:cNvSpPr>
              <a:spLocks noChangeArrowheads="1"/>
            </p:cNvSpPr>
            <p:nvPr/>
          </p:nvSpPr>
          <p:spPr bwMode="auto">
            <a:xfrm>
              <a:off x="2775" y="2553"/>
              <a:ext cx="1428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8" name="Line 524"/>
            <p:cNvSpPr>
              <a:spLocks noChangeShapeType="1"/>
            </p:cNvSpPr>
            <p:nvPr/>
          </p:nvSpPr>
          <p:spPr bwMode="auto">
            <a:xfrm>
              <a:off x="2775" y="2553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29" name="Line 525"/>
            <p:cNvSpPr>
              <a:spLocks noChangeShapeType="1"/>
            </p:cNvSpPr>
            <p:nvPr/>
          </p:nvSpPr>
          <p:spPr bwMode="auto">
            <a:xfrm>
              <a:off x="2757" y="317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0" name="Line 526"/>
            <p:cNvSpPr>
              <a:spLocks noChangeShapeType="1"/>
            </p:cNvSpPr>
            <p:nvPr/>
          </p:nvSpPr>
          <p:spPr bwMode="auto">
            <a:xfrm>
              <a:off x="2757" y="304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1" name="Line 527"/>
            <p:cNvSpPr>
              <a:spLocks noChangeShapeType="1"/>
            </p:cNvSpPr>
            <p:nvPr/>
          </p:nvSpPr>
          <p:spPr bwMode="auto">
            <a:xfrm>
              <a:off x="2757" y="292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2" name="Line 528"/>
            <p:cNvSpPr>
              <a:spLocks noChangeShapeType="1"/>
            </p:cNvSpPr>
            <p:nvPr/>
          </p:nvSpPr>
          <p:spPr bwMode="auto">
            <a:xfrm>
              <a:off x="2757" y="279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3" name="Line 529"/>
            <p:cNvSpPr>
              <a:spLocks noChangeShapeType="1"/>
            </p:cNvSpPr>
            <p:nvPr/>
          </p:nvSpPr>
          <p:spPr bwMode="auto">
            <a:xfrm>
              <a:off x="2757" y="267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4" name="Line 530"/>
            <p:cNvSpPr>
              <a:spLocks noChangeShapeType="1"/>
            </p:cNvSpPr>
            <p:nvPr/>
          </p:nvSpPr>
          <p:spPr bwMode="auto">
            <a:xfrm>
              <a:off x="2757" y="255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5" name="Line 531"/>
            <p:cNvSpPr>
              <a:spLocks noChangeShapeType="1"/>
            </p:cNvSpPr>
            <p:nvPr/>
          </p:nvSpPr>
          <p:spPr bwMode="auto">
            <a:xfrm>
              <a:off x="2775" y="3171"/>
              <a:ext cx="1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6" name="Line 532"/>
            <p:cNvSpPr>
              <a:spLocks noChangeShapeType="1"/>
            </p:cNvSpPr>
            <p:nvPr/>
          </p:nvSpPr>
          <p:spPr bwMode="auto">
            <a:xfrm flipV="1">
              <a:off x="277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7" name="Line 533"/>
            <p:cNvSpPr>
              <a:spLocks noChangeShapeType="1"/>
            </p:cNvSpPr>
            <p:nvPr/>
          </p:nvSpPr>
          <p:spPr bwMode="auto">
            <a:xfrm flipV="1">
              <a:off x="334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8" name="Line 534"/>
            <p:cNvSpPr>
              <a:spLocks noChangeShapeType="1"/>
            </p:cNvSpPr>
            <p:nvPr/>
          </p:nvSpPr>
          <p:spPr bwMode="auto">
            <a:xfrm flipV="1">
              <a:off x="3915" y="317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39" name="Line 535"/>
            <p:cNvSpPr>
              <a:spLocks noChangeShapeType="1"/>
            </p:cNvSpPr>
            <p:nvPr/>
          </p:nvSpPr>
          <p:spPr bwMode="auto">
            <a:xfrm>
              <a:off x="2775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0" name="Line 536"/>
            <p:cNvSpPr>
              <a:spLocks noChangeShapeType="1"/>
            </p:cNvSpPr>
            <p:nvPr/>
          </p:nvSpPr>
          <p:spPr bwMode="auto">
            <a:xfrm>
              <a:off x="2781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1" name="Line 537"/>
            <p:cNvSpPr>
              <a:spLocks noChangeShapeType="1"/>
            </p:cNvSpPr>
            <p:nvPr/>
          </p:nvSpPr>
          <p:spPr bwMode="auto">
            <a:xfrm>
              <a:off x="278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2" name="Line 538"/>
            <p:cNvSpPr>
              <a:spLocks noChangeShapeType="1"/>
            </p:cNvSpPr>
            <p:nvPr/>
          </p:nvSpPr>
          <p:spPr bwMode="auto">
            <a:xfrm>
              <a:off x="279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3" name="Line 539"/>
            <p:cNvSpPr>
              <a:spLocks noChangeShapeType="1"/>
            </p:cNvSpPr>
            <p:nvPr/>
          </p:nvSpPr>
          <p:spPr bwMode="auto">
            <a:xfrm>
              <a:off x="279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4" name="Line 540"/>
            <p:cNvSpPr>
              <a:spLocks noChangeShapeType="1"/>
            </p:cNvSpPr>
            <p:nvPr/>
          </p:nvSpPr>
          <p:spPr bwMode="auto">
            <a:xfrm>
              <a:off x="280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5" name="Line 541"/>
            <p:cNvSpPr>
              <a:spLocks noChangeShapeType="1"/>
            </p:cNvSpPr>
            <p:nvPr/>
          </p:nvSpPr>
          <p:spPr bwMode="auto">
            <a:xfrm>
              <a:off x="28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6" name="Line 542"/>
            <p:cNvSpPr>
              <a:spLocks noChangeShapeType="1"/>
            </p:cNvSpPr>
            <p:nvPr/>
          </p:nvSpPr>
          <p:spPr bwMode="auto">
            <a:xfrm>
              <a:off x="28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7" name="Line 543"/>
            <p:cNvSpPr>
              <a:spLocks noChangeShapeType="1"/>
            </p:cNvSpPr>
            <p:nvPr/>
          </p:nvSpPr>
          <p:spPr bwMode="auto">
            <a:xfrm>
              <a:off x="28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8" name="Line 544"/>
            <p:cNvSpPr>
              <a:spLocks noChangeShapeType="1"/>
            </p:cNvSpPr>
            <p:nvPr/>
          </p:nvSpPr>
          <p:spPr bwMode="auto">
            <a:xfrm>
              <a:off x="28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49" name="Line 545"/>
            <p:cNvSpPr>
              <a:spLocks noChangeShapeType="1"/>
            </p:cNvSpPr>
            <p:nvPr/>
          </p:nvSpPr>
          <p:spPr bwMode="auto">
            <a:xfrm>
              <a:off x="28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0" name="Line 546"/>
            <p:cNvSpPr>
              <a:spLocks noChangeShapeType="1"/>
            </p:cNvSpPr>
            <p:nvPr/>
          </p:nvSpPr>
          <p:spPr bwMode="auto">
            <a:xfrm>
              <a:off x="28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1" name="Line 547"/>
            <p:cNvSpPr>
              <a:spLocks noChangeShapeType="1"/>
            </p:cNvSpPr>
            <p:nvPr/>
          </p:nvSpPr>
          <p:spPr bwMode="auto">
            <a:xfrm flipV="1">
              <a:off x="284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2" name="Line 548"/>
            <p:cNvSpPr>
              <a:spLocks noChangeShapeType="1"/>
            </p:cNvSpPr>
            <p:nvPr/>
          </p:nvSpPr>
          <p:spPr bwMode="auto">
            <a:xfrm>
              <a:off x="2853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3" name="Line 549"/>
            <p:cNvSpPr>
              <a:spLocks noChangeShapeType="1"/>
            </p:cNvSpPr>
            <p:nvPr/>
          </p:nvSpPr>
          <p:spPr bwMode="auto">
            <a:xfrm flipV="1">
              <a:off x="2859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4" name="Line 550"/>
            <p:cNvSpPr>
              <a:spLocks noChangeShapeType="1"/>
            </p:cNvSpPr>
            <p:nvPr/>
          </p:nvSpPr>
          <p:spPr bwMode="auto">
            <a:xfrm>
              <a:off x="2865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5" name="Line 551"/>
            <p:cNvSpPr>
              <a:spLocks noChangeShapeType="1"/>
            </p:cNvSpPr>
            <p:nvPr/>
          </p:nvSpPr>
          <p:spPr bwMode="auto">
            <a:xfrm flipV="1">
              <a:off x="2871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6" name="Line 552"/>
            <p:cNvSpPr>
              <a:spLocks noChangeShapeType="1"/>
            </p:cNvSpPr>
            <p:nvPr/>
          </p:nvSpPr>
          <p:spPr bwMode="auto">
            <a:xfrm>
              <a:off x="2877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7" name="Line 553"/>
            <p:cNvSpPr>
              <a:spLocks noChangeShapeType="1"/>
            </p:cNvSpPr>
            <p:nvPr/>
          </p:nvSpPr>
          <p:spPr bwMode="auto">
            <a:xfrm>
              <a:off x="288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8" name="Line 554"/>
            <p:cNvSpPr>
              <a:spLocks noChangeShapeType="1"/>
            </p:cNvSpPr>
            <p:nvPr/>
          </p:nvSpPr>
          <p:spPr bwMode="auto">
            <a:xfrm flipV="1">
              <a:off x="2889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59" name="Line 555"/>
            <p:cNvSpPr>
              <a:spLocks noChangeShapeType="1"/>
            </p:cNvSpPr>
            <p:nvPr/>
          </p:nvSpPr>
          <p:spPr bwMode="auto">
            <a:xfrm flipV="1">
              <a:off x="2895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0" name="Line 556"/>
            <p:cNvSpPr>
              <a:spLocks noChangeShapeType="1"/>
            </p:cNvSpPr>
            <p:nvPr/>
          </p:nvSpPr>
          <p:spPr bwMode="auto">
            <a:xfrm flipV="1">
              <a:off x="2901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1" name="Line 557"/>
            <p:cNvSpPr>
              <a:spLocks noChangeShapeType="1"/>
            </p:cNvSpPr>
            <p:nvPr/>
          </p:nvSpPr>
          <p:spPr bwMode="auto">
            <a:xfrm flipV="1">
              <a:off x="2907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2" name="Line 558"/>
            <p:cNvSpPr>
              <a:spLocks noChangeShapeType="1"/>
            </p:cNvSpPr>
            <p:nvPr/>
          </p:nvSpPr>
          <p:spPr bwMode="auto">
            <a:xfrm>
              <a:off x="291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3" name="Line 559"/>
            <p:cNvSpPr>
              <a:spLocks noChangeShapeType="1"/>
            </p:cNvSpPr>
            <p:nvPr/>
          </p:nvSpPr>
          <p:spPr bwMode="auto">
            <a:xfrm flipV="1">
              <a:off x="2919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4" name="Line 560"/>
            <p:cNvSpPr>
              <a:spLocks noChangeShapeType="1"/>
            </p:cNvSpPr>
            <p:nvPr/>
          </p:nvSpPr>
          <p:spPr bwMode="auto">
            <a:xfrm>
              <a:off x="2925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5" name="Line 561"/>
            <p:cNvSpPr>
              <a:spLocks noChangeShapeType="1"/>
            </p:cNvSpPr>
            <p:nvPr/>
          </p:nvSpPr>
          <p:spPr bwMode="auto">
            <a:xfrm>
              <a:off x="2931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6" name="Line 562"/>
            <p:cNvSpPr>
              <a:spLocks noChangeShapeType="1"/>
            </p:cNvSpPr>
            <p:nvPr/>
          </p:nvSpPr>
          <p:spPr bwMode="auto">
            <a:xfrm>
              <a:off x="2937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7" name="Line 563"/>
            <p:cNvSpPr>
              <a:spLocks noChangeShapeType="1"/>
            </p:cNvSpPr>
            <p:nvPr/>
          </p:nvSpPr>
          <p:spPr bwMode="auto">
            <a:xfrm>
              <a:off x="294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8" name="Line 564"/>
            <p:cNvSpPr>
              <a:spLocks noChangeShapeType="1"/>
            </p:cNvSpPr>
            <p:nvPr/>
          </p:nvSpPr>
          <p:spPr bwMode="auto">
            <a:xfrm flipV="1">
              <a:off x="2949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69" name="Line 565"/>
            <p:cNvSpPr>
              <a:spLocks noChangeShapeType="1"/>
            </p:cNvSpPr>
            <p:nvPr/>
          </p:nvSpPr>
          <p:spPr bwMode="auto">
            <a:xfrm flipV="1">
              <a:off x="2955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0" name="Line 566"/>
            <p:cNvSpPr>
              <a:spLocks noChangeShapeType="1"/>
            </p:cNvSpPr>
            <p:nvPr/>
          </p:nvSpPr>
          <p:spPr bwMode="auto">
            <a:xfrm flipV="1">
              <a:off x="2961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1" name="Line 567"/>
            <p:cNvSpPr>
              <a:spLocks noChangeShapeType="1"/>
            </p:cNvSpPr>
            <p:nvPr/>
          </p:nvSpPr>
          <p:spPr bwMode="auto">
            <a:xfrm flipV="1">
              <a:off x="2967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2" name="Line 568"/>
            <p:cNvSpPr>
              <a:spLocks noChangeShapeType="1"/>
            </p:cNvSpPr>
            <p:nvPr/>
          </p:nvSpPr>
          <p:spPr bwMode="auto">
            <a:xfrm flipV="1">
              <a:off x="2973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3" name="Line 569"/>
            <p:cNvSpPr>
              <a:spLocks noChangeShapeType="1"/>
            </p:cNvSpPr>
            <p:nvPr/>
          </p:nvSpPr>
          <p:spPr bwMode="auto">
            <a:xfrm flipV="1">
              <a:off x="2979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4" name="Line 570"/>
            <p:cNvSpPr>
              <a:spLocks noChangeShapeType="1"/>
            </p:cNvSpPr>
            <p:nvPr/>
          </p:nvSpPr>
          <p:spPr bwMode="auto">
            <a:xfrm flipV="1">
              <a:off x="2985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5" name="Line 571"/>
            <p:cNvSpPr>
              <a:spLocks noChangeShapeType="1"/>
            </p:cNvSpPr>
            <p:nvPr/>
          </p:nvSpPr>
          <p:spPr bwMode="auto">
            <a:xfrm flipV="1">
              <a:off x="2991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6" name="Line 572"/>
            <p:cNvSpPr>
              <a:spLocks noChangeShapeType="1"/>
            </p:cNvSpPr>
            <p:nvPr/>
          </p:nvSpPr>
          <p:spPr bwMode="auto">
            <a:xfrm flipV="1">
              <a:off x="2997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7" name="Line 573"/>
            <p:cNvSpPr>
              <a:spLocks noChangeShapeType="1"/>
            </p:cNvSpPr>
            <p:nvPr/>
          </p:nvSpPr>
          <p:spPr bwMode="auto">
            <a:xfrm flipV="1">
              <a:off x="3003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8" name="Line 574"/>
            <p:cNvSpPr>
              <a:spLocks noChangeShapeType="1"/>
            </p:cNvSpPr>
            <p:nvPr/>
          </p:nvSpPr>
          <p:spPr bwMode="auto">
            <a:xfrm flipV="1">
              <a:off x="3009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79" name="Line 575"/>
            <p:cNvSpPr>
              <a:spLocks noChangeShapeType="1"/>
            </p:cNvSpPr>
            <p:nvPr/>
          </p:nvSpPr>
          <p:spPr bwMode="auto">
            <a:xfrm flipV="1">
              <a:off x="3015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0" name="Line 576"/>
            <p:cNvSpPr>
              <a:spLocks noChangeShapeType="1"/>
            </p:cNvSpPr>
            <p:nvPr/>
          </p:nvSpPr>
          <p:spPr bwMode="auto">
            <a:xfrm>
              <a:off x="3021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1" name="Line 577"/>
            <p:cNvSpPr>
              <a:spLocks noChangeShapeType="1"/>
            </p:cNvSpPr>
            <p:nvPr/>
          </p:nvSpPr>
          <p:spPr bwMode="auto">
            <a:xfrm>
              <a:off x="3027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2" name="Line 578"/>
            <p:cNvSpPr>
              <a:spLocks noChangeShapeType="1"/>
            </p:cNvSpPr>
            <p:nvPr/>
          </p:nvSpPr>
          <p:spPr bwMode="auto">
            <a:xfrm>
              <a:off x="3033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3" name="Line 579"/>
            <p:cNvSpPr>
              <a:spLocks noChangeShapeType="1"/>
            </p:cNvSpPr>
            <p:nvPr/>
          </p:nvSpPr>
          <p:spPr bwMode="auto">
            <a:xfrm>
              <a:off x="3039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4" name="Line 580"/>
            <p:cNvSpPr>
              <a:spLocks noChangeShapeType="1"/>
            </p:cNvSpPr>
            <p:nvPr/>
          </p:nvSpPr>
          <p:spPr bwMode="auto">
            <a:xfrm>
              <a:off x="3045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5" name="Line 581"/>
            <p:cNvSpPr>
              <a:spLocks noChangeShapeType="1"/>
            </p:cNvSpPr>
            <p:nvPr/>
          </p:nvSpPr>
          <p:spPr bwMode="auto">
            <a:xfrm>
              <a:off x="3051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6" name="Line 582"/>
            <p:cNvSpPr>
              <a:spLocks noChangeShapeType="1"/>
            </p:cNvSpPr>
            <p:nvPr/>
          </p:nvSpPr>
          <p:spPr bwMode="auto">
            <a:xfrm>
              <a:off x="3057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7" name="Line 583"/>
            <p:cNvSpPr>
              <a:spLocks noChangeShapeType="1"/>
            </p:cNvSpPr>
            <p:nvPr/>
          </p:nvSpPr>
          <p:spPr bwMode="auto">
            <a:xfrm>
              <a:off x="3063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8" name="Line 584"/>
            <p:cNvSpPr>
              <a:spLocks noChangeShapeType="1"/>
            </p:cNvSpPr>
            <p:nvPr/>
          </p:nvSpPr>
          <p:spPr bwMode="auto">
            <a:xfrm>
              <a:off x="3069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89" name="Line 585"/>
            <p:cNvSpPr>
              <a:spLocks noChangeShapeType="1"/>
            </p:cNvSpPr>
            <p:nvPr/>
          </p:nvSpPr>
          <p:spPr bwMode="auto">
            <a:xfrm>
              <a:off x="3075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0" name="Line 586"/>
            <p:cNvSpPr>
              <a:spLocks noChangeShapeType="1"/>
            </p:cNvSpPr>
            <p:nvPr/>
          </p:nvSpPr>
          <p:spPr bwMode="auto">
            <a:xfrm>
              <a:off x="3081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1" name="Line 587"/>
            <p:cNvSpPr>
              <a:spLocks noChangeShapeType="1"/>
            </p:cNvSpPr>
            <p:nvPr/>
          </p:nvSpPr>
          <p:spPr bwMode="auto">
            <a:xfrm>
              <a:off x="3087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2" name="Line 588"/>
            <p:cNvSpPr>
              <a:spLocks noChangeShapeType="1"/>
            </p:cNvSpPr>
            <p:nvPr/>
          </p:nvSpPr>
          <p:spPr bwMode="auto">
            <a:xfrm>
              <a:off x="3093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3" name="Line 589"/>
            <p:cNvSpPr>
              <a:spLocks noChangeShapeType="1"/>
            </p:cNvSpPr>
            <p:nvPr/>
          </p:nvSpPr>
          <p:spPr bwMode="auto">
            <a:xfrm>
              <a:off x="3099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4" name="Line 590"/>
            <p:cNvSpPr>
              <a:spLocks noChangeShapeType="1"/>
            </p:cNvSpPr>
            <p:nvPr/>
          </p:nvSpPr>
          <p:spPr bwMode="auto">
            <a:xfrm>
              <a:off x="310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5" name="Line 591"/>
            <p:cNvSpPr>
              <a:spLocks noChangeShapeType="1"/>
            </p:cNvSpPr>
            <p:nvPr/>
          </p:nvSpPr>
          <p:spPr bwMode="auto">
            <a:xfrm>
              <a:off x="31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6" name="Line 592"/>
            <p:cNvSpPr>
              <a:spLocks noChangeShapeType="1"/>
            </p:cNvSpPr>
            <p:nvPr/>
          </p:nvSpPr>
          <p:spPr bwMode="auto">
            <a:xfrm>
              <a:off x="31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7" name="Line 593"/>
            <p:cNvSpPr>
              <a:spLocks noChangeShapeType="1"/>
            </p:cNvSpPr>
            <p:nvPr/>
          </p:nvSpPr>
          <p:spPr bwMode="auto">
            <a:xfrm>
              <a:off x="31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8" name="Line 594"/>
            <p:cNvSpPr>
              <a:spLocks noChangeShapeType="1"/>
            </p:cNvSpPr>
            <p:nvPr/>
          </p:nvSpPr>
          <p:spPr bwMode="auto">
            <a:xfrm>
              <a:off x="31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99" name="Line 595"/>
            <p:cNvSpPr>
              <a:spLocks noChangeShapeType="1"/>
            </p:cNvSpPr>
            <p:nvPr/>
          </p:nvSpPr>
          <p:spPr bwMode="auto">
            <a:xfrm>
              <a:off x="3135" y="3153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0" name="Line 596"/>
            <p:cNvSpPr>
              <a:spLocks noChangeShapeType="1"/>
            </p:cNvSpPr>
            <p:nvPr/>
          </p:nvSpPr>
          <p:spPr bwMode="auto">
            <a:xfrm>
              <a:off x="31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1" name="Line 597"/>
            <p:cNvSpPr>
              <a:spLocks noChangeShapeType="1"/>
            </p:cNvSpPr>
            <p:nvPr/>
          </p:nvSpPr>
          <p:spPr bwMode="auto">
            <a:xfrm>
              <a:off x="31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2" name="Line 598"/>
            <p:cNvSpPr>
              <a:spLocks noChangeShapeType="1"/>
            </p:cNvSpPr>
            <p:nvPr/>
          </p:nvSpPr>
          <p:spPr bwMode="auto">
            <a:xfrm>
              <a:off x="31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3" name="Line 599"/>
            <p:cNvSpPr>
              <a:spLocks noChangeShapeType="1"/>
            </p:cNvSpPr>
            <p:nvPr/>
          </p:nvSpPr>
          <p:spPr bwMode="auto">
            <a:xfrm flipV="1">
              <a:off x="3153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4" name="Line 600"/>
            <p:cNvSpPr>
              <a:spLocks noChangeShapeType="1"/>
            </p:cNvSpPr>
            <p:nvPr/>
          </p:nvSpPr>
          <p:spPr bwMode="auto">
            <a:xfrm>
              <a:off x="3159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5" name="Line 601"/>
            <p:cNvSpPr>
              <a:spLocks noChangeShapeType="1"/>
            </p:cNvSpPr>
            <p:nvPr/>
          </p:nvSpPr>
          <p:spPr bwMode="auto">
            <a:xfrm flipV="1">
              <a:off x="3165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6" name="Line 602"/>
            <p:cNvSpPr>
              <a:spLocks noChangeShapeType="1"/>
            </p:cNvSpPr>
            <p:nvPr/>
          </p:nvSpPr>
          <p:spPr bwMode="auto">
            <a:xfrm>
              <a:off x="3171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7" name="Line 603"/>
            <p:cNvSpPr>
              <a:spLocks noChangeShapeType="1"/>
            </p:cNvSpPr>
            <p:nvPr/>
          </p:nvSpPr>
          <p:spPr bwMode="auto">
            <a:xfrm flipV="1">
              <a:off x="3177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8" name="Line 604"/>
            <p:cNvSpPr>
              <a:spLocks noChangeShapeType="1"/>
            </p:cNvSpPr>
            <p:nvPr/>
          </p:nvSpPr>
          <p:spPr bwMode="auto">
            <a:xfrm>
              <a:off x="318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09" name="Line 605"/>
            <p:cNvSpPr>
              <a:spLocks noChangeShapeType="1"/>
            </p:cNvSpPr>
            <p:nvPr/>
          </p:nvSpPr>
          <p:spPr bwMode="auto">
            <a:xfrm>
              <a:off x="3189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0" name="Line 606"/>
            <p:cNvSpPr>
              <a:spLocks noChangeShapeType="1"/>
            </p:cNvSpPr>
            <p:nvPr/>
          </p:nvSpPr>
          <p:spPr bwMode="auto">
            <a:xfrm flipV="1">
              <a:off x="3195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1" name="Line 607"/>
            <p:cNvSpPr>
              <a:spLocks noChangeShapeType="1"/>
            </p:cNvSpPr>
            <p:nvPr/>
          </p:nvSpPr>
          <p:spPr bwMode="auto">
            <a:xfrm flipV="1">
              <a:off x="3201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2" name="Line 608"/>
            <p:cNvSpPr>
              <a:spLocks noChangeShapeType="1"/>
            </p:cNvSpPr>
            <p:nvPr/>
          </p:nvSpPr>
          <p:spPr bwMode="auto">
            <a:xfrm flipV="1">
              <a:off x="3207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3" name="Line 609"/>
            <p:cNvSpPr>
              <a:spLocks noChangeShapeType="1"/>
            </p:cNvSpPr>
            <p:nvPr/>
          </p:nvSpPr>
          <p:spPr bwMode="auto">
            <a:xfrm flipV="1">
              <a:off x="3213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4" name="Line 610"/>
            <p:cNvSpPr>
              <a:spLocks noChangeShapeType="1"/>
            </p:cNvSpPr>
            <p:nvPr/>
          </p:nvSpPr>
          <p:spPr bwMode="auto">
            <a:xfrm>
              <a:off x="3219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5" name="Line 611"/>
            <p:cNvSpPr>
              <a:spLocks noChangeShapeType="1"/>
            </p:cNvSpPr>
            <p:nvPr/>
          </p:nvSpPr>
          <p:spPr bwMode="auto">
            <a:xfrm flipV="1">
              <a:off x="3225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6" name="Line 612"/>
            <p:cNvSpPr>
              <a:spLocks noChangeShapeType="1"/>
            </p:cNvSpPr>
            <p:nvPr/>
          </p:nvSpPr>
          <p:spPr bwMode="auto">
            <a:xfrm>
              <a:off x="3231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7" name="Line 613"/>
            <p:cNvSpPr>
              <a:spLocks noChangeShapeType="1"/>
            </p:cNvSpPr>
            <p:nvPr/>
          </p:nvSpPr>
          <p:spPr bwMode="auto">
            <a:xfrm>
              <a:off x="3237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8" name="Line 614"/>
            <p:cNvSpPr>
              <a:spLocks noChangeShapeType="1"/>
            </p:cNvSpPr>
            <p:nvPr/>
          </p:nvSpPr>
          <p:spPr bwMode="auto">
            <a:xfrm>
              <a:off x="3243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19" name="Line 615"/>
            <p:cNvSpPr>
              <a:spLocks noChangeShapeType="1"/>
            </p:cNvSpPr>
            <p:nvPr/>
          </p:nvSpPr>
          <p:spPr bwMode="auto">
            <a:xfrm>
              <a:off x="3249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0" name="Line 616"/>
            <p:cNvSpPr>
              <a:spLocks noChangeShapeType="1"/>
            </p:cNvSpPr>
            <p:nvPr/>
          </p:nvSpPr>
          <p:spPr bwMode="auto">
            <a:xfrm flipV="1">
              <a:off x="3255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1" name="Line 617"/>
            <p:cNvSpPr>
              <a:spLocks noChangeShapeType="1"/>
            </p:cNvSpPr>
            <p:nvPr/>
          </p:nvSpPr>
          <p:spPr bwMode="auto">
            <a:xfrm flipV="1">
              <a:off x="3261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2" name="Line 618"/>
            <p:cNvSpPr>
              <a:spLocks noChangeShapeType="1"/>
            </p:cNvSpPr>
            <p:nvPr/>
          </p:nvSpPr>
          <p:spPr bwMode="auto">
            <a:xfrm flipV="1">
              <a:off x="3267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3" name="Line 619"/>
            <p:cNvSpPr>
              <a:spLocks noChangeShapeType="1"/>
            </p:cNvSpPr>
            <p:nvPr/>
          </p:nvSpPr>
          <p:spPr bwMode="auto">
            <a:xfrm flipV="1">
              <a:off x="3273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4" name="Line 620"/>
            <p:cNvSpPr>
              <a:spLocks noChangeShapeType="1"/>
            </p:cNvSpPr>
            <p:nvPr/>
          </p:nvSpPr>
          <p:spPr bwMode="auto">
            <a:xfrm flipV="1">
              <a:off x="3279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5" name="Line 621"/>
            <p:cNvSpPr>
              <a:spLocks noChangeShapeType="1"/>
            </p:cNvSpPr>
            <p:nvPr/>
          </p:nvSpPr>
          <p:spPr bwMode="auto">
            <a:xfrm flipV="1">
              <a:off x="3285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6" name="Line 622"/>
            <p:cNvSpPr>
              <a:spLocks noChangeShapeType="1"/>
            </p:cNvSpPr>
            <p:nvPr/>
          </p:nvSpPr>
          <p:spPr bwMode="auto">
            <a:xfrm flipV="1">
              <a:off x="3291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7" name="Line 623"/>
            <p:cNvSpPr>
              <a:spLocks noChangeShapeType="1"/>
            </p:cNvSpPr>
            <p:nvPr/>
          </p:nvSpPr>
          <p:spPr bwMode="auto">
            <a:xfrm flipV="1">
              <a:off x="3297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8" name="Line 624"/>
            <p:cNvSpPr>
              <a:spLocks noChangeShapeType="1"/>
            </p:cNvSpPr>
            <p:nvPr/>
          </p:nvSpPr>
          <p:spPr bwMode="auto">
            <a:xfrm flipV="1">
              <a:off x="3303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29" name="Line 625"/>
            <p:cNvSpPr>
              <a:spLocks noChangeShapeType="1"/>
            </p:cNvSpPr>
            <p:nvPr/>
          </p:nvSpPr>
          <p:spPr bwMode="auto">
            <a:xfrm flipV="1">
              <a:off x="3309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0" name="Line 626"/>
            <p:cNvSpPr>
              <a:spLocks noChangeShapeType="1"/>
            </p:cNvSpPr>
            <p:nvPr/>
          </p:nvSpPr>
          <p:spPr bwMode="auto">
            <a:xfrm flipV="1">
              <a:off x="3315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1" name="Line 627"/>
            <p:cNvSpPr>
              <a:spLocks noChangeShapeType="1"/>
            </p:cNvSpPr>
            <p:nvPr/>
          </p:nvSpPr>
          <p:spPr bwMode="auto">
            <a:xfrm flipV="1">
              <a:off x="3321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2" name="Line 628"/>
            <p:cNvSpPr>
              <a:spLocks noChangeShapeType="1"/>
            </p:cNvSpPr>
            <p:nvPr/>
          </p:nvSpPr>
          <p:spPr bwMode="auto">
            <a:xfrm>
              <a:off x="3327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3" name="Line 629"/>
            <p:cNvSpPr>
              <a:spLocks noChangeShapeType="1"/>
            </p:cNvSpPr>
            <p:nvPr/>
          </p:nvSpPr>
          <p:spPr bwMode="auto">
            <a:xfrm>
              <a:off x="3333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4" name="Line 630"/>
            <p:cNvSpPr>
              <a:spLocks noChangeShapeType="1"/>
            </p:cNvSpPr>
            <p:nvPr/>
          </p:nvSpPr>
          <p:spPr bwMode="auto">
            <a:xfrm>
              <a:off x="3339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5" name="Line 631"/>
            <p:cNvSpPr>
              <a:spLocks noChangeShapeType="1"/>
            </p:cNvSpPr>
            <p:nvPr/>
          </p:nvSpPr>
          <p:spPr bwMode="auto">
            <a:xfrm>
              <a:off x="3345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6" name="Line 632"/>
            <p:cNvSpPr>
              <a:spLocks noChangeShapeType="1"/>
            </p:cNvSpPr>
            <p:nvPr/>
          </p:nvSpPr>
          <p:spPr bwMode="auto">
            <a:xfrm>
              <a:off x="3351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7" name="Line 633"/>
            <p:cNvSpPr>
              <a:spLocks noChangeShapeType="1"/>
            </p:cNvSpPr>
            <p:nvPr/>
          </p:nvSpPr>
          <p:spPr bwMode="auto">
            <a:xfrm>
              <a:off x="3357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8" name="Line 634"/>
            <p:cNvSpPr>
              <a:spLocks noChangeShapeType="1"/>
            </p:cNvSpPr>
            <p:nvPr/>
          </p:nvSpPr>
          <p:spPr bwMode="auto">
            <a:xfrm>
              <a:off x="3363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39" name="Line 635"/>
            <p:cNvSpPr>
              <a:spLocks noChangeShapeType="1"/>
            </p:cNvSpPr>
            <p:nvPr/>
          </p:nvSpPr>
          <p:spPr bwMode="auto">
            <a:xfrm>
              <a:off x="3369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0" name="Line 636"/>
            <p:cNvSpPr>
              <a:spLocks noChangeShapeType="1"/>
            </p:cNvSpPr>
            <p:nvPr/>
          </p:nvSpPr>
          <p:spPr bwMode="auto">
            <a:xfrm>
              <a:off x="3375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1" name="Line 637"/>
            <p:cNvSpPr>
              <a:spLocks noChangeShapeType="1"/>
            </p:cNvSpPr>
            <p:nvPr/>
          </p:nvSpPr>
          <p:spPr bwMode="auto">
            <a:xfrm>
              <a:off x="3381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2" name="Line 638"/>
            <p:cNvSpPr>
              <a:spLocks noChangeShapeType="1"/>
            </p:cNvSpPr>
            <p:nvPr/>
          </p:nvSpPr>
          <p:spPr bwMode="auto">
            <a:xfrm>
              <a:off x="3387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3" name="Line 639"/>
            <p:cNvSpPr>
              <a:spLocks noChangeShapeType="1"/>
            </p:cNvSpPr>
            <p:nvPr/>
          </p:nvSpPr>
          <p:spPr bwMode="auto">
            <a:xfrm>
              <a:off x="3393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4" name="Line 640"/>
            <p:cNvSpPr>
              <a:spLocks noChangeShapeType="1"/>
            </p:cNvSpPr>
            <p:nvPr/>
          </p:nvSpPr>
          <p:spPr bwMode="auto">
            <a:xfrm>
              <a:off x="3399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5" name="Line 641"/>
            <p:cNvSpPr>
              <a:spLocks noChangeShapeType="1"/>
            </p:cNvSpPr>
            <p:nvPr/>
          </p:nvSpPr>
          <p:spPr bwMode="auto">
            <a:xfrm>
              <a:off x="3405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6" name="Line 642"/>
            <p:cNvSpPr>
              <a:spLocks noChangeShapeType="1"/>
            </p:cNvSpPr>
            <p:nvPr/>
          </p:nvSpPr>
          <p:spPr bwMode="auto">
            <a:xfrm>
              <a:off x="341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7" name="Line 643"/>
            <p:cNvSpPr>
              <a:spLocks noChangeShapeType="1"/>
            </p:cNvSpPr>
            <p:nvPr/>
          </p:nvSpPr>
          <p:spPr bwMode="auto">
            <a:xfrm>
              <a:off x="341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8" name="Line 644"/>
            <p:cNvSpPr>
              <a:spLocks noChangeShapeType="1"/>
            </p:cNvSpPr>
            <p:nvPr/>
          </p:nvSpPr>
          <p:spPr bwMode="auto">
            <a:xfrm>
              <a:off x="34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49" name="Line 645"/>
            <p:cNvSpPr>
              <a:spLocks noChangeShapeType="1"/>
            </p:cNvSpPr>
            <p:nvPr/>
          </p:nvSpPr>
          <p:spPr bwMode="auto">
            <a:xfrm>
              <a:off x="34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0" name="Line 646"/>
            <p:cNvSpPr>
              <a:spLocks noChangeShapeType="1"/>
            </p:cNvSpPr>
            <p:nvPr/>
          </p:nvSpPr>
          <p:spPr bwMode="auto">
            <a:xfrm>
              <a:off x="34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1" name="Line 647"/>
            <p:cNvSpPr>
              <a:spLocks noChangeShapeType="1"/>
            </p:cNvSpPr>
            <p:nvPr/>
          </p:nvSpPr>
          <p:spPr bwMode="auto">
            <a:xfrm>
              <a:off x="34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2" name="Line 648"/>
            <p:cNvSpPr>
              <a:spLocks noChangeShapeType="1"/>
            </p:cNvSpPr>
            <p:nvPr/>
          </p:nvSpPr>
          <p:spPr bwMode="auto">
            <a:xfrm>
              <a:off x="34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3" name="Line 649"/>
            <p:cNvSpPr>
              <a:spLocks noChangeShapeType="1"/>
            </p:cNvSpPr>
            <p:nvPr/>
          </p:nvSpPr>
          <p:spPr bwMode="auto">
            <a:xfrm>
              <a:off x="345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4" name="Line 650"/>
            <p:cNvSpPr>
              <a:spLocks noChangeShapeType="1"/>
            </p:cNvSpPr>
            <p:nvPr/>
          </p:nvSpPr>
          <p:spPr bwMode="auto">
            <a:xfrm>
              <a:off x="345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5" name="Line 651"/>
            <p:cNvSpPr>
              <a:spLocks noChangeShapeType="1"/>
            </p:cNvSpPr>
            <p:nvPr/>
          </p:nvSpPr>
          <p:spPr bwMode="auto">
            <a:xfrm flipV="1">
              <a:off x="3465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6" name="Line 652"/>
            <p:cNvSpPr>
              <a:spLocks noChangeShapeType="1"/>
            </p:cNvSpPr>
            <p:nvPr/>
          </p:nvSpPr>
          <p:spPr bwMode="auto">
            <a:xfrm>
              <a:off x="3471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7" name="Line 653"/>
            <p:cNvSpPr>
              <a:spLocks noChangeShapeType="1"/>
            </p:cNvSpPr>
            <p:nvPr/>
          </p:nvSpPr>
          <p:spPr bwMode="auto">
            <a:xfrm flipV="1">
              <a:off x="3477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8" name="Line 654"/>
            <p:cNvSpPr>
              <a:spLocks noChangeShapeType="1"/>
            </p:cNvSpPr>
            <p:nvPr/>
          </p:nvSpPr>
          <p:spPr bwMode="auto">
            <a:xfrm>
              <a:off x="3483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59" name="Line 655"/>
            <p:cNvSpPr>
              <a:spLocks noChangeShapeType="1"/>
            </p:cNvSpPr>
            <p:nvPr/>
          </p:nvSpPr>
          <p:spPr bwMode="auto">
            <a:xfrm flipV="1">
              <a:off x="3489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0" name="Line 656"/>
            <p:cNvSpPr>
              <a:spLocks noChangeShapeType="1"/>
            </p:cNvSpPr>
            <p:nvPr/>
          </p:nvSpPr>
          <p:spPr bwMode="auto">
            <a:xfrm>
              <a:off x="3495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1" name="Line 657"/>
            <p:cNvSpPr>
              <a:spLocks noChangeShapeType="1"/>
            </p:cNvSpPr>
            <p:nvPr/>
          </p:nvSpPr>
          <p:spPr bwMode="auto">
            <a:xfrm>
              <a:off x="3501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2" name="Line 658"/>
            <p:cNvSpPr>
              <a:spLocks noChangeShapeType="1"/>
            </p:cNvSpPr>
            <p:nvPr/>
          </p:nvSpPr>
          <p:spPr bwMode="auto">
            <a:xfrm flipV="1">
              <a:off x="3507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3" name="Line 659"/>
            <p:cNvSpPr>
              <a:spLocks noChangeShapeType="1"/>
            </p:cNvSpPr>
            <p:nvPr/>
          </p:nvSpPr>
          <p:spPr bwMode="auto">
            <a:xfrm flipV="1">
              <a:off x="3513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4" name="Line 660"/>
            <p:cNvSpPr>
              <a:spLocks noChangeShapeType="1"/>
            </p:cNvSpPr>
            <p:nvPr/>
          </p:nvSpPr>
          <p:spPr bwMode="auto">
            <a:xfrm flipV="1">
              <a:off x="3519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5" name="Line 661"/>
            <p:cNvSpPr>
              <a:spLocks noChangeShapeType="1"/>
            </p:cNvSpPr>
            <p:nvPr/>
          </p:nvSpPr>
          <p:spPr bwMode="auto">
            <a:xfrm flipV="1">
              <a:off x="3525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6" name="Line 662"/>
            <p:cNvSpPr>
              <a:spLocks noChangeShapeType="1"/>
            </p:cNvSpPr>
            <p:nvPr/>
          </p:nvSpPr>
          <p:spPr bwMode="auto">
            <a:xfrm>
              <a:off x="3531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7" name="Line 663"/>
            <p:cNvSpPr>
              <a:spLocks noChangeShapeType="1"/>
            </p:cNvSpPr>
            <p:nvPr/>
          </p:nvSpPr>
          <p:spPr bwMode="auto">
            <a:xfrm flipV="1">
              <a:off x="3537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8" name="Line 664"/>
            <p:cNvSpPr>
              <a:spLocks noChangeShapeType="1"/>
            </p:cNvSpPr>
            <p:nvPr/>
          </p:nvSpPr>
          <p:spPr bwMode="auto">
            <a:xfrm>
              <a:off x="3543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69" name="Line 665"/>
            <p:cNvSpPr>
              <a:spLocks noChangeShapeType="1"/>
            </p:cNvSpPr>
            <p:nvPr/>
          </p:nvSpPr>
          <p:spPr bwMode="auto">
            <a:xfrm>
              <a:off x="3549" y="31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0" name="Line 666"/>
            <p:cNvSpPr>
              <a:spLocks noChangeShapeType="1"/>
            </p:cNvSpPr>
            <p:nvPr/>
          </p:nvSpPr>
          <p:spPr bwMode="auto">
            <a:xfrm>
              <a:off x="3555" y="31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1" name="Line 667"/>
            <p:cNvSpPr>
              <a:spLocks noChangeShapeType="1"/>
            </p:cNvSpPr>
            <p:nvPr/>
          </p:nvSpPr>
          <p:spPr bwMode="auto">
            <a:xfrm>
              <a:off x="3561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2" name="Line 668"/>
            <p:cNvSpPr>
              <a:spLocks noChangeShapeType="1"/>
            </p:cNvSpPr>
            <p:nvPr/>
          </p:nvSpPr>
          <p:spPr bwMode="auto">
            <a:xfrm flipV="1">
              <a:off x="3567" y="30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3" name="Line 669"/>
            <p:cNvSpPr>
              <a:spLocks noChangeShapeType="1"/>
            </p:cNvSpPr>
            <p:nvPr/>
          </p:nvSpPr>
          <p:spPr bwMode="auto">
            <a:xfrm flipV="1">
              <a:off x="3573" y="307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4" name="Line 670"/>
            <p:cNvSpPr>
              <a:spLocks noChangeShapeType="1"/>
            </p:cNvSpPr>
            <p:nvPr/>
          </p:nvSpPr>
          <p:spPr bwMode="auto">
            <a:xfrm flipV="1">
              <a:off x="3579" y="3051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5" name="Line 671"/>
            <p:cNvSpPr>
              <a:spLocks noChangeShapeType="1"/>
            </p:cNvSpPr>
            <p:nvPr/>
          </p:nvSpPr>
          <p:spPr bwMode="auto">
            <a:xfrm flipV="1">
              <a:off x="3585" y="30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6" name="Line 672"/>
            <p:cNvSpPr>
              <a:spLocks noChangeShapeType="1"/>
            </p:cNvSpPr>
            <p:nvPr/>
          </p:nvSpPr>
          <p:spPr bwMode="auto">
            <a:xfrm flipV="1">
              <a:off x="3591" y="298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7" name="Line 673"/>
            <p:cNvSpPr>
              <a:spLocks noChangeShapeType="1"/>
            </p:cNvSpPr>
            <p:nvPr/>
          </p:nvSpPr>
          <p:spPr bwMode="auto">
            <a:xfrm flipV="1">
              <a:off x="3597" y="294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8" name="Line 674"/>
            <p:cNvSpPr>
              <a:spLocks noChangeShapeType="1"/>
            </p:cNvSpPr>
            <p:nvPr/>
          </p:nvSpPr>
          <p:spPr bwMode="auto">
            <a:xfrm flipV="1">
              <a:off x="3603" y="288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79" name="Line 675"/>
            <p:cNvSpPr>
              <a:spLocks noChangeShapeType="1"/>
            </p:cNvSpPr>
            <p:nvPr/>
          </p:nvSpPr>
          <p:spPr bwMode="auto">
            <a:xfrm flipV="1">
              <a:off x="3609" y="282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0" name="Line 676"/>
            <p:cNvSpPr>
              <a:spLocks noChangeShapeType="1"/>
            </p:cNvSpPr>
            <p:nvPr/>
          </p:nvSpPr>
          <p:spPr bwMode="auto">
            <a:xfrm flipV="1">
              <a:off x="3615" y="2757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1" name="Line 677"/>
            <p:cNvSpPr>
              <a:spLocks noChangeShapeType="1"/>
            </p:cNvSpPr>
            <p:nvPr/>
          </p:nvSpPr>
          <p:spPr bwMode="auto">
            <a:xfrm flipV="1">
              <a:off x="3621" y="269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2" name="Line 678"/>
            <p:cNvSpPr>
              <a:spLocks noChangeShapeType="1"/>
            </p:cNvSpPr>
            <p:nvPr/>
          </p:nvSpPr>
          <p:spPr bwMode="auto">
            <a:xfrm flipV="1">
              <a:off x="3627" y="263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3" name="Line 679"/>
            <p:cNvSpPr>
              <a:spLocks noChangeShapeType="1"/>
            </p:cNvSpPr>
            <p:nvPr/>
          </p:nvSpPr>
          <p:spPr bwMode="auto">
            <a:xfrm flipV="1">
              <a:off x="3633" y="259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4" name="Line 680"/>
            <p:cNvSpPr>
              <a:spLocks noChangeShapeType="1"/>
            </p:cNvSpPr>
            <p:nvPr/>
          </p:nvSpPr>
          <p:spPr bwMode="auto">
            <a:xfrm>
              <a:off x="3639" y="259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5" name="Line 681"/>
            <p:cNvSpPr>
              <a:spLocks noChangeShapeType="1"/>
            </p:cNvSpPr>
            <p:nvPr/>
          </p:nvSpPr>
          <p:spPr bwMode="auto">
            <a:xfrm>
              <a:off x="3645" y="261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6" name="Line 682"/>
            <p:cNvSpPr>
              <a:spLocks noChangeShapeType="1"/>
            </p:cNvSpPr>
            <p:nvPr/>
          </p:nvSpPr>
          <p:spPr bwMode="auto">
            <a:xfrm>
              <a:off x="3651" y="2655"/>
              <a:ext cx="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7" name="Line 683"/>
            <p:cNvSpPr>
              <a:spLocks noChangeShapeType="1"/>
            </p:cNvSpPr>
            <p:nvPr/>
          </p:nvSpPr>
          <p:spPr bwMode="auto">
            <a:xfrm>
              <a:off x="3657" y="2757"/>
              <a:ext cx="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8" name="Line 684"/>
            <p:cNvSpPr>
              <a:spLocks noChangeShapeType="1"/>
            </p:cNvSpPr>
            <p:nvPr/>
          </p:nvSpPr>
          <p:spPr bwMode="auto">
            <a:xfrm>
              <a:off x="3663" y="284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89" name="Line 685"/>
            <p:cNvSpPr>
              <a:spLocks noChangeShapeType="1"/>
            </p:cNvSpPr>
            <p:nvPr/>
          </p:nvSpPr>
          <p:spPr bwMode="auto">
            <a:xfrm>
              <a:off x="3669" y="290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0" name="Line 686"/>
            <p:cNvSpPr>
              <a:spLocks noChangeShapeType="1"/>
            </p:cNvSpPr>
            <p:nvPr/>
          </p:nvSpPr>
          <p:spPr bwMode="auto">
            <a:xfrm>
              <a:off x="3675" y="294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1" name="Line 687"/>
            <p:cNvSpPr>
              <a:spLocks noChangeShapeType="1"/>
            </p:cNvSpPr>
            <p:nvPr/>
          </p:nvSpPr>
          <p:spPr bwMode="auto">
            <a:xfrm>
              <a:off x="3681" y="3003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2" name="Line 688"/>
            <p:cNvSpPr>
              <a:spLocks noChangeShapeType="1"/>
            </p:cNvSpPr>
            <p:nvPr/>
          </p:nvSpPr>
          <p:spPr bwMode="auto">
            <a:xfrm>
              <a:off x="3687" y="303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3" name="Line 689"/>
            <p:cNvSpPr>
              <a:spLocks noChangeShapeType="1"/>
            </p:cNvSpPr>
            <p:nvPr/>
          </p:nvSpPr>
          <p:spPr bwMode="auto">
            <a:xfrm>
              <a:off x="3693" y="30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4" name="Line 690"/>
            <p:cNvSpPr>
              <a:spLocks noChangeShapeType="1"/>
            </p:cNvSpPr>
            <p:nvPr/>
          </p:nvSpPr>
          <p:spPr bwMode="auto">
            <a:xfrm>
              <a:off x="3699" y="309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5" name="Line 691"/>
            <p:cNvSpPr>
              <a:spLocks noChangeShapeType="1"/>
            </p:cNvSpPr>
            <p:nvPr/>
          </p:nvSpPr>
          <p:spPr bwMode="auto">
            <a:xfrm>
              <a:off x="3705" y="311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6" name="Line 692"/>
            <p:cNvSpPr>
              <a:spLocks noChangeShapeType="1"/>
            </p:cNvSpPr>
            <p:nvPr/>
          </p:nvSpPr>
          <p:spPr bwMode="auto">
            <a:xfrm>
              <a:off x="3711" y="313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7" name="Line 693"/>
            <p:cNvSpPr>
              <a:spLocks noChangeShapeType="1"/>
            </p:cNvSpPr>
            <p:nvPr/>
          </p:nvSpPr>
          <p:spPr bwMode="auto">
            <a:xfrm>
              <a:off x="371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8" name="Line 694"/>
            <p:cNvSpPr>
              <a:spLocks noChangeShapeType="1"/>
            </p:cNvSpPr>
            <p:nvPr/>
          </p:nvSpPr>
          <p:spPr bwMode="auto">
            <a:xfrm>
              <a:off x="372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99" name="Line 695"/>
            <p:cNvSpPr>
              <a:spLocks noChangeShapeType="1"/>
            </p:cNvSpPr>
            <p:nvPr/>
          </p:nvSpPr>
          <p:spPr bwMode="auto">
            <a:xfrm>
              <a:off x="372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0" name="Line 696"/>
            <p:cNvSpPr>
              <a:spLocks noChangeShapeType="1"/>
            </p:cNvSpPr>
            <p:nvPr/>
          </p:nvSpPr>
          <p:spPr bwMode="auto">
            <a:xfrm>
              <a:off x="373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1" name="Line 697"/>
            <p:cNvSpPr>
              <a:spLocks noChangeShapeType="1"/>
            </p:cNvSpPr>
            <p:nvPr/>
          </p:nvSpPr>
          <p:spPr bwMode="auto">
            <a:xfrm>
              <a:off x="374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2" name="Line 698"/>
            <p:cNvSpPr>
              <a:spLocks noChangeShapeType="1"/>
            </p:cNvSpPr>
            <p:nvPr/>
          </p:nvSpPr>
          <p:spPr bwMode="auto">
            <a:xfrm>
              <a:off x="3747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3" name="Line 699"/>
            <p:cNvSpPr>
              <a:spLocks noChangeShapeType="1"/>
            </p:cNvSpPr>
            <p:nvPr/>
          </p:nvSpPr>
          <p:spPr bwMode="auto">
            <a:xfrm>
              <a:off x="3753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4" name="Line 700"/>
            <p:cNvSpPr>
              <a:spLocks noChangeShapeType="1"/>
            </p:cNvSpPr>
            <p:nvPr/>
          </p:nvSpPr>
          <p:spPr bwMode="auto">
            <a:xfrm>
              <a:off x="3759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5" name="Line 701"/>
            <p:cNvSpPr>
              <a:spLocks noChangeShapeType="1"/>
            </p:cNvSpPr>
            <p:nvPr/>
          </p:nvSpPr>
          <p:spPr bwMode="auto">
            <a:xfrm>
              <a:off x="3765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6" name="Line 702"/>
            <p:cNvSpPr>
              <a:spLocks noChangeShapeType="1"/>
            </p:cNvSpPr>
            <p:nvPr/>
          </p:nvSpPr>
          <p:spPr bwMode="auto">
            <a:xfrm>
              <a:off x="3771" y="315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7" name="Line 703"/>
            <p:cNvSpPr>
              <a:spLocks noChangeShapeType="1"/>
            </p:cNvSpPr>
            <p:nvPr/>
          </p:nvSpPr>
          <p:spPr bwMode="auto">
            <a:xfrm flipV="1">
              <a:off x="3777" y="314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8" name="Line 704"/>
            <p:cNvSpPr>
              <a:spLocks noChangeShapeType="1"/>
            </p:cNvSpPr>
            <p:nvPr/>
          </p:nvSpPr>
          <p:spPr bwMode="auto">
            <a:xfrm>
              <a:off x="3783" y="314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09" name="Line 705"/>
            <p:cNvSpPr>
              <a:spLocks noChangeShapeType="1"/>
            </p:cNvSpPr>
            <p:nvPr/>
          </p:nvSpPr>
          <p:spPr bwMode="auto">
            <a:xfrm flipV="1">
              <a:off x="3789" y="314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0" name="Line 706"/>
            <p:cNvSpPr>
              <a:spLocks noChangeShapeType="1"/>
            </p:cNvSpPr>
            <p:nvPr/>
          </p:nvSpPr>
          <p:spPr bwMode="auto">
            <a:xfrm>
              <a:off x="3795" y="31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1" name="Line 707"/>
            <p:cNvSpPr>
              <a:spLocks noChangeShapeType="1"/>
            </p:cNvSpPr>
            <p:nvPr/>
          </p:nvSpPr>
          <p:spPr bwMode="auto">
            <a:xfrm flipV="1">
              <a:off x="3801" y="313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2" name="Line 708"/>
            <p:cNvSpPr>
              <a:spLocks noChangeShapeType="1"/>
            </p:cNvSpPr>
            <p:nvPr/>
          </p:nvSpPr>
          <p:spPr bwMode="auto">
            <a:xfrm>
              <a:off x="3807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3" name="Line 709"/>
            <p:cNvSpPr>
              <a:spLocks noChangeShapeType="1"/>
            </p:cNvSpPr>
            <p:nvPr/>
          </p:nvSpPr>
          <p:spPr bwMode="auto">
            <a:xfrm>
              <a:off x="3813" y="31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4" name="Line 710"/>
            <p:cNvSpPr>
              <a:spLocks noChangeShapeType="1"/>
            </p:cNvSpPr>
            <p:nvPr/>
          </p:nvSpPr>
          <p:spPr bwMode="auto">
            <a:xfrm flipV="1">
              <a:off x="3819" y="312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5" name="Line 711"/>
            <p:cNvSpPr>
              <a:spLocks noChangeShapeType="1"/>
            </p:cNvSpPr>
            <p:nvPr/>
          </p:nvSpPr>
          <p:spPr bwMode="auto">
            <a:xfrm flipV="1">
              <a:off x="3825" y="312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6" name="Line 712"/>
            <p:cNvSpPr>
              <a:spLocks noChangeShapeType="1"/>
            </p:cNvSpPr>
            <p:nvPr/>
          </p:nvSpPr>
          <p:spPr bwMode="auto">
            <a:xfrm flipV="1">
              <a:off x="3831" y="311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7" name="Line 713"/>
            <p:cNvSpPr>
              <a:spLocks noChangeShapeType="1"/>
            </p:cNvSpPr>
            <p:nvPr/>
          </p:nvSpPr>
          <p:spPr bwMode="auto">
            <a:xfrm flipV="1">
              <a:off x="3837" y="31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8" name="Line 714"/>
            <p:cNvSpPr>
              <a:spLocks noChangeShapeType="1"/>
            </p:cNvSpPr>
            <p:nvPr/>
          </p:nvSpPr>
          <p:spPr bwMode="auto">
            <a:xfrm>
              <a:off x="3843" y="31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19" name="Line 715"/>
            <p:cNvSpPr>
              <a:spLocks noChangeShapeType="1"/>
            </p:cNvSpPr>
            <p:nvPr/>
          </p:nvSpPr>
          <p:spPr bwMode="auto">
            <a:xfrm flipV="1">
              <a:off x="3849" y="310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716"/>
            <p:cNvGrpSpPr>
              <a:grpSpLocks/>
            </p:cNvGrpSpPr>
            <p:nvPr/>
          </p:nvGrpSpPr>
          <p:grpSpPr bwMode="auto">
            <a:xfrm>
              <a:off x="2757" y="2577"/>
              <a:ext cx="1440" cy="594"/>
              <a:chOff x="2757" y="2577"/>
              <a:chExt cx="1440" cy="594"/>
            </a:xfrm>
          </p:grpSpPr>
          <p:sp>
            <p:nvSpPr>
              <p:cNvPr id="380621" name="Line 717"/>
              <p:cNvSpPr>
                <a:spLocks noChangeShapeType="1"/>
              </p:cNvSpPr>
              <p:nvPr/>
            </p:nvSpPr>
            <p:spPr bwMode="auto">
              <a:xfrm>
                <a:off x="3849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2" name="Line 718"/>
              <p:cNvSpPr>
                <a:spLocks noChangeShapeType="1"/>
              </p:cNvSpPr>
              <p:nvPr/>
            </p:nvSpPr>
            <p:spPr bwMode="auto">
              <a:xfrm>
                <a:off x="3855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3" name="Line 719"/>
              <p:cNvSpPr>
                <a:spLocks noChangeShapeType="1"/>
              </p:cNvSpPr>
              <p:nvPr/>
            </p:nvSpPr>
            <p:spPr bwMode="auto">
              <a:xfrm>
                <a:off x="3861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4" name="Line 720"/>
              <p:cNvSpPr>
                <a:spLocks noChangeShapeType="1"/>
              </p:cNvSpPr>
              <p:nvPr/>
            </p:nvSpPr>
            <p:spPr bwMode="auto">
              <a:xfrm>
                <a:off x="3867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5" name="Line 721"/>
              <p:cNvSpPr>
                <a:spLocks noChangeShapeType="1"/>
              </p:cNvSpPr>
              <p:nvPr/>
            </p:nvSpPr>
            <p:spPr bwMode="auto">
              <a:xfrm flipV="1">
                <a:off x="3873" y="30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6" name="Line 722"/>
              <p:cNvSpPr>
                <a:spLocks noChangeShapeType="1"/>
              </p:cNvSpPr>
              <p:nvPr/>
            </p:nvSpPr>
            <p:spPr bwMode="auto">
              <a:xfrm flipV="1">
                <a:off x="3879" y="307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7" name="Line 723"/>
              <p:cNvSpPr>
                <a:spLocks noChangeShapeType="1"/>
              </p:cNvSpPr>
              <p:nvPr/>
            </p:nvSpPr>
            <p:spPr bwMode="auto">
              <a:xfrm flipV="1">
                <a:off x="3885" y="3051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8" name="Line 724"/>
              <p:cNvSpPr>
                <a:spLocks noChangeShapeType="1"/>
              </p:cNvSpPr>
              <p:nvPr/>
            </p:nvSpPr>
            <p:spPr bwMode="auto">
              <a:xfrm flipV="1">
                <a:off x="3891" y="3021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29" name="Line 725"/>
              <p:cNvSpPr>
                <a:spLocks noChangeShapeType="1"/>
              </p:cNvSpPr>
              <p:nvPr/>
            </p:nvSpPr>
            <p:spPr bwMode="auto">
              <a:xfrm flipV="1">
                <a:off x="3897" y="298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0" name="Line 726"/>
              <p:cNvSpPr>
                <a:spLocks noChangeShapeType="1"/>
              </p:cNvSpPr>
              <p:nvPr/>
            </p:nvSpPr>
            <p:spPr bwMode="auto">
              <a:xfrm flipV="1">
                <a:off x="3903" y="294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1" name="Line 727"/>
              <p:cNvSpPr>
                <a:spLocks noChangeShapeType="1"/>
              </p:cNvSpPr>
              <p:nvPr/>
            </p:nvSpPr>
            <p:spPr bwMode="auto">
              <a:xfrm flipV="1">
                <a:off x="3909" y="2889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2" name="Line 728"/>
              <p:cNvSpPr>
                <a:spLocks noChangeShapeType="1"/>
              </p:cNvSpPr>
              <p:nvPr/>
            </p:nvSpPr>
            <p:spPr bwMode="auto">
              <a:xfrm flipV="1">
                <a:off x="3915" y="2829"/>
                <a:ext cx="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3" name="Line 729"/>
              <p:cNvSpPr>
                <a:spLocks noChangeShapeType="1"/>
              </p:cNvSpPr>
              <p:nvPr/>
            </p:nvSpPr>
            <p:spPr bwMode="auto">
              <a:xfrm flipV="1">
                <a:off x="3921" y="2763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4" name="Line 730"/>
              <p:cNvSpPr>
                <a:spLocks noChangeShapeType="1"/>
              </p:cNvSpPr>
              <p:nvPr/>
            </p:nvSpPr>
            <p:spPr bwMode="auto">
              <a:xfrm flipV="1">
                <a:off x="3927" y="2697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5" name="Line 731"/>
              <p:cNvSpPr>
                <a:spLocks noChangeShapeType="1"/>
              </p:cNvSpPr>
              <p:nvPr/>
            </p:nvSpPr>
            <p:spPr bwMode="auto">
              <a:xfrm flipV="1">
                <a:off x="3933" y="2631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6" name="Line 732"/>
              <p:cNvSpPr>
                <a:spLocks noChangeShapeType="1"/>
              </p:cNvSpPr>
              <p:nvPr/>
            </p:nvSpPr>
            <p:spPr bwMode="auto">
              <a:xfrm flipV="1">
                <a:off x="3939" y="259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7" name="Line 733"/>
              <p:cNvSpPr>
                <a:spLocks noChangeShapeType="1"/>
              </p:cNvSpPr>
              <p:nvPr/>
            </p:nvSpPr>
            <p:spPr bwMode="auto">
              <a:xfrm>
                <a:off x="3945" y="2595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8" name="Line 734"/>
              <p:cNvSpPr>
                <a:spLocks noChangeShapeType="1"/>
              </p:cNvSpPr>
              <p:nvPr/>
            </p:nvSpPr>
            <p:spPr bwMode="auto">
              <a:xfrm>
                <a:off x="3951" y="261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39" name="Line 735"/>
              <p:cNvSpPr>
                <a:spLocks noChangeShapeType="1"/>
              </p:cNvSpPr>
              <p:nvPr/>
            </p:nvSpPr>
            <p:spPr bwMode="auto">
              <a:xfrm>
                <a:off x="3957" y="2655"/>
                <a:ext cx="6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0" name="Line 736"/>
              <p:cNvSpPr>
                <a:spLocks noChangeShapeType="1"/>
              </p:cNvSpPr>
              <p:nvPr/>
            </p:nvSpPr>
            <p:spPr bwMode="auto">
              <a:xfrm>
                <a:off x="3963" y="2757"/>
                <a:ext cx="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1" name="Line 737"/>
              <p:cNvSpPr>
                <a:spLocks noChangeShapeType="1"/>
              </p:cNvSpPr>
              <p:nvPr/>
            </p:nvSpPr>
            <p:spPr bwMode="auto">
              <a:xfrm>
                <a:off x="3969" y="2841"/>
                <a:ext cx="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2" name="Line 738"/>
              <p:cNvSpPr>
                <a:spLocks noChangeShapeType="1"/>
              </p:cNvSpPr>
              <p:nvPr/>
            </p:nvSpPr>
            <p:spPr bwMode="auto">
              <a:xfrm>
                <a:off x="3975" y="2901"/>
                <a:ext cx="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3" name="Line 739"/>
              <p:cNvSpPr>
                <a:spLocks noChangeShapeType="1"/>
              </p:cNvSpPr>
              <p:nvPr/>
            </p:nvSpPr>
            <p:spPr bwMode="auto">
              <a:xfrm>
                <a:off x="3981" y="2949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4" name="Line 740"/>
              <p:cNvSpPr>
                <a:spLocks noChangeShapeType="1"/>
              </p:cNvSpPr>
              <p:nvPr/>
            </p:nvSpPr>
            <p:spPr bwMode="auto">
              <a:xfrm>
                <a:off x="3987" y="3003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5" name="Line 741"/>
              <p:cNvSpPr>
                <a:spLocks noChangeShapeType="1"/>
              </p:cNvSpPr>
              <p:nvPr/>
            </p:nvSpPr>
            <p:spPr bwMode="auto">
              <a:xfrm>
                <a:off x="3993" y="3039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6" name="Line 742"/>
              <p:cNvSpPr>
                <a:spLocks noChangeShapeType="1"/>
              </p:cNvSpPr>
              <p:nvPr/>
            </p:nvSpPr>
            <p:spPr bwMode="auto">
              <a:xfrm>
                <a:off x="3999" y="3069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7" name="Line 743"/>
              <p:cNvSpPr>
                <a:spLocks noChangeShapeType="1"/>
              </p:cNvSpPr>
              <p:nvPr/>
            </p:nvSpPr>
            <p:spPr bwMode="auto">
              <a:xfrm>
                <a:off x="4005" y="309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8" name="Line 744"/>
              <p:cNvSpPr>
                <a:spLocks noChangeShapeType="1"/>
              </p:cNvSpPr>
              <p:nvPr/>
            </p:nvSpPr>
            <p:spPr bwMode="auto">
              <a:xfrm>
                <a:off x="4011" y="3117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49" name="Line 745"/>
              <p:cNvSpPr>
                <a:spLocks noChangeShapeType="1"/>
              </p:cNvSpPr>
              <p:nvPr/>
            </p:nvSpPr>
            <p:spPr bwMode="auto">
              <a:xfrm>
                <a:off x="4017" y="3135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0" name="Line 746"/>
              <p:cNvSpPr>
                <a:spLocks noChangeShapeType="1"/>
              </p:cNvSpPr>
              <p:nvPr/>
            </p:nvSpPr>
            <p:spPr bwMode="auto">
              <a:xfrm>
                <a:off x="4023" y="314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1" name="Line 747"/>
              <p:cNvSpPr>
                <a:spLocks noChangeShapeType="1"/>
              </p:cNvSpPr>
              <p:nvPr/>
            </p:nvSpPr>
            <p:spPr bwMode="auto">
              <a:xfrm>
                <a:off x="4029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2" name="Line 748"/>
              <p:cNvSpPr>
                <a:spLocks noChangeShapeType="1"/>
              </p:cNvSpPr>
              <p:nvPr/>
            </p:nvSpPr>
            <p:spPr bwMode="auto">
              <a:xfrm>
                <a:off x="4035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3" name="Line 749"/>
              <p:cNvSpPr>
                <a:spLocks noChangeShapeType="1"/>
              </p:cNvSpPr>
              <p:nvPr/>
            </p:nvSpPr>
            <p:spPr bwMode="auto">
              <a:xfrm>
                <a:off x="4041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4" name="Line 750"/>
              <p:cNvSpPr>
                <a:spLocks noChangeShapeType="1"/>
              </p:cNvSpPr>
              <p:nvPr/>
            </p:nvSpPr>
            <p:spPr bwMode="auto">
              <a:xfrm>
                <a:off x="4047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5" name="Line 751"/>
              <p:cNvSpPr>
                <a:spLocks noChangeShapeType="1"/>
              </p:cNvSpPr>
              <p:nvPr/>
            </p:nvSpPr>
            <p:spPr bwMode="auto">
              <a:xfrm>
                <a:off x="4053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6" name="Line 752"/>
              <p:cNvSpPr>
                <a:spLocks noChangeShapeType="1"/>
              </p:cNvSpPr>
              <p:nvPr/>
            </p:nvSpPr>
            <p:spPr bwMode="auto">
              <a:xfrm>
                <a:off x="4059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7" name="Line 753"/>
              <p:cNvSpPr>
                <a:spLocks noChangeShapeType="1"/>
              </p:cNvSpPr>
              <p:nvPr/>
            </p:nvSpPr>
            <p:spPr bwMode="auto">
              <a:xfrm>
                <a:off x="4065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8" name="Line 754"/>
              <p:cNvSpPr>
                <a:spLocks noChangeShapeType="1"/>
              </p:cNvSpPr>
              <p:nvPr/>
            </p:nvSpPr>
            <p:spPr bwMode="auto">
              <a:xfrm>
                <a:off x="4071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59" name="Line 755"/>
              <p:cNvSpPr>
                <a:spLocks noChangeShapeType="1"/>
              </p:cNvSpPr>
              <p:nvPr/>
            </p:nvSpPr>
            <p:spPr bwMode="auto">
              <a:xfrm>
                <a:off x="4077" y="315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0" name="Line 756"/>
              <p:cNvSpPr>
                <a:spLocks noChangeShapeType="1"/>
              </p:cNvSpPr>
              <p:nvPr/>
            </p:nvSpPr>
            <p:spPr bwMode="auto">
              <a:xfrm flipV="1">
                <a:off x="4083" y="314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1" name="Line 757"/>
              <p:cNvSpPr>
                <a:spLocks noChangeShapeType="1"/>
              </p:cNvSpPr>
              <p:nvPr/>
            </p:nvSpPr>
            <p:spPr bwMode="auto">
              <a:xfrm>
                <a:off x="4089" y="314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2" name="Line 758"/>
              <p:cNvSpPr>
                <a:spLocks noChangeShapeType="1"/>
              </p:cNvSpPr>
              <p:nvPr/>
            </p:nvSpPr>
            <p:spPr bwMode="auto">
              <a:xfrm flipV="1">
                <a:off x="4095" y="314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3" name="Line 759"/>
              <p:cNvSpPr>
                <a:spLocks noChangeShapeType="1"/>
              </p:cNvSpPr>
              <p:nvPr/>
            </p:nvSpPr>
            <p:spPr bwMode="auto">
              <a:xfrm>
                <a:off x="4101" y="314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4" name="Line 760"/>
              <p:cNvSpPr>
                <a:spLocks noChangeShapeType="1"/>
              </p:cNvSpPr>
              <p:nvPr/>
            </p:nvSpPr>
            <p:spPr bwMode="auto">
              <a:xfrm flipV="1">
                <a:off x="4107" y="313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5" name="Line 761"/>
              <p:cNvSpPr>
                <a:spLocks noChangeShapeType="1"/>
              </p:cNvSpPr>
              <p:nvPr/>
            </p:nvSpPr>
            <p:spPr bwMode="auto">
              <a:xfrm>
                <a:off x="4113" y="313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6" name="Line 762"/>
              <p:cNvSpPr>
                <a:spLocks noChangeShapeType="1"/>
              </p:cNvSpPr>
              <p:nvPr/>
            </p:nvSpPr>
            <p:spPr bwMode="auto">
              <a:xfrm>
                <a:off x="4119" y="313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7" name="Line 763"/>
              <p:cNvSpPr>
                <a:spLocks noChangeShapeType="1"/>
              </p:cNvSpPr>
              <p:nvPr/>
            </p:nvSpPr>
            <p:spPr bwMode="auto">
              <a:xfrm flipV="1">
                <a:off x="4125" y="3129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8" name="Line 764"/>
              <p:cNvSpPr>
                <a:spLocks noChangeShapeType="1"/>
              </p:cNvSpPr>
              <p:nvPr/>
            </p:nvSpPr>
            <p:spPr bwMode="auto">
              <a:xfrm flipV="1">
                <a:off x="4131" y="3123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69" name="Line 765"/>
              <p:cNvSpPr>
                <a:spLocks noChangeShapeType="1"/>
              </p:cNvSpPr>
              <p:nvPr/>
            </p:nvSpPr>
            <p:spPr bwMode="auto">
              <a:xfrm flipV="1">
                <a:off x="4137" y="3117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0" name="Line 766"/>
              <p:cNvSpPr>
                <a:spLocks noChangeShapeType="1"/>
              </p:cNvSpPr>
              <p:nvPr/>
            </p:nvSpPr>
            <p:spPr bwMode="auto">
              <a:xfrm flipV="1">
                <a:off x="4143" y="31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1" name="Line 767"/>
              <p:cNvSpPr>
                <a:spLocks noChangeShapeType="1"/>
              </p:cNvSpPr>
              <p:nvPr/>
            </p:nvSpPr>
            <p:spPr bwMode="auto">
              <a:xfrm>
                <a:off x="4149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2" name="Line 768"/>
              <p:cNvSpPr>
                <a:spLocks noChangeShapeType="1"/>
              </p:cNvSpPr>
              <p:nvPr/>
            </p:nvSpPr>
            <p:spPr bwMode="auto">
              <a:xfrm flipV="1">
                <a:off x="4155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3" name="Line 769"/>
              <p:cNvSpPr>
                <a:spLocks noChangeShapeType="1"/>
              </p:cNvSpPr>
              <p:nvPr/>
            </p:nvSpPr>
            <p:spPr bwMode="auto">
              <a:xfrm>
                <a:off x="4161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4" name="Line 770"/>
              <p:cNvSpPr>
                <a:spLocks noChangeShapeType="1"/>
              </p:cNvSpPr>
              <p:nvPr/>
            </p:nvSpPr>
            <p:spPr bwMode="auto">
              <a:xfrm>
                <a:off x="4167" y="31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5" name="Line 771"/>
              <p:cNvSpPr>
                <a:spLocks noChangeShapeType="1"/>
              </p:cNvSpPr>
              <p:nvPr/>
            </p:nvSpPr>
            <p:spPr bwMode="auto">
              <a:xfrm>
                <a:off x="4173" y="31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6" name="Line 772"/>
              <p:cNvSpPr>
                <a:spLocks noChangeShapeType="1"/>
              </p:cNvSpPr>
              <p:nvPr/>
            </p:nvSpPr>
            <p:spPr bwMode="auto">
              <a:xfrm>
                <a:off x="4179" y="31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7" name="Line 773"/>
              <p:cNvSpPr>
                <a:spLocks noChangeShapeType="1"/>
              </p:cNvSpPr>
              <p:nvPr/>
            </p:nvSpPr>
            <p:spPr bwMode="auto">
              <a:xfrm flipV="1">
                <a:off x="4185" y="30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8" name="Line 774"/>
              <p:cNvSpPr>
                <a:spLocks noChangeShapeType="1"/>
              </p:cNvSpPr>
              <p:nvPr/>
            </p:nvSpPr>
            <p:spPr bwMode="auto">
              <a:xfrm flipV="1">
                <a:off x="4191" y="3075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79" name="Oval 775"/>
              <p:cNvSpPr>
                <a:spLocks noChangeArrowheads="1"/>
              </p:cNvSpPr>
              <p:nvPr/>
            </p:nvSpPr>
            <p:spPr bwMode="auto">
              <a:xfrm>
                <a:off x="2757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0" name="Oval 776"/>
              <p:cNvSpPr>
                <a:spLocks noChangeArrowheads="1"/>
              </p:cNvSpPr>
              <p:nvPr/>
            </p:nvSpPr>
            <p:spPr bwMode="auto">
              <a:xfrm>
                <a:off x="2763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1" name="Oval 777"/>
              <p:cNvSpPr>
                <a:spLocks noChangeArrowheads="1"/>
              </p:cNvSpPr>
              <p:nvPr/>
            </p:nvSpPr>
            <p:spPr bwMode="auto">
              <a:xfrm>
                <a:off x="2769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2" name="Oval 778"/>
              <p:cNvSpPr>
                <a:spLocks noChangeArrowheads="1"/>
              </p:cNvSpPr>
              <p:nvPr/>
            </p:nvSpPr>
            <p:spPr bwMode="auto">
              <a:xfrm>
                <a:off x="277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3" name="Oval 779"/>
              <p:cNvSpPr>
                <a:spLocks noChangeArrowheads="1"/>
              </p:cNvSpPr>
              <p:nvPr/>
            </p:nvSpPr>
            <p:spPr bwMode="auto">
              <a:xfrm>
                <a:off x="278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4" name="Oval 780"/>
              <p:cNvSpPr>
                <a:spLocks noChangeArrowheads="1"/>
              </p:cNvSpPr>
              <p:nvPr/>
            </p:nvSpPr>
            <p:spPr bwMode="auto">
              <a:xfrm>
                <a:off x="278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5" name="Oval 781"/>
              <p:cNvSpPr>
                <a:spLocks noChangeArrowheads="1"/>
              </p:cNvSpPr>
              <p:nvPr/>
            </p:nvSpPr>
            <p:spPr bwMode="auto">
              <a:xfrm>
                <a:off x="27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6" name="Oval 782"/>
              <p:cNvSpPr>
                <a:spLocks noChangeArrowheads="1"/>
              </p:cNvSpPr>
              <p:nvPr/>
            </p:nvSpPr>
            <p:spPr bwMode="auto">
              <a:xfrm>
                <a:off x="27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7" name="Oval 783"/>
              <p:cNvSpPr>
                <a:spLocks noChangeArrowheads="1"/>
              </p:cNvSpPr>
              <p:nvPr/>
            </p:nvSpPr>
            <p:spPr bwMode="auto">
              <a:xfrm>
                <a:off x="28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8" name="Oval 784"/>
              <p:cNvSpPr>
                <a:spLocks noChangeArrowheads="1"/>
              </p:cNvSpPr>
              <p:nvPr/>
            </p:nvSpPr>
            <p:spPr bwMode="auto">
              <a:xfrm>
                <a:off x="28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89" name="Oval 785"/>
              <p:cNvSpPr>
                <a:spLocks noChangeArrowheads="1"/>
              </p:cNvSpPr>
              <p:nvPr/>
            </p:nvSpPr>
            <p:spPr bwMode="auto">
              <a:xfrm>
                <a:off x="28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0" name="Oval 786"/>
              <p:cNvSpPr>
                <a:spLocks noChangeArrowheads="1"/>
              </p:cNvSpPr>
              <p:nvPr/>
            </p:nvSpPr>
            <p:spPr bwMode="auto">
              <a:xfrm>
                <a:off x="28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1" name="Oval 787"/>
              <p:cNvSpPr>
                <a:spLocks noChangeArrowheads="1"/>
              </p:cNvSpPr>
              <p:nvPr/>
            </p:nvSpPr>
            <p:spPr bwMode="auto">
              <a:xfrm>
                <a:off x="28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2" name="Oval 788"/>
              <p:cNvSpPr>
                <a:spLocks noChangeArrowheads="1"/>
              </p:cNvSpPr>
              <p:nvPr/>
            </p:nvSpPr>
            <p:spPr bwMode="auto">
              <a:xfrm>
                <a:off x="2835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3" name="Oval 789"/>
              <p:cNvSpPr>
                <a:spLocks noChangeArrowheads="1"/>
              </p:cNvSpPr>
              <p:nvPr/>
            </p:nvSpPr>
            <p:spPr bwMode="auto">
              <a:xfrm>
                <a:off x="284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4" name="Oval 790"/>
              <p:cNvSpPr>
                <a:spLocks noChangeArrowheads="1"/>
              </p:cNvSpPr>
              <p:nvPr/>
            </p:nvSpPr>
            <p:spPr bwMode="auto">
              <a:xfrm>
                <a:off x="2847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5" name="Oval 791"/>
              <p:cNvSpPr>
                <a:spLocks noChangeArrowheads="1"/>
              </p:cNvSpPr>
              <p:nvPr/>
            </p:nvSpPr>
            <p:spPr bwMode="auto">
              <a:xfrm>
                <a:off x="2853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6" name="Oval 792"/>
              <p:cNvSpPr>
                <a:spLocks noChangeArrowheads="1"/>
              </p:cNvSpPr>
              <p:nvPr/>
            </p:nvSpPr>
            <p:spPr bwMode="auto">
              <a:xfrm>
                <a:off x="2859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7" name="Oval 793"/>
              <p:cNvSpPr>
                <a:spLocks noChangeArrowheads="1"/>
              </p:cNvSpPr>
              <p:nvPr/>
            </p:nvSpPr>
            <p:spPr bwMode="auto">
              <a:xfrm>
                <a:off x="286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8" name="Oval 794"/>
              <p:cNvSpPr>
                <a:spLocks noChangeArrowheads="1"/>
              </p:cNvSpPr>
              <p:nvPr/>
            </p:nvSpPr>
            <p:spPr bwMode="auto">
              <a:xfrm>
                <a:off x="287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99" name="Oval 795"/>
              <p:cNvSpPr>
                <a:spLocks noChangeArrowheads="1"/>
              </p:cNvSpPr>
              <p:nvPr/>
            </p:nvSpPr>
            <p:spPr bwMode="auto">
              <a:xfrm>
                <a:off x="2877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0" name="Oval 796"/>
              <p:cNvSpPr>
                <a:spLocks noChangeArrowheads="1"/>
              </p:cNvSpPr>
              <p:nvPr/>
            </p:nvSpPr>
            <p:spPr bwMode="auto">
              <a:xfrm>
                <a:off x="2883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1" name="Oval 797"/>
              <p:cNvSpPr>
                <a:spLocks noChangeArrowheads="1"/>
              </p:cNvSpPr>
              <p:nvPr/>
            </p:nvSpPr>
            <p:spPr bwMode="auto">
              <a:xfrm>
                <a:off x="2889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2" name="Oval 798"/>
              <p:cNvSpPr>
                <a:spLocks noChangeArrowheads="1"/>
              </p:cNvSpPr>
              <p:nvPr/>
            </p:nvSpPr>
            <p:spPr bwMode="auto">
              <a:xfrm>
                <a:off x="2895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3" name="Oval 799"/>
              <p:cNvSpPr>
                <a:spLocks noChangeArrowheads="1"/>
              </p:cNvSpPr>
              <p:nvPr/>
            </p:nvSpPr>
            <p:spPr bwMode="auto">
              <a:xfrm>
                <a:off x="290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4" name="Oval 800"/>
              <p:cNvSpPr>
                <a:spLocks noChangeArrowheads="1"/>
              </p:cNvSpPr>
              <p:nvPr/>
            </p:nvSpPr>
            <p:spPr bwMode="auto">
              <a:xfrm>
                <a:off x="2907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5" name="Oval 801"/>
              <p:cNvSpPr>
                <a:spLocks noChangeArrowheads="1"/>
              </p:cNvSpPr>
              <p:nvPr/>
            </p:nvSpPr>
            <p:spPr bwMode="auto">
              <a:xfrm>
                <a:off x="2913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6" name="Oval 802"/>
              <p:cNvSpPr>
                <a:spLocks noChangeArrowheads="1"/>
              </p:cNvSpPr>
              <p:nvPr/>
            </p:nvSpPr>
            <p:spPr bwMode="auto">
              <a:xfrm>
                <a:off x="2919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7" name="Oval 803"/>
              <p:cNvSpPr>
                <a:spLocks noChangeArrowheads="1"/>
              </p:cNvSpPr>
              <p:nvPr/>
            </p:nvSpPr>
            <p:spPr bwMode="auto">
              <a:xfrm>
                <a:off x="2925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8" name="Oval 804"/>
              <p:cNvSpPr>
                <a:spLocks noChangeArrowheads="1"/>
              </p:cNvSpPr>
              <p:nvPr/>
            </p:nvSpPr>
            <p:spPr bwMode="auto">
              <a:xfrm>
                <a:off x="293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09" name="Oval 805"/>
              <p:cNvSpPr>
                <a:spLocks noChangeArrowheads="1"/>
              </p:cNvSpPr>
              <p:nvPr/>
            </p:nvSpPr>
            <p:spPr bwMode="auto">
              <a:xfrm>
                <a:off x="2937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0" name="Oval 806"/>
              <p:cNvSpPr>
                <a:spLocks noChangeArrowheads="1"/>
              </p:cNvSpPr>
              <p:nvPr/>
            </p:nvSpPr>
            <p:spPr bwMode="auto">
              <a:xfrm>
                <a:off x="2943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1" name="Oval 807"/>
              <p:cNvSpPr>
                <a:spLocks noChangeArrowheads="1"/>
              </p:cNvSpPr>
              <p:nvPr/>
            </p:nvSpPr>
            <p:spPr bwMode="auto">
              <a:xfrm>
                <a:off x="2949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2" name="Oval 808"/>
              <p:cNvSpPr>
                <a:spLocks noChangeArrowheads="1"/>
              </p:cNvSpPr>
              <p:nvPr/>
            </p:nvSpPr>
            <p:spPr bwMode="auto">
              <a:xfrm>
                <a:off x="2955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3" name="Oval 809"/>
              <p:cNvSpPr>
                <a:spLocks noChangeArrowheads="1"/>
              </p:cNvSpPr>
              <p:nvPr/>
            </p:nvSpPr>
            <p:spPr bwMode="auto">
              <a:xfrm>
                <a:off x="2961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4" name="Oval 810"/>
              <p:cNvSpPr>
                <a:spLocks noChangeArrowheads="1"/>
              </p:cNvSpPr>
              <p:nvPr/>
            </p:nvSpPr>
            <p:spPr bwMode="auto">
              <a:xfrm>
                <a:off x="2967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5" name="Oval 811"/>
              <p:cNvSpPr>
                <a:spLocks noChangeArrowheads="1"/>
              </p:cNvSpPr>
              <p:nvPr/>
            </p:nvSpPr>
            <p:spPr bwMode="auto">
              <a:xfrm>
                <a:off x="2973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6" name="Oval 812"/>
              <p:cNvSpPr>
                <a:spLocks noChangeArrowheads="1"/>
              </p:cNvSpPr>
              <p:nvPr/>
            </p:nvSpPr>
            <p:spPr bwMode="auto">
              <a:xfrm>
                <a:off x="2979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7" name="Oval 813"/>
              <p:cNvSpPr>
                <a:spLocks noChangeArrowheads="1"/>
              </p:cNvSpPr>
              <p:nvPr/>
            </p:nvSpPr>
            <p:spPr bwMode="auto">
              <a:xfrm>
                <a:off x="2985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8" name="Oval 814"/>
              <p:cNvSpPr>
                <a:spLocks noChangeArrowheads="1"/>
              </p:cNvSpPr>
              <p:nvPr/>
            </p:nvSpPr>
            <p:spPr bwMode="auto">
              <a:xfrm>
                <a:off x="2991" y="26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19" name="Oval 815"/>
              <p:cNvSpPr>
                <a:spLocks noChangeArrowheads="1"/>
              </p:cNvSpPr>
              <p:nvPr/>
            </p:nvSpPr>
            <p:spPr bwMode="auto">
              <a:xfrm>
                <a:off x="2997" y="26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0" name="Oval 816"/>
              <p:cNvSpPr>
                <a:spLocks noChangeArrowheads="1"/>
              </p:cNvSpPr>
              <p:nvPr/>
            </p:nvSpPr>
            <p:spPr bwMode="auto">
              <a:xfrm>
                <a:off x="3003" y="25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1" name="Oval 817"/>
              <p:cNvSpPr>
                <a:spLocks noChangeArrowheads="1"/>
              </p:cNvSpPr>
              <p:nvPr/>
            </p:nvSpPr>
            <p:spPr bwMode="auto">
              <a:xfrm>
                <a:off x="3009" y="25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2" name="Oval 818"/>
              <p:cNvSpPr>
                <a:spLocks noChangeArrowheads="1"/>
              </p:cNvSpPr>
              <p:nvPr/>
            </p:nvSpPr>
            <p:spPr bwMode="auto">
              <a:xfrm>
                <a:off x="3015" y="26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3" name="Oval 819"/>
              <p:cNvSpPr>
                <a:spLocks noChangeArrowheads="1"/>
              </p:cNvSpPr>
              <p:nvPr/>
            </p:nvSpPr>
            <p:spPr bwMode="auto">
              <a:xfrm>
                <a:off x="3021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4" name="Oval 820"/>
              <p:cNvSpPr>
                <a:spLocks noChangeArrowheads="1"/>
              </p:cNvSpPr>
              <p:nvPr/>
            </p:nvSpPr>
            <p:spPr bwMode="auto">
              <a:xfrm>
                <a:off x="3027" y="28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5" name="Oval 821"/>
              <p:cNvSpPr>
                <a:spLocks noChangeArrowheads="1"/>
              </p:cNvSpPr>
              <p:nvPr/>
            </p:nvSpPr>
            <p:spPr bwMode="auto">
              <a:xfrm>
                <a:off x="3033" y="288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6" name="Oval 822"/>
              <p:cNvSpPr>
                <a:spLocks noChangeArrowheads="1"/>
              </p:cNvSpPr>
              <p:nvPr/>
            </p:nvSpPr>
            <p:spPr bwMode="auto">
              <a:xfrm>
                <a:off x="3039" y="29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7" name="Oval 823"/>
              <p:cNvSpPr>
                <a:spLocks noChangeArrowheads="1"/>
              </p:cNvSpPr>
              <p:nvPr/>
            </p:nvSpPr>
            <p:spPr bwMode="auto">
              <a:xfrm>
                <a:off x="3045" y="298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8" name="Oval 824"/>
              <p:cNvSpPr>
                <a:spLocks noChangeArrowheads="1"/>
              </p:cNvSpPr>
              <p:nvPr/>
            </p:nvSpPr>
            <p:spPr bwMode="auto">
              <a:xfrm>
                <a:off x="3051" y="30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29" name="Oval 825"/>
              <p:cNvSpPr>
                <a:spLocks noChangeArrowheads="1"/>
              </p:cNvSpPr>
              <p:nvPr/>
            </p:nvSpPr>
            <p:spPr bwMode="auto">
              <a:xfrm>
                <a:off x="3057" y="30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0" name="Oval 826"/>
              <p:cNvSpPr>
                <a:spLocks noChangeArrowheads="1"/>
              </p:cNvSpPr>
              <p:nvPr/>
            </p:nvSpPr>
            <p:spPr bwMode="auto">
              <a:xfrm>
                <a:off x="3063" y="30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1" name="Oval 827"/>
              <p:cNvSpPr>
                <a:spLocks noChangeArrowheads="1"/>
              </p:cNvSpPr>
              <p:nvPr/>
            </p:nvSpPr>
            <p:spPr bwMode="auto">
              <a:xfrm>
                <a:off x="3069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2" name="Oval 828"/>
              <p:cNvSpPr>
                <a:spLocks noChangeArrowheads="1"/>
              </p:cNvSpPr>
              <p:nvPr/>
            </p:nvSpPr>
            <p:spPr bwMode="auto">
              <a:xfrm>
                <a:off x="307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3" name="Oval 829"/>
              <p:cNvSpPr>
                <a:spLocks noChangeArrowheads="1"/>
              </p:cNvSpPr>
              <p:nvPr/>
            </p:nvSpPr>
            <p:spPr bwMode="auto">
              <a:xfrm>
                <a:off x="308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4" name="Oval 830"/>
              <p:cNvSpPr>
                <a:spLocks noChangeArrowheads="1"/>
              </p:cNvSpPr>
              <p:nvPr/>
            </p:nvSpPr>
            <p:spPr bwMode="auto">
              <a:xfrm>
                <a:off x="308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5" name="Oval 831"/>
              <p:cNvSpPr>
                <a:spLocks noChangeArrowheads="1"/>
              </p:cNvSpPr>
              <p:nvPr/>
            </p:nvSpPr>
            <p:spPr bwMode="auto">
              <a:xfrm>
                <a:off x="30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6" name="Oval 832"/>
              <p:cNvSpPr>
                <a:spLocks noChangeArrowheads="1"/>
              </p:cNvSpPr>
              <p:nvPr/>
            </p:nvSpPr>
            <p:spPr bwMode="auto">
              <a:xfrm>
                <a:off x="30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7" name="Oval 833"/>
              <p:cNvSpPr>
                <a:spLocks noChangeArrowheads="1"/>
              </p:cNvSpPr>
              <p:nvPr/>
            </p:nvSpPr>
            <p:spPr bwMode="auto">
              <a:xfrm>
                <a:off x="31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8" name="Oval 834"/>
              <p:cNvSpPr>
                <a:spLocks noChangeArrowheads="1"/>
              </p:cNvSpPr>
              <p:nvPr/>
            </p:nvSpPr>
            <p:spPr bwMode="auto">
              <a:xfrm>
                <a:off x="31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39" name="Oval 835"/>
              <p:cNvSpPr>
                <a:spLocks noChangeArrowheads="1"/>
              </p:cNvSpPr>
              <p:nvPr/>
            </p:nvSpPr>
            <p:spPr bwMode="auto">
              <a:xfrm>
                <a:off x="31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0" name="Oval 836"/>
              <p:cNvSpPr>
                <a:spLocks noChangeArrowheads="1"/>
              </p:cNvSpPr>
              <p:nvPr/>
            </p:nvSpPr>
            <p:spPr bwMode="auto">
              <a:xfrm>
                <a:off x="31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1" name="Oval 837"/>
              <p:cNvSpPr>
                <a:spLocks noChangeArrowheads="1"/>
              </p:cNvSpPr>
              <p:nvPr/>
            </p:nvSpPr>
            <p:spPr bwMode="auto">
              <a:xfrm>
                <a:off x="31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2" name="Oval 838"/>
              <p:cNvSpPr>
                <a:spLocks noChangeArrowheads="1"/>
              </p:cNvSpPr>
              <p:nvPr/>
            </p:nvSpPr>
            <p:spPr bwMode="auto">
              <a:xfrm>
                <a:off x="31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3" name="Oval 839"/>
              <p:cNvSpPr>
                <a:spLocks noChangeArrowheads="1"/>
              </p:cNvSpPr>
              <p:nvPr/>
            </p:nvSpPr>
            <p:spPr bwMode="auto">
              <a:xfrm>
                <a:off x="313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4" name="Oval 840"/>
              <p:cNvSpPr>
                <a:spLocks noChangeArrowheads="1"/>
              </p:cNvSpPr>
              <p:nvPr/>
            </p:nvSpPr>
            <p:spPr bwMode="auto">
              <a:xfrm>
                <a:off x="3141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5" name="Oval 841"/>
              <p:cNvSpPr>
                <a:spLocks noChangeArrowheads="1"/>
              </p:cNvSpPr>
              <p:nvPr/>
            </p:nvSpPr>
            <p:spPr bwMode="auto">
              <a:xfrm>
                <a:off x="3147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6" name="Oval 842"/>
              <p:cNvSpPr>
                <a:spLocks noChangeArrowheads="1"/>
              </p:cNvSpPr>
              <p:nvPr/>
            </p:nvSpPr>
            <p:spPr bwMode="auto">
              <a:xfrm>
                <a:off x="3153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7" name="Oval 843"/>
              <p:cNvSpPr>
                <a:spLocks noChangeArrowheads="1"/>
              </p:cNvSpPr>
              <p:nvPr/>
            </p:nvSpPr>
            <p:spPr bwMode="auto">
              <a:xfrm>
                <a:off x="3159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8" name="Oval 844"/>
              <p:cNvSpPr>
                <a:spLocks noChangeArrowheads="1"/>
              </p:cNvSpPr>
              <p:nvPr/>
            </p:nvSpPr>
            <p:spPr bwMode="auto">
              <a:xfrm>
                <a:off x="3165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49" name="Oval 845"/>
              <p:cNvSpPr>
                <a:spLocks noChangeArrowheads="1"/>
              </p:cNvSpPr>
              <p:nvPr/>
            </p:nvSpPr>
            <p:spPr bwMode="auto">
              <a:xfrm>
                <a:off x="317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0" name="Oval 846"/>
              <p:cNvSpPr>
                <a:spLocks noChangeArrowheads="1"/>
              </p:cNvSpPr>
              <p:nvPr/>
            </p:nvSpPr>
            <p:spPr bwMode="auto">
              <a:xfrm>
                <a:off x="3177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1" name="Oval 847"/>
              <p:cNvSpPr>
                <a:spLocks noChangeArrowheads="1"/>
              </p:cNvSpPr>
              <p:nvPr/>
            </p:nvSpPr>
            <p:spPr bwMode="auto">
              <a:xfrm>
                <a:off x="3183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2" name="Oval 848"/>
              <p:cNvSpPr>
                <a:spLocks noChangeArrowheads="1"/>
              </p:cNvSpPr>
              <p:nvPr/>
            </p:nvSpPr>
            <p:spPr bwMode="auto">
              <a:xfrm>
                <a:off x="3189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3" name="Oval 849"/>
              <p:cNvSpPr>
                <a:spLocks noChangeArrowheads="1"/>
              </p:cNvSpPr>
              <p:nvPr/>
            </p:nvSpPr>
            <p:spPr bwMode="auto">
              <a:xfrm>
                <a:off x="3195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4" name="Oval 850"/>
              <p:cNvSpPr>
                <a:spLocks noChangeArrowheads="1"/>
              </p:cNvSpPr>
              <p:nvPr/>
            </p:nvSpPr>
            <p:spPr bwMode="auto">
              <a:xfrm>
                <a:off x="320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5" name="Oval 851"/>
              <p:cNvSpPr>
                <a:spLocks noChangeArrowheads="1"/>
              </p:cNvSpPr>
              <p:nvPr/>
            </p:nvSpPr>
            <p:spPr bwMode="auto">
              <a:xfrm>
                <a:off x="3207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6" name="Oval 852"/>
              <p:cNvSpPr>
                <a:spLocks noChangeArrowheads="1"/>
              </p:cNvSpPr>
              <p:nvPr/>
            </p:nvSpPr>
            <p:spPr bwMode="auto">
              <a:xfrm>
                <a:off x="3213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7" name="Oval 853"/>
              <p:cNvSpPr>
                <a:spLocks noChangeArrowheads="1"/>
              </p:cNvSpPr>
              <p:nvPr/>
            </p:nvSpPr>
            <p:spPr bwMode="auto">
              <a:xfrm>
                <a:off x="3219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8" name="Oval 854"/>
              <p:cNvSpPr>
                <a:spLocks noChangeArrowheads="1"/>
              </p:cNvSpPr>
              <p:nvPr/>
            </p:nvSpPr>
            <p:spPr bwMode="auto">
              <a:xfrm>
                <a:off x="3225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59" name="Oval 855"/>
              <p:cNvSpPr>
                <a:spLocks noChangeArrowheads="1"/>
              </p:cNvSpPr>
              <p:nvPr/>
            </p:nvSpPr>
            <p:spPr bwMode="auto">
              <a:xfrm>
                <a:off x="3231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0" name="Oval 856"/>
              <p:cNvSpPr>
                <a:spLocks noChangeArrowheads="1"/>
              </p:cNvSpPr>
              <p:nvPr/>
            </p:nvSpPr>
            <p:spPr bwMode="auto">
              <a:xfrm>
                <a:off x="3237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1" name="Oval 857"/>
              <p:cNvSpPr>
                <a:spLocks noChangeArrowheads="1"/>
              </p:cNvSpPr>
              <p:nvPr/>
            </p:nvSpPr>
            <p:spPr bwMode="auto">
              <a:xfrm>
                <a:off x="3243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2" name="Oval 858"/>
              <p:cNvSpPr>
                <a:spLocks noChangeArrowheads="1"/>
              </p:cNvSpPr>
              <p:nvPr/>
            </p:nvSpPr>
            <p:spPr bwMode="auto">
              <a:xfrm>
                <a:off x="3249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3" name="Oval 859"/>
              <p:cNvSpPr>
                <a:spLocks noChangeArrowheads="1"/>
              </p:cNvSpPr>
              <p:nvPr/>
            </p:nvSpPr>
            <p:spPr bwMode="auto">
              <a:xfrm>
                <a:off x="3255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4" name="Oval 860"/>
              <p:cNvSpPr>
                <a:spLocks noChangeArrowheads="1"/>
              </p:cNvSpPr>
              <p:nvPr/>
            </p:nvSpPr>
            <p:spPr bwMode="auto">
              <a:xfrm>
                <a:off x="3261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5" name="Oval 861"/>
              <p:cNvSpPr>
                <a:spLocks noChangeArrowheads="1"/>
              </p:cNvSpPr>
              <p:nvPr/>
            </p:nvSpPr>
            <p:spPr bwMode="auto">
              <a:xfrm>
                <a:off x="3267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6" name="Oval 862"/>
              <p:cNvSpPr>
                <a:spLocks noChangeArrowheads="1"/>
              </p:cNvSpPr>
              <p:nvPr/>
            </p:nvSpPr>
            <p:spPr bwMode="auto">
              <a:xfrm>
                <a:off x="3273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7" name="Oval 863"/>
              <p:cNvSpPr>
                <a:spLocks noChangeArrowheads="1"/>
              </p:cNvSpPr>
              <p:nvPr/>
            </p:nvSpPr>
            <p:spPr bwMode="auto">
              <a:xfrm>
                <a:off x="3279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8" name="Oval 864"/>
              <p:cNvSpPr>
                <a:spLocks noChangeArrowheads="1"/>
              </p:cNvSpPr>
              <p:nvPr/>
            </p:nvSpPr>
            <p:spPr bwMode="auto">
              <a:xfrm>
                <a:off x="3285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69" name="Oval 865"/>
              <p:cNvSpPr>
                <a:spLocks noChangeArrowheads="1"/>
              </p:cNvSpPr>
              <p:nvPr/>
            </p:nvSpPr>
            <p:spPr bwMode="auto">
              <a:xfrm>
                <a:off x="3291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0" name="Oval 866"/>
              <p:cNvSpPr>
                <a:spLocks noChangeArrowheads="1"/>
              </p:cNvSpPr>
              <p:nvPr/>
            </p:nvSpPr>
            <p:spPr bwMode="auto">
              <a:xfrm>
                <a:off x="3297" y="26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1" name="Oval 867"/>
              <p:cNvSpPr>
                <a:spLocks noChangeArrowheads="1"/>
              </p:cNvSpPr>
              <p:nvPr/>
            </p:nvSpPr>
            <p:spPr bwMode="auto">
              <a:xfrm>
                <a:off x="3303" y="26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2" name="Oval 868"/>
              <p:cNvSpPr>
                <a:spLocks noChangeArrowheads="1"/>
              </p:cNvSpPr>
              <p:nvPr/>
            </p:nvSpPr>
            <p:spPr bwMode="auto">
              <a:xfrm>
                <a:off x="3309" y="257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3" name="Oval 869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4" name="Oval 870"/>
              <p:cNvSpPr>
                <a:spLocks noChangeArrowheads="1"/>
              </p:cNvSpPr>
              <p:nvPr/>
            </p:nvSpPr>
            <p:spPr bwMode="auto">
              <a:xfrm>
                <a:off x="3321" y="26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5" name="Oval 871"/>
              <p:cNvSpPr>
                <a:spLocks noChangeArrowheads="1"/>
              </p:cNvSpPr>
              <p:nvPr/>
            </p:nvSpPr>
            <p:spPr bwMode="auto">
              <a:xfrm>
                <a:off x="3327" y="27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6" name="Oval 872"/>
              <p:cNvSpPr>
                <a:spLocks noChangeArrowheads="1"/>
              </p:cNvSpPr>
              <p:nvPr/>
            </p:nvSpPr>
            <p:spPr bwMode="auto">
              <a:xfrm>
                <a:off x="3333" y="28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7" name="Oval 873"/>
              <p:cNvSpPr>
                <a:spLocks noChangeArrowheads="1"/>
              </p:cNvSpPr>
              <p:nvPr/>
            </p:nvSpPr>
            <p:spPr bwMode="auto">
              <a:xfrm>
                <a:off x="3339" y="288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8" name="Oval 874"/>
              <p:cNvSpPr>
                <a:spLocks noChangeArrowheads="1"/>
              </p:cNvSpPr>
              <p:nvPr/>
            </p:nvSpPr>
            <p:spPr bwMode="auto">
              <a:xfrm>
                <a:off x="3345" y="29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79" name="Oval 875"/>
              <p:cNvSpPr>
                <a:spLocks noChangeArrowheads="1"/>
              </p:cNvSpPr>
              <p:nvPr/>
            </p:nvSpPr>
            <p:spPr bwMode="auto">
              <a:xfrm>
                <a:off x="3351" y="298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0" name="Oval 876"/>
              <p:cNvSpPr>
                <a:spLocks noChangeArrowheads="1"/>
              </p:cNvSpPr>
              <p:nvPr/>
            </p:nvSpPr>
            <p:spPr bwMode="auto">
              <a:xfrm>
                <a:off x="3357" y="30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1" name="Oval 877"/>
              <p:cNvSpPr>
                <a:spLocks noChangeArrowheads="1"/>
              </p:cNvSpPr>
              <p:nvPr/>
            </p:nvSpPr>
            <p:spPr bwMode="auto">
              <a:xfrm>
                <a:off x="3363" y="30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2" name="Oval 878"/>
              <p:cNvSpPr>
                <a:spLocks noChangeArrowheads="1"/>
              </p:cNvSpPr>
              <p:nvPr/>
            </p:nvSpPr>
            <p:spPr bwMode="auto">
              <a:xfrm>
                <a:off x="3369" y="30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3" name="Oval 879"/>
              <p:cNvSpPr>
                <a:spLocks noChangeArrowheads="1"/>
              </p:cNvSpPr>
              <p:nvPr/>
            </p:nvSpPr>
            <p:spPr bwMode="auto">
              <a:xfrm>
                <a:off x="3375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4" name="Oval 880"/>
              <p:cNvSpPr>
                <a:spLocks noChangeArrowheads="1"/>
              </p:cNvSpPr>
              <p:nvPr/>
            </p:nvSpPr>
            <p:spPr bwMode="auto">
              <a:xfrm>
                <a:off x="3381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5" name="Oval 881"/>
              <p:cNvSpPr>
                <a:spLocks noChangeArrowheads="1"/>
              </p:cNvSpPr>
              <p:nvPr/>
            </p:nvSpPr>
            <p:spPr bwMode="auto">
              <a:xfrm>
                <a:off x="3387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6" name="Oval 882"/>
              <p:cNvSpPr>
                <a:spLocks noChangeArrowheads="1"/>
              </p:cNvSpPr>
              <p:nvPr/>
            </p:nvSpPr>
            <p:spPr bwMode="auto">
              <a:xfrm>
                <a:off x="339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7" name="Oval 883"/>
              <p:cNvSpPr>
                <a:spLocks noChangeArrowheads="1"/>
              </p:cNvSpPr>
              <p:nvPr/>
            </p:nvSpPr>
            <p:spPr bwMode="auto">
              <a:xfrm>
                <a:off x="339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8" name="Oval 884"/>
              <p:cNvSpPr>
                <a:spLocks noChangeArrowheads="1"/>
              </p:cNvSpPr>
              <p:nvPr/>
            </p:nvSpPr>
            <p:spPr bwMode="auto">
              <a:xfrm>
                <a:off x="340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89" name="Oval 885"/>
              <p:cNvSpPr>
                <a:spLocks noChangeArrowheads="1"/>
              </p:cNvSpPr>
              <p:nvPr/>
            </p:nvSpPr>
            <p:spPr bwMode="auto">
              <a:xfrm>
                <a:off x="341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0" name="Oval 886"/>
              <p:cNvSpPr>
                <a:spLocks noChangeArrowheads="1"/>
              </p:cNvSpPr>
              <p:nvPr/>
            </p:nvSpPr>
            <p:spPr bwMode="auto">
              <a:xfrm>
                <a:off x="341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1" name="Oval 887"/>
              <p:cNvSpPr>
                <a:spLocks noChangeArrowheads="1"/>
              </p:cNvSpPr>
              <p:nvPr/>
            </p:nvSpPr>
            <p:spPr bwMode="auto">
              <a:xfrm>
                <a:off x="3423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2" name="Oval 888"/>
              <p:cNvSpPr>
                <a:spLocks noChangeArrowheads="1"/>
              </p:cNvSpPr>
              <p:nvPr/>
            </p:nvSpPr>
            <p:spPr bwMode="auto">
              <a:xfrm>
                <a:off x="3429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3" name="Oval 889"/>
              <p:cNvSpPr>
                <a:spLocks noChangeArrowheads="1"/>
              </p:cNvSpPr>
              <p:nvPr/>
            </p:nvSpPr>
            <p:spPr bwMode="auto">
              <a:xfrm>
                <a:off x="3435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4" name="Oval 890"/>
              <p:cNvSpPr>
                <a:spLocks noChangeArrowheads="1"/>
              </p:cNvSpPr>
              <p:nvPr/>
            </p:nvSpPr>
            <p:spPr bwMode="auto">
              <a:xfrm>
                <a:off x="3441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5" name="Oval 891"/>
              <p:cNvSpPr>
                <a:spLocks noChangeArrowheads="1"/>
              </p:cNvSpPr>
              <p:nvPr/>
            </p:nvSpPr>
            <p:spPr bwMode="auto">
              <a:xfrm>
                <a:off x="3447" y="31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6" name="Oval 892"/>
              <p:cNvSpPr>
                <a:spLocks noChangeArrowheads="1"/>
              </p:cNvSpPr>
              <p:nvPr/>
            </p:nvSpPr>
            <p:spPr bwMode="auto">
              <a:xfrm>
                <a:off x="3453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7" name="Oval 893"/>
              <p:cNvSpPr>
                <a:spLocks noChangeArrowheads="1"/>
              </p:cNvSpPr>
              <p:nvPr/>
            </p:nvSpPr>
            <p:spPr bwMode="auto">
              <a:xfrm>
                <a:off x="3459" y="312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8" name="Oval 894"/>
              <p:cNvSpPr>
                <a:spLocks noChangeArrowheads="1"/>
              </p:cNvSpPr>
              <p:nvPr/>
            </p:nvSpPr>
            <p:spPr bwMode="auto">
              <a:xfrm>
                <a:off x="3465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99" name="Oval 895"/>
              <p:cNvSpPr>
                <a:spLocks noChangeArrowheads="1"/>
              </p:cNvSpPr>
              <p:nvPr/>
            </p:nvSpPr>
            <p:spPr bwMode="auto">
              <a:xfrm>
                <a:off x="3471" y="31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0" name="Oval 896"/>
              <p:cNvSpPr>
                <a:spLocks noChangeArrowheads="1"/>
              </p:cNvSpPr>
              <p:nvPr/>
            </p:nvSpPr>
            <p:spPr bwMode="auto">
              <a:xfrm>
                <a:off x="3477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1" name="Oval 897"/>
              <p:cNvSpPr>
                <a:spLocks noChangeArrowheads="1"/>
              </p:cNvSpPr>
              <p:nvPr/>
            </p:nvSpPr>
            <p:spPr bwMode="auto">
              <a:xfrm>
                <a:off x="3483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2" name="Oval 898"/>
              <p:cNvSpPr>
                <a:spLocks noChangeArrowheads="1"/>
              </p:cNvSpPr>
              <p:nvPr/>
            </p:nvSpPr>
            <p:spPr bwMode="auto">
              <a:xfrm>
                <a:off x="3489" y="31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3" name="Oval 899"/>
              <p:cNvSpPr>
                <a:spLocks noChangeArrowheads="1"/>
              </p:cNvSpPr>
              <p:nvPr/>
            </p:nvSpPr>
            <p:spPr bwMode="auto">
              <a:xfrm>
                <a:off x="3495" y="31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4" name="Oval 900"/>
              <p:cNvSpPr>
                <a:spLocks noChangeArrowheads="1"/>
              </p:cNvSpPr>
              <p:nvPr/>
            </p:nvSpPr>
            <p:spPr bwMode="auto">
              <a:xfrm>
                <a:off x="3501" y="310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5" name="Oval 901"/>
              <p:cNvSpPr>
                <a:spLocks noChangeArrowheads="1"/>
              </p:cNvSpPr>
              <p:nvPr/>
            </p:nvSpPr>
            <p:spPr bwMode="auto">
              <a:xfrm>
                <a:off x="3507" y="30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6" name="Oval 902"/>
              <p:cNvSpPr>
                <a:spLocks noChangeArrowheads="1"/>
              </p:cNvSpPr>
              <p:nvPr/>
            </p:nvSpPr>
            <p:spPr bwMode="auto">
              <a:xfrm>
                <a:off x="3513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7" name="Oval 903"/>
              <p:cNvSpPr>
                <a:spLocks noChangeArrowheads="1"/>
              </p:cNvSpPr>
              <p:nvPr/>
            </p:nvSpPr>
            <p:spPr bwMode="auto">
              <a:xfrm>
                <a:off x="3519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8" name="Oval 904"/>
              <p:cNvSpPr>
                <a:spLocks noChangeArrowheads="1"/>
              </p:cNvSpPr>
              <p:nvPr/>
            </p:nvSpPr>
            <p:spPr bwMode="auto">
              <a:xfrm>
                <a:off x="3525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09" name="Oval 905"/>
              <p:cNvSpPr>
                <a:spLocks noChangeArrowheads="1"/>
              </p:cNvSpPr>
              <p:nvPr/>
            </p:nvSpPr>
            <p:spPr bwMode="auto">
              <a:xfrm>
                <a:off x="3531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0" name="Oval 906"/>
              <p:cNvSpPr>
                <a:spLocks noChangeArrowheads="1"/>
              </p:cNvSpPr>
              <p:nvPr/>
            </p:nvSpPr>
            <p:spPr bwMode="auto">
              <a:xfrm>
                <a:off x="3537" y="30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1" name="Oval 907"/>
              <p:cNvSpPr>
                <a:spLocks noChangeArrowheads="1"/>
              </p:cNvSpPr>
              <p:nvPr/>
            </p:nvSpPr>
            <p:spPr bwMode="auto">
              <a:xfrm>
                <a:off x="3543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2" name="Oval 908"/>
              <p:cNvSpPr>
                <a:spLocks noChangeArrowheads="1"/>
              </p:cNvSpPr>
              <p:nvPr/>
            </p:nvSpPr>
            <p:spPr bwMode="auto">
              <a:xfrm>
                <a:off x="3549" y="30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3" name="Oval 909"/>
              <p:cNvSpPr>
                <a:spLocks noChangeArrowheads="1"/>
              </p:cNvSpPr>
              <p:nvPr/>
            </p:nvSpPr>
            <p:spPr bwMode="auto">
              <a:xfrm>
                <a:off x="3555" y="30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4" name="Oval 910"/>
              <p:cNvSpPr>
                <a:spLocks noChangeArrowheads="1"/>
              </p:cNvSpPr>
              <p:nvPr/>
            </p:nvSpPr>
            <p:spPr bwMode="auto">
              <a:xfrm>
                <a:off x="3561" y="30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5" name="Oval 911"/>
              <p:cNvSpPr>
                <a:spLocks noChangeArrowheads="1"/>
              </p:cNvSpPr>
              <p:nvPr/>
            </p:nvSpPr>
            <p:spPr bwMode="auto">
              <a:xfrm>
                <a:off x="3567" y="30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6" name="Oval 912"/>
              <p:cNvSpPr>
                <a:spLocks noChangeArrowheads="1"/>
              </p:cNvSpPr>
              <p:nvPr/>
            </p:nvSpPr>
            <p:spPr bwMode="auto">
              <a:xfrm>
                <a:off x="3573" y="30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7" name="Oval 913"/>
              <p:cNvSpPr>
                <a:spLocks noChangeArrowheads="1"/>
              </p:cNvSpPr>
              <p:nvPr/>
            </p:nvSpPr>
            <p:spPr bwMode="auto">
              <a:xfrm>
                <a:off x="3579" y="296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8" name="Oval 914"/>
              <p:cNvSpPr>
                <a:spLocks noChangeArrowheads="1"/>
              </p:cNvSpPr>
              <p:nvPr/>
            </p:nvSpPr>
            <p:spPr bwMode="auto">
              <a:xfrm>
                <a:off x="3585" y="292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19" name="Oval 915"/>
              <p:cNvSpPr>
                <a:spLocks noChangeArrowheads="1"/>
              </p:cNvSpPr>
              <p:nvPr/>
            </p:nvSpPr>
            <p:spPr bwMode="auto">
              <a:xfrm>
                <a:off x="3591" y="287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20" name="Oval 916"/>
              <p:cNvSpPr>
                <a:spLocks noChangeArrowheads="1"/>
              </p:cNvSpPr>
              <p:nvPr/>
            </p:nvSpPr>
            <p:spPr bwMode="auto">
              <a:xfrm>
                <a:off x="3597" y="281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0821" name="Oval 917"/>
            <p:cNvSpPr>
              <a:spLocks noChangeArrowheads="1"/>
            </p:cNvSpPr>
            <p:nvPr/>
          </p:nvSpPr>
          <p:spPr bwMode="auto">
            <a:xfrm>
              <a:off x="3603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2" name="Oval 918"/>
            <p:cNvSpPr>
              <a:spLocks noChangeArrowheads="1"/>
            </p:cNvSpPr>
            <p:nvPr/>
          </p:nvSpPr>
          <p:spPr bwMode="auto">
            <a:xfrm>
              <a:off x="3609" y="26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3" name="Oval 919"/>
            <p:cNvSpPr>
              <a:spLocks noChangeArrowheads="1"/>
            </p:cNvSpPr>
            <p:nvPr/>
          </p:nvSpPr>
          <p:spPr bwMode="auto">
            <a:xfrm>
              <a:off x="3615" y="261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4" name="Oval 920"/>
            <p:cNvSpPr>
              <a:spLocks noChangeArrowheads="1"/>
            </p:cNvSpPr>
            <p:nvPr/>
          </p:nvSpPr>
          <p:spPr bwMode="auto">
            <a:xfrm>
              <a:off x="3621" y="257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5" name="Oval 921"/>
            <p:cNvSpPr>
              <a:spLocks noChangeArrowheads="1"/>
            </p:cNvSpPr>
            <p:nvPr/>
          </p:nvSpPr>
          <p:spPr bwMode="auto">
            <a:xfrm>
              <a:off x="3627" y="25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6" name="Oval 922"/>
            <p:cNvSpPr>
              <a:spLocks noChangeArrowheads="1"/>
            </p:cNvSpPr>
            <p:nvPr/>
          </p:nvSpPr>
          <p:spPr bwMode="auto">
            <a:xfrm>
              <a:off x="3633" y="26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7" name="Oval 923"/>
            <p:cNvSpPr>
              <a:spLocks noChangeArrowheads="1"/>
            </p:cNvSpPr>
            <p:nvPr/>
          </p:nvSpPr>
          <p:spPr bwMode="auto">
            <a:xfrm>
              <a:off x="3639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8" name="Oval 924"/>
            <p:cNvSpPr>
              <a:spLocks noChangeArrowheads="1"/>
            </p:cNvSpPr>
            <p:nvPr/>
          </p:nvSpPr>
          <p:spPr bwMode="auto">
            <a:xfrm>
              <a:off x="3645" y="28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29" name="Oval 925"/>
            <p:cNvSpPr>
              <a:spLocks noChangeArrowheads="1"/>
            </p:cNvSpPr>
            <p:nvPr/>
          </p:nvSpPr>
          <p:spPr bwMode="auto">
            <a:xfrm>
              <a:off x="3651" y="28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0" name="Oval 926"/>
            <p:cNvSpPr>
              <a:spLocks noChangeArrowheads="1"/>
            </p:cNvSpPr>
            <p:nvPr/>
          </p:nvSpPr>
          <p:spPr bwMode="auto">
            <a:xfrm>
              <a:off x="3657" y="293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1" name="Oval 927"/>
            <p:cNvSpPr>
              <a:spLocks noChangeArrowheads="1"/>
            </p:cNvSpPr>
            <p:nvPr/>
          </p:nvSpPr>
          <p:spPr bwMode="auto">
            <a:xfrm>
              <a:off x="3663" y="29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2" name="Oval 928"/>
            <p:cNvSpPr>
              <a:spLocks noChangeArrowheads="1"/>
            </p:cNvSpPr>
            <p:nvPr/>
          </p:nvSpPr>
          <p:spPr bwMode="auto">
            <a:xfrm>
              <a:off x="3669" y="30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3" name="Oval 929"/>
            <p:cNvSpPr>
              <a:spLocks noChangeArrowheads="1"/>
            </p:cNvSpPr>
            <p:nvPr/>
          </p:nvSpPr>
          <p:spPr bwMode="auto">
            <a:xfrm>
              <a:off x="3675" y="30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4" name="Oval 930"/>
            <p:cNvSpPr>
              <a:spLocks noChangeArrowheads="1"/>
            </p:cNvSpPr>
            <p:nvPr/>
          </p:nvSpPr>
          <p:spPr bwMode="auto">
            <a:xfrm>
              <a:off x="3681" y="30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5" name="Oval 931"/>
            <p:cNvSpPr>
              <a:spLocks noChangeArrowheads="1"/>
            </p:cNvSpPr>
            <p:nvPr/>
          </p:nvSpPr>
          <p:spPr bwMode="auto">
            <a:xfrm>
              <a:off x="3687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6" name="Oval 932"/>
            <p:cNvSpPr>
              <a:spLocks noChangeArrowheads="1"/>
            </p:cNvSpPr>
            <p:nvPr/>
          </p:nvSpPr>
          <p:spPr bwMode="auto">
            <a:xfrm>
              <a:off x="3693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7" name="Oval 933"/>
            <p:cNvSpPr>
              <a:spLocks noChangeArrowheads="1"/>
            </p:cNvSpPr>
            <p:nvPr/>
          </p:nvSpPr>
          <p:spPr bwMode="auto">
            <a:xfrm>
              <a:off x="3699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8" name="Oval 934"/>
            <p:cNvSpPr>
              <a:spLocks noChangeArrowheads="1"/>
            </p:cNvSpPr>
            <p:nvPr/>
          </p:nvSpPr>
          <p:spPr bwMode="auto">
            <a:xfrm>
              <a:off x="370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39" name="Oval 935"/>
            <p:cNvSpPr>
              <a:spLocks noChangeArrowheads="1"/>
            </p:cNvSpPr>
            <p:nvPr/>
          </p:nvSpPr>
          <p:spPr bwMode="auto">
            <a:xfrm>
              <a:off x="371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0" name="Oval 936"/>
            <p:cNvSpPr>
              <a:spLocks noChangeArrowheads="1"/>
            </p:cNvSpPr>
            <p:nvPr/>
          </p:nvSpPr>
          <p:spPr bwMode="auto">
            <a:xfrm>
              <a:off x="371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1" name="Oval 937"/>
            <p:cNvSpPr>
              <a:spLocks noChangeArrowheads="1"/>
            </p:cNvSpPr>
            <p:nvPr/>
          </p:nvSpPr>
          <p:spPr bwMode="auto">
            <a:xfrm>
              <a:off x="372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2" name="Oval 938"/>
            <p:cNvSpPr>
              <a:spLocks noChangeArrowheads="1"/>
            </p:cNvSpPr>
            <p:nvPr/>
          </p:nvSpPr>
          <p:spPr bwMode="auto">
            <a:xfrm>
              <a:off x="372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3" name="Oval 939"/>
            <p:cNvSpPr>
              <a:spLocks noChangeArrowheads="1"/>
            </p:cNvSpPr>
            <p:nvPr/>
          </p:nvSpPr>
          <p:spPr bwMode="auto">
            <a:xfrm>
              <a:off x="373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4" name="Oval 940"/>
            <p:cNvSpPr>
              <a:spLocks noChangeArrowheads="1"/>
            </p:cNvSpPr>
            <p:nvPr/>
          </p:nvSpPr>
          <p:spPr bwMode="auto">
            <a:xfrm>
              <a:off x="374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5" name="Oval 941"/>
            <p:cNvSpPr>
              <a:spLocks noChangeArrowheads="1"/>
            </p:cNvSpPr>
            <p:nvPr/>
          </p:nvSpPr>
          <p:spPr bwMode="auto">
            <a:xfrm>
              <a:off x="374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6" name="Oval 942"/>
            <p:cNvSpPr>
              <a:spLocks noChangeArrowheads="1"/>
            </p:cNvSpPr>
            <p:nvPr/>
          </p:nvSpPr>
          <p:spPr bwMode="auto">
            <a:xfrm>
              <a:off x="375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7" name="Oval 943"/>
            <p:cNvSpPr>
              <a:spLocks noChangeArrowheads="1"/>
            </p:cNvSpPr>
            <p:nvPr/>
          </p:nvSpPr>
          <p:spPr bwMode="auto">
            <a:xfrm>
              <a:off x="375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8" name="Oval 944"/>
            <p:cNvSpPr>
              <a:spLocks noChangeArrowheads="1"/>
            </p:cNvSpPr>
            <p:nvPr/>
          </p:nvSpPr>
          <p:spPr bwMode="auto">
            <a:xfrm>
              <a:off x="3765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49" name="Oval 945"/>
            <p:cNvSpPr>
              <a:spLocks noChangeArrowheads="1"/>
            </p:cNvSpPr>
            <p:nvPr/>
          </p:nvSpPr>
          <p:spPr bwMode="auto">
            <a:xfrm>
              <a:off x="3771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0" name="Oval 946"/>
            <p:cNvSpPr>
              <a:spLocks noChangeArrowheads="1"/>
            </p:cNvSpPr>
            <p:nvPr/>
          </p:nvSpPr>
          <p:spPr bwMode="auto">
            <a:xfrm>
              <a:off x="3777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1" name="Oval 947"/>
            <p:cNvSpPr>
              <a:spLocks noChangeArrowheads="1"/>
            </p:cNvSpPr>
            <p:nvPr/>
          </p:nvSpPr>
          <p:spPr bwMode="auto">
            <a:xfrm>
              <a:off x="3783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2" name="Oval 948"/>
            <p:cNvSpPr>
              <a:spLocks noChangeArrowheads="1"/>
            </p:cNvSpPr>
            <p:nvPr/>
          </p:nvSpPr>
          <p:spPr bwMode="auto">
            <a:xfrm>
              <a:off x="3789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3" name="Oval 949"/>
            <p:cNvSpPr>
              <a:spLocks noChangeArrowheads="1"/>
            </p:cNvSpPr>
            <p:nvPr/>
          </p:nvSpPr>
          <p:spPr bwMode="auto">
            <a:xfrm>
              <a:off x="3795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4" name="Oval 950"/>
            <p:cNvSpPr>
              <a:spLocks noChangeArrowheads="1"/>
            </p:cNvSpPr>
            <p:nvPr/>
          </p:nvSpPr>
          <p:spPr bwMode="auto">
            <a:xfrm>
              <a:off x="3801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5" name="Oval 951"/>
            <p:cNvSpPr>
              <a:spLocks noChangeArrowheads="1"/>
            </p:cNvSpPr>
            <p:nvPr/>
          </p:nvSpPr>
          <p:spPr bwMode="auto">
            <a:xfrm>
              <a:off x="3807" y="31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6" name="Oval 952"/>
            <p:cNvSpPr>
              <a:spLocks noChangeArrowheads="1"/>
            </p:cNvSpPr>
            <p:nvPr/>
          </p:nvSpPr>
          <p:spPr bwMode="auto">
            <a:xfrm>
              <a:off x="3813" y="31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7" name="Oval 953"/>
            <p:cNvSpPr>
              <a:spLocks noChangeArrowheads="1"/>
            </p:cNvSpPr>
            <p:nvPr/>
          </p:nvSpPr>
          <p:spPr bwMode="auto">
            <a:xfrm>
              <a:off x="3819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8" name="Oval 954"/>
            <p:cNvSpPr>
              <a:spLocks noChangeArrowheads="1"/>
            </p:cNvSpPr>
            <p:nvPr/>
          </p:nvSpPr>
          <p:spPr bwMode="auto">
            <a:xfrm>
              <a:off x="3825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59" name="Oval 955"/>
            <p:cNvSpPr>
              <a:spLocks noChangeArrowheads="1"/>
            </p:cNvSpPr>
            <p:nvPr/>
          </p:nvSpPr>
          <p:spPr bwMode="auto">
            <a:xfrm>
              <a:off x="383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0" name="Oval 956"/>
            <p:cNvSpPr>
              <a:spLocks noChangeArrowheads="1"/>
            </p:cNvSpPr>
            <p:nvPr/>
          </p:nvSpPr>
          <p:spPr bwMode="auto">
            <a:xfrm>
              <a:off x="3831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1" name="Oval 957"/>
            <p:cNvSpPr>
              <a:spLocks noChangeArrowheads="1"/>
            </p:cNvSpPr>
            <p:nvPr/>
          </p:nvSpPr>
          <p:spPr bwMode="auto">
            <a:xfrm>
              <a:off x="3837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2" name="Oval 958"/>
            <p:cNvSpPr>
              <a:spLocks noChangeArrowheads="1"/>
            </p:cNvSpPr>
            <p:nvPr/>
          </p:nvSpPr>
          <p:spPr bwMode="auto">
            <a:xfrm>
              <a:off x="3843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3" name="Oval 959"/>
            <p:cNvSpPr>
              <a:spLocks noChangeArrowheads="1"/>
            </p:cNvSpPr>
            <p:nvPr/>
          </p:nvSpPr>
          <p:spPr bwMode="auto">
            <a:xfrm>
              <a:off x="3849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4" name="Oval 960"/>
            <p:cNvSpPr>
              <a:spLocks noChangeArrowheads="1"/>
            </p:cNvSpPr>
            <p:nvPr/>
          </p:nvSpPr>
          <p:spPr bwMode="auto">
            <a:xfrm>
              <a:off x="3855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5" name="Oval 961"/>
            <p:cNvSpPr>
              <a:spLocks noChangeArrowheads="1"/>
            </p:cNvSpPr>
            <p:nvPr/>
          </p:nvSpPr>
          <p:spPr bwMode="auto">
            <a:xfrm>
              <a:off x="3861" y="30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6" name="Oval 962"/>
            <p:cNvSpPr>
              <a:spLocks noChangeArrowheads="1"/>
            </p:cNvSpPr>
            <p:nvPr/>
          </p:nvSpPr>
          <p:spPr bwMode="auto">
            <a:xfrm>
              <a:off x="3867" y="30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7" name="Oval 963"/>
            <p:cNvSpPr>
              <a:spLocks noChangeArrowheads="1"/>
            </p:cNvSpPr>
            <p:nvPr/>
          </p:nvSpPr>
          <p:spPr bwMode="auto">
            <a:xfrm>
              <a:off x="3873" y="303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8" name="Oval 964"/>
            <p:cNvSpPr>
              <a:spLocks noChangeArrowheads="1"/>
            </p:cNvSpPr>
            <p:nvPr/>
          </p:nvSpPr>
          <p:spPr bwMode="auto">
            <a:xfrm>
              <a:off x="3879" y="300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69" name="Oval 965"/>
            <p:cNvSpPr>
              <a:spLocks noChangeArrowheads="1"/>
            </p:cNvSpPr>
            <p:nvPr/>
          </p:nvSpPr>
          <p:spPr bwMode="auto">
            <a:xfrm>
              <a:off x="3885" y="296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0" name="Oval 966"/>
            <p:cNvSpPr>
              <a:spLocks noChangeArrowheads="1"/>
            </p:cNvSpPr>
            <p:nvPr/>
          </p:nvSpPr>
          <p:spPr bwMode="auto">
            <a:xfrm>
              <a:off x="3891" y="292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1" name="Oval 967"/>
            <p:cNvSpPr>
              <a:spLocks noChangeArrowheads="1"/>
            </p:cNvSpPr>
            <p:nvPr/>
          </p:nvSpPr>
          <p:spPr bwMode="auto">
            <a:xfrm>
              <a:off x="3897" y="287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2" name="Oval 968"/>
            <p:cNvSpPr>
              <a:spLocks noChangeArrowheads="1"/>
            </p:cNvSpPr>
            <p:nvPr/>
          </p:nvSpPr>
          <p:spPr bwMode="auto">
            <a:xfrm>
              <a:off x="3903" y="28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3" name="Oval 969"/>
            <p:cNvSpPr>
              <a:spLocks noChangeArrowheads="1"/>
            </p:cNvSpPr>
            <p:nvPr/>
          </p:nvSpPr>
          <p:spPr bwMode="auto">
            <a:xfrm>
              <a:off x="3909" y="27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4" name="Oval 970"/>
            <p:cNvSpPr>
              <a:spLocks noChangeArrowheads="1"/>
            </p:cNvSpPr>
            <p:nvPr/>
          </p:nvSpPr>
          <p:spPr bwMode="auto">
            <a:xfrm>
              <a:off x="3915" y="267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5" name="Oval 971"/>
            <p:cNvSpPr>
              <a:spLocks noChangeArrowheads="1"/>
            </p:cNvSpPr>
            <p:nvPr/>
          </p:nvSpPr>
          <p:spPr bwMode="auto">
            <a:xfrm>
              <a:off x="3921" y="261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6" name="Oval 972"/>
            <p:cNvSpPr>
              <a:spLocks noChangeArrowheads="1"/>
            </p:cNvSpPr>
            <p:nvPr/>
          </p:nvSpPr>
          <p:spPr bwMode="auto">
            <a:xfrm>
              <a:off x="3927" y="257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7" name="Oval 973"/>
            <p:cNvSpPr>
              <a:spLocks noChangeArrowheads="1"/>
            </p:cNvSpPr>
            <p:nvPr/>
          </p:nvSpPr>
          <p:spPr bwMode="auto">
            <a:xfrm>
              <a:off x="3933" y="259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8" name="Oval 974"/>
            <p:cNvSpPr>
              <a:spLocks noChangeArrowheads="1"/>
            </p:cNvSpPr>
            <p:nvPr/>
          </p:nvSpPr>
          <p:spPr bwMode="auto">
            <a:xfrm>
              <a:off x="3939" y="26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79" name="Oval 975"/>
            <p:cNvSpPr>
              <a:spLocks noChangeArrowheads="1"/>
            </p:cNvSpPr>
            <p:nvPr/>
          </p:nvSpPr>
          <p:spPr bwMode="auto">
            <a:xfrm>
              <a:off x="3945" y="27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0" name="Oval 976"/>
            <p:cNvSpPr>
              <a:spLocks noChangeArrowheads="1"/>
            </p:cNvSpPr>
            <p:nvPr/>
          </p:nvSpPr>
          <p:spPr bwMode="auto">
            <a:xfrm>
              <a:off x="3951" y="28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1" name="Oval 977"/>
            <p:cNvSpPr>
              <a:spLocks noChangeArrowheads="1"/>
            </p:cNvSpPr>
            <p:nvPr/>
          </p:nvSpPr>
          <p:spPr bwMode="auto">
            <a:xfrm>
              <a:off x="3957" y="288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2" name="Oval 978"/>
            <p:cNvSpPr>
              <a:spLocks noChangeArrowheads="1"/>
            </p:cNvSpPr>
            <p:nvPr/>
          </p:nvSpPr>
          <p:spPr bwMode="auto">
            <a:xfrm>
              <a:off x="3963" y="293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3" name="Oval 979"/>
            <p:cNvSpPr>
              <a:spLocks noChangeArrowheads="1"/>
            </p:cNvSpPr>
            <p:nvPr/>
          </p:nvSpPr>
          <p:spPr bwMode="auto">
            <a:xfrm>
              <a:off x="3969" y="29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4" name="Oval 980"/>
            <p:cNvSpPr>
              <a:spLocks noChangeArrowheads="1"/>
            </p:cNvSpPr>
            <p:nvPr/>
          </p:nvSpPr>
          <p:spPr bwMode="auto">
            <a:xfrm>
              <a:off x="3975" y="302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5" name="Oval 981"/>
            <p:cNvSpPr>
              <a:spLocks noChangeArrowheads="1"/>
            </p:cNvSpPr>
            <p:nvPr/>
          </p:nvSpPr>
          <p:spPr bwMode="auto">
            <a:xfrm>
              <a:off x="3981" y="30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6" name="Oval 982"/>
            <p:cNvSpPr>
              <a:spLocks noChangeArrowheads="1"/>
            </p:cNvSpPr>
            <p:nvPr/>
          </p:nvSpPr>
          <p:spPr bwMode="auto">
            <a:xfrm>
              <a:off x="3987" y="30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7" name="Oval 983"/>
            <p:cNvSpPr>
              <a:spLocks noChangeArrowheads="1"/>
            </p:cNvSpPr>
            <p:nvPr/>
          </p:nvSpPr>
          <p:spPr bwMode="auto">
            <a:xfrm>
              <a:off x="3993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8" name="Oval 984"/>
            <p:cNvSpPr>
              <a:spLocks noChangeArrowheads="1"/>
            </p:cNvSpPr>
            <p:nvPr/>
          </p:nvSpPr>
          <p:spPr bwMode="auto">
            <a:xfrm>
              <a:off x="3999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89" name="Oval 985"/>
            <p:cNvSpPr>
              <a:spLocks noChangeArrowheads="1"/>
            </p:cNvSpPr>
            <p:nvPr/>
          </p:nvSpPr>
          <p:spPr bwMode="auto">
            <a:xfrm>
              <a:off x="4005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0" name="Oval 986"/>
            <p:cNvSpPr>
              <a:spLocks noChangeArrowheads="1"/>
            </p:cNvSpPr>
            <p:nvPr/>
          </p:nvSpPr>
          <p:spPr bwMode="auto">
            <a:xfrm>
              <a:off x="401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1" name="Oval 987"/>
            <p:cNvSpPr>
              <a:spLocks noChangeArrowheads="1"/>
            </p:cNvSpPr>
            <p:nvPr/>
          </p:nvSpPr>
          <p:spPr bwMode="auto">
            <a:xfrm>
              <a:off x="401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2" name="Oval 988"/>
            <p:cNvSpPr>
              <a:spLocks noChangeArrowheads="1"/>
            </p:cNvSpPr>
            <p:nvPr/>
          </p:nvSpPr>
          <p:spPr bwMode="auto">
            <a:xfrm>
              <a:off x="402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3" name="Oval 989"/>
            <p:cNvSpPr>
              <a:spLocks noChangeArrowheads="1"/>
            </p:cNvSpPr>
            <p:nvPr/>
          </p:nvSpPr>
          <p:spPr bwMode="auto">
            <a:xfrm>
              <a:off x="402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4" name="Oval 990"/>
            <p:cNvSpPr>
              <a:spLocks noChangeArrowheads="1"/>
            </p:cNvSpPr>
            <p:nvPr/>
          </p:nvSpPr>
          <p:spPr bwMode="auto">
            <a:xfrm>
              <a:off x="403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5" name="Oval 991"/>
            <p:cNvSpPr>
              <a:spLocks noChangeArrowheads="1"/>
            </p:cNvSpPr>
            <p:nvPr/>
          </p:nvSpPr>
          <p:spPr bwMode="auto">
            <a:xfrm>
              <a:off x="4041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6" name="Oval 992"/>
            <p:cNvSpPr>
              <a:spLocks noChangeArrowheads="1"/>
            </p:cNvSpPr>
            <p:nvPr/>
          </p:nvSpPr>
          <p:spPr bwMode="auto">
            <a:xfrm>
              <a:off x="4047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7" name="Oval 993"/>
            <p:cNvSpPr>
              <a:spLocks noChangeArrowheads="1"/>
            </p:cNvSpPr>
            <p:nvPr/>
          </p:nvSpPr>
          <p:spPr bwMode="auto">
            <a:xfrm>
              <a:off x="4053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8" name="Oval 994"/>
            <p:cNvSpPr>
              <a:spLocks noChangeArrowheads="1"/>
            </p:cNvSpPr>
            <p:nvPr/>
          </p:nvSpPr>
          <p:spPr bwMode="auto">
            <a:xfrm>
              <a:off x="4059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99" name="Oval 995"/>
            <p:cNvSpPr>
              <a:spLocks noChangeArrowheads="1"/>
            </p:cNvSpPr>
            <p:nvPr/>
          </p:nvSpPr>
          <p:spPr bwMode="auto">
            <a:xfrm>
              <a:off x="4065" y="313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0" name="Oval 996"/>
            <p:cNvSpPr>
              <a:spLocks noChangeArrowheads="1"/>
            </p:cNvSpPr>
            <p:nvPr/>
          </p:nvSpPr>
          <p:spPr bwMode="auto">
            <a:xfrm>
              <a:off x="4071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1" name="Oval 997"/>
            <p:cNvSpPr>
              <a:spLocks noChangeArrowheads="1"/>
            </p:cNvSpPr>
            <p:nvPr/>
          </p:nvSpPr>
          <p:spPr bwMode="auto">
            <a:xfrm>
              <a:off x="4077" y="312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2" name="Oval 998"/>
            <p:cNvSpPr>
              <a:spLocks noChangeArrowheads="1"/>
            </p:cNvSpPr>
            <p:nvPr/>
          </p:nvSpPr>
          <p:spPr bwMode="auto">
            <a:xfrm>
              <a:off x="4083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3" name="Oval 999"/>
            <p:cNvSpPr>
              <a:spLocks noChangeArrowheads="1"/>
            </p:cNvSpPr>
            <p:nvPr/>
          </p:nvSpPr>
          <p:spPr bwMode="auto">
            <a:xfrm>
              <a:off x="4089" y="312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4" name="Oval 1000"/>
            <p:cNvSpPr>
              <a:spLocks noChangeArrowheads="1"/>
            </p:cNvSpPr>
            <p:nvPr/>
          </p:nvSpPr>
          <p:spPr bwMode="auto">
            <a:xfrm>
              <a:off x="4095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5" name="Oval 1001"/>
            <p:cNvSpPr>
              <a:spLocks noChangeArrowheads="1"/>
            </p:cNvSpPr>
            <p:nvPr/>
          </p:nvSpPr>
          <p:spPr bwMode="auto">
            <a:xfrm>
              <a:off x="4101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6" name="Oval 1002"/>
            <p:cNvSpPr>
              <a:spLocks noChangeArrowheads="1"/>
            </p:cNvSpPr>
            <p:nvPr/>
          </p:nvSpPr>
          <p:spPr bwMode="auto">
            <a:xfrm>
              <a:off x="4107" y="311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7" name="Oval 1003"/>
            <p:cNvSpPr>
              <a:spLocks noChangeArrowheads="1"/>
            </p:cNvSpPr>
            <p:nvPr/>
          </p:nvSpPr>
          <p:spPr bwMode="auto">
            <a:xfrm>
              <a:off x="4113" y="31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8" name="Oval 1004"/>
            <p:cNvSpPr>
              <a:spLocks noChangeArrowheads="1"/>
            </p:cNvSpPr>
            <p:nvPr/>
          </p:nvSpPr>
          <p:spPr bwMode="auto">
            <a:xfrm>
              <a:off x="4119" y="31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09" name="Oval 1005"/>
            <p:cNvSpPr>
              <a:spLocks noChangeArrowheads="1"/>
            </p:cNvSpPr>
            <p:nvPr/>
          </p:nvSpPr>
          <p:spPr bwMode="auto">
            <a:xfrm>
              <a:off x="4125" y="30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0" name="Oval 1006"/>
            <p:cNvSpPr>
              <a:spLocks noChangeArrowheads="1"/>
            </p:cNvSpPr>
            <p:nvPr/>
          </p:nvSpPr>
          <p:spPr bwMode="auto">
            <a:xfrm>
              <a:off x="413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1" name="Oval 1007"/>
            <p:cNvSpPr>
              <a:spLocks noChangeArrowheads="1"/>
            </p:cNvSpPr>
            <p:nvPr/>
          </p:nvSpPr>
          <p:spPr bwMode="auto">
            <a:xfrm>
              <a:off x="4137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2" name="Oval 1008"/>
            <p:cNvSpPr>
              <a:spLocks noChangeArrowheads="1"/>
            </p:cNvSpPr>
            <p:nvPr/>
          </p:nvSpPr>
          <p:spPr bwMode="auto">
            <a:xfrm>
              <a:off x="4143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3" name="Oval 1009"/>
            <p:cNvSpPr>
              <a:spLocks noChangeArrowheads="1"/>
            </p:cNvSpPr>
            <p:nvPr/>
          </p:nvSpPr>
          <p:spPr bwMode="auto">
            <a:xfrm>
              <a:off x="4149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4" name="Oval 1010"/>
            <p:cNvSpPr>
              <a:spLocks noChangeArrowheads="1"/>
            </p:cNvSpPr>
            <p:nvPr/>
          </p:nvSpPr>
          <p:spPr bwMode="auto">
            <a:xfrm>
              <a:off x="4155" y="30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5" name="Oval 1011"/>
            <p:cNvSpPr>
              <a:spLocks noChangeArrowheads="1"/>
            </p:cNvSpPr>
            <p:nvPr/>
          </p:nvSpPr>
          <p:spPr bwMode="auto">
            <a:xfrm>
              <a:off x="4161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6" name="Oval 1012"/>
            <p:cNvSpPr>
              <a:spLocks noChangeArrowheads="1"/>
            </p:cNvSpPr>
            <p:nvPr/>
          </p:nvSpPr>
          <p:spPr bwMode="auto">
            <a:xfrm>
              <a:off x="4167" y="30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7" name="Oval 1013"/>
            <p:cNvSpPr>
              <a:spLocks noChangeArrowheads="1"/>
            </p:cNvSpPr>
            <p:nvPr/>
          </p:nvSpPr>
          <p:spPr bwMode="auto">
            <a:xfrm>
              <a:off x="4173" y="30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8" name="Oval 1014"/>
            <p:cNvSpPr>
              <a:spLocks noChangeArrowheads="1"/>
            </p:cNvSpPr>
            <p:nvPr/>
          </p:nvSpPr>
          <p:spPr bwMode="auto">
            <a:xfrm>
              <a:off x="4179" y="30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19" name="Rectangle 1015"/>
            <p:cNvSpPr>
              <a:spLocks noChangeArrowheads="1"/>
            </p:cNvSpPr>
            <p:nvPr/>
          </p:nvSpPr>
          <p:spPr bwMode="auto">
            <a:xfrm>
              <a:off x="2691" y="3129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920" name="Rectangle 1016"/>
            <p:cNvSpPr>
              <a:spLocks noChangeArrowheads="1"/>
            </p:cNvSpPr>
            <p:nvPr/>
          </p:nvSpPr>
          <p:spPr bwMode="auto">
            <a:xfrm>
              <a:off x="2583" y="3003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921" name="Rectangle 1017"/>
            <p:cNvSpPr>
              <a:spLocks noChangeArrowheads="1"/>
            </p:cNvSpPr>
            <p:nvPr/>
          </p:nvSpPr>
          <p:spPr bwMode="auto">
            <a:xfrm>
              <a:off x="2583" y="2883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922" name="Rectangle 1018"/>
            <p:cNvSpPr>
              <a:spLocks noChangeArrowheads="1"/>
            </p:cNvSpPr>
            <p:nvPr/>
          </p:nvSpPr>
          <p:spPr bwMode="auto">
            <a:xfrm>
              <a:off x="2583" y="2757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923" name="Rectangle 1019"/>
            <p:cNvSpPr>
              <a:spLocks noChangeArrowheads="1"/>
            </p:cNvSpPr>
            <p:nvPr/>
          </p:nvSpPr>
          <p:spPr bwMode="auto">
            <a:xfrm>
              <a:off x="2583" y="2637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8000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0924" name="Rectangle 1020"/>
            <p:cNvSpPr>
              <a:spLocks noChangeArrowheads="1"/>
            </p:cNvSpPr>
            <p:nvPr/>
          </p:nvSpPr>
          <p:spPr bwMode="auto">
            <a:xfrm>
              <a:off x="2547" y="2511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10000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380925" name="Rectangle 1021"/>
          <p:cNvSpPr>
            <a:spLocks noChangeArrowheads="1"/>
          </p:cNvSpPr>
          <p:nvPr/>
        </p:nvSpPr>
        <p:spPr bwMode="auto">
          <a:xfrm>
            <a:off x="685800" y="241300"/>
            <a:ext cx="71389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>
                <a:solidFill>
                  <a:schemeClr val="tx2"/>
                </a:solidFill>
                <a:latin typeface="Arial"/>
              </a:rPr>
              <a:t>Bifurcation plot for susceptible recruitment rate</a:t>
            </a:r>
          </a:p>
        </p:txBody>
      </p:sp>
      <p:grpSp>
        <p:nvGrpSpPr>
          <p:cNvPr id="6" name="Group 1022"/>
          <p:cNvGrpSpPr>
            <a:grpSpLocks/>
          </p:cNvGrpSpPr>
          <p:nvPr/>
        </p:nvGrpSpPr>
        <p:grpSpPr bwMode="auto">
          <a:xfrm>
            <a:off x="401638" y="1655763"/>
            <a:ext cx="2647950" cy="1103312"/>
            <a:chOff x="3021" y="2957"/>
            <a:chExt cx="1668" cy="695"/>
          </a:xfrm>
        </p:grpSpPr>
        <p:sp>
          <p:nvSpPr>
            <p:cNvPr id="380927" name="Rectangle 1023"/>
            <p:cNvSpPr>
              <a:spLocks noChangeArrowheads="1"/>
            </p:cNvSpPr>
            <p:nvPr/>
          </p:nvSpPr>
          <p:spPr bwMode="auto">
            <a:xfrm>
              <a:off x="3249" y="2999"/>
              <a:ext cx="142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28" name="Line 0"/>
            <p:cNvSpPr>
              <a:spLocks noChangeShapeType="1"/>
            </p:cNvSpPr>
            <p:nvPr/>
          </p:nvSpPr>
          <p:spPr bwMode="auto">
            <a:xfrm>
              <a:off x="353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29" name="Line 1"/>
            <p:cNvSpPr>
              <a:spLocks noChangeShapeType="1"/>
            </p:cNvSpPr>
            <p:nvPr/>
          </p:nvSpPr>
          <p:spPr bwMode="auto">
            <a:xfrm>
              <a:off x="381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0" name="Line 2"/>
            <p:cNvSpPr>
              <a:spLocks noChangeShapeType="1"/>
            </p:cNvSpPr>
            <p:nvPr/>
          </p:nvSpPr>
          <p:spPr bwMode="auto">
            <a:xfrm>
              <a:off x="410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1" name="Line 3"/>
            <p:cNvSpPr>
              <a:spLocks noChangeShapeType="1"/>
            </p:cNvSpPr>
            <p:nvPr/>
          </p:nvSpPr>
          <p:spPr bwMode="auto">
            <a:xfrm>
              <a:off x="438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2" name="Line 4"/>
            <p:cNvSpPr>
              <a:spLocks noChangeShapeType="1"/>
            </p:cNvSpPr>
            <p:nvPr/>
          </p:nvSpPr>
          <p:spPr bwMode="auto">
            <a:xfrm>
              <a:off x="4677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3" name="Rectangle 5"/>
            <p:cNvSpPr>
              <a:spLocks noChangeArrowheads="1"/>
            </p:cNvSpPr>
            <p:nvPr/>
          </p:nvSpPr>
          <p:spPr bwMode="auto">
            <a:xfrm>
              <a:off x="3249" y="2999"/>
              <a:ext cx="1428" cy="6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4" name="Line 6"/>
            <p:cNvSpPr>
              <a:spLocks noChangeShapeType="1"/>
            </p:cNvSpPr>
            <p:nvPr/>
          </p:nvSpPr>
          <p:spPr bwMode="auto">
            <a:xfrm>
              <a:off x="3249" y="2999"/>
              <a:ext cx="1" cy="6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5" name="Line 7"/>
            <p:cNvSpPr>
              <a:spLocks noChangeShapeType="1"/>
            </p:cNvSpPr>
            <p:nvPr/>
          </p:nvSpPr>
          <p:spPr bwMode="auto">
            <a:xfrm>
              <a:off x="3231" y="361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6" name="Line 8"/>
            <p:cNvSpPr>
              <a:spLocks noChangeShapeType="1"/>
            </p:cNvSpPr>
            <p:nvPr/>
          </p:nvSpPr>
          <p:spPr bwMode="auto">
            <a:xfrm>
              <a:off x="3231" y="346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7" name="Line 9"/>
            <p:cNvSpPr>
              <a:spLocks noChangeShapeType="1"/>
            </p:cNvSpPr>
            <p:nvPr/>
          </p:nvSpPr>
          <p:spPr bwMode="auto">
            <a:xfrm>
              <a:off x="3231" y="331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8" name="Line 10"/>
            <p:cNvSpPr>
              <a:spLocks noChangeShapeType="1"/>
            </p:cNvSpPr>
            <p:nvPr/>
          </p:nvSpPr>
          <p:spPr bwMode="auto">
            <a:xfrm>
              <a:off x="3231" y="315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39" name="Line 11"/>
            <p:cNvSpPr>
              <a:spLocks noChangeShapeType="1"/>
            </p:cNvSpPr>
            <p:nvPr/>
          </p:nvSpPr>
          <p:spPr bwMode="auto">
            <a:xfrm>
              <a:off x="3231" y="299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0" name="Line 12"/>
            <p:cNvSpPr>
              <a:spLocks noChangeShapeType="1"/>
            </p:cNvSpPr>
            <p:nvPr/>
          </p:nvSpPr>
          <p:spPr bwMode="auto">
            <a:xfrm>
              <a:off x="3249" y="3617"/>
              <a:ext cx="1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1" name="Line 13"/>
            <p:cNvSpPr>
              <a:spLocks noChangeShapeType="1"/>
            </p:cNvSpPr>
            <p:nvPr/>
          </p:nvSpPr>
          <p:spPr bwMode="auto">
            <a:xfrm flipV="1">
              <a:off x="324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 flipV="1">
              <a:off x="381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 flipV="1">
              <a:off x="4389" y="361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4" name="Line 16"/>
            <p:cNvSpPr>
              <a:spLocks noChangeShapeType="1"/>
            </p:cNvSpPr>
            <p:nvPr/>
          </p:nvSpPr>
          <p:spPr bwMode="auto">
            <a:xfrm>
              <a:off x="3249" y="349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5" name="Line 17"/>
            <p:cNvSpPr>
              <a:spLocks noChangeShapeType="1"/>
            </p:cNvSpPr>
            <p:nvPr/>
          </p:nvSpPr>
          <p:spPr bwMode="auto">
            <a:xfrm>
              <a:off x="3255" y="3533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6" name="Line 18"/>
            <p:cNvSpPr>
              <a:spLocks noChangeShapeType="1"/>
            </p:cNvSpPr>
            <p:nvPr/>
          </p:nvSpPr>
          <p:spPr bwMode="auto">
            <a:xfrm>
              <a:off x="3261" y="3575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7" name="Line 19"/>
            <p:cNvSpPr>
              <a:spLocks noChangeShapeType="1"/>
            </p:cNvSpPr>
            <p:nvPr/>
          </p:nvSpPr>
          <p:spPr bwMode="auto">
            <a:xfrm flipV="1">
              <a:off x="3267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8" name="Line 20"/>
            <p:cNvSpPr>
              <a:spLocks noChangeShapeType="1"/>
            </p:cNvSpPr>
            <p:nvPr/>
          </p:nvSpPr>
          <p:spPr bwMode="auto">
            <a:xfrm flipV="1">
              <a:off x="3273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9" name="Line 21"/>
            <p:cNvSpPr>
              <a:spLocks noChangeShapeType="1"/>
            </p:cNvSpPr>
            <p:nvPr/>
          </p:nvSpPr>
          <p:spPr bwMode="auto">
            <a:xfrm flipV="1">
              <a:off x="3279" y="355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0" name="Line 22"/>
            <p:cNvSpPr>
              <a:spLocks noChangeShapeType="1"/>
            </p:cNvSpPr>
            <p:nvPr/>
          </p:nvSpPr>
          <p:spPr bwMode="auto">
            <a:xfrm flipV="1">
              <a:off x="3285" y="353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1" name="Line 23"/>
            <p:cNvSpPr>
              <a:spLocks noChangeShapeType="1"/>
            </p:cNvSpPr>
            <p:nvPr/>
          </p:nvSpPr>
          <p:spPr bwMode="auto">
            <a:xfrm flipV="1">
              <a:off x="3291" y="351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2" name="Line 24"/>
            <p:cNvSpPr>
              <a:spLocks noChangeShapeType="1"/>
            </p:cNvSpPr>
            <p:nvPr/>
          </p:nvSpPr>
          <p:spPr bwMode="auto">
            <a:xfrm flipV="1">
              <a:off x="3297" y="349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3" name="Line 25"/>
            <p:cNvSpPr>
              <a:spLocks noChangeShapeType="1"/>
            </p:cNvSpPr>
            <p:nvPr/>
          </p:nvSpPr>
          <p:spPr bwMode="auto">
            <a:xfrm flipV="1">
              <a:off x="3303" y="3455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4" name="Line 26"/>
            <p:cNvSpPr>
              <a:spLocks noChangeShapeType="1"/>
            </p:cNvSpPr>
            <p:nvPr/>
          </p:nvSpPr>
          <p:spPr bwMode="auto">
            <a:xfrm flipV="1">
              <a:off x="3309" y="3407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5" name="Line 27"/>
            <p:cNvSpPr>
              <a:spLocks noChangeShapeType="1"/>
            </p:cNvSpPr>
            <p:nvPr/>
          </p:nvSpPr>
          <p:spPr bwMode="auto">
            <a:xfrm flipV="1">
              <a:off x="3315" y="3341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6" name="Line 28"/>
            <p:cNvSpPr>
              <a:spLocks noChangeShapeType="1"/>
            </p:cNvSpPr>
            <p:nvPr/>
          </p:nvSpPr>
          <p:spPr bwMode="auto">
            <a:xfrm flipV="1">
              <a:off x="3321" y="328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7" name="Line 29"/>
            <p:cNvSpPr>
              <a:spLocks noChangeShapeType="1"/>
            </p:cNvSpPr>
            <p:nvPr/>
          </p:nvSpPr>
          <p:spPr bwMode="auto">
            <a:xfrm flipV="1">
              <a:off x="3327" y="3209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8" name="Line 30"/>
            <p:cNvSpPr>
              <a:spLocks noChangeShapeType="1"/>
            </p:cNvSpPr>
            <p:nvPr/>
          </p:nvSpPr>
          <p:spPr bwMode="auto">
            <a:xfrm flipV="1">
              <a:off x="3333" y="316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9" name="Line 31"/>
            <p:cNvSpPr>
              <a:spLocks noChangeShapeType="1"/>
            </p:cNvSpPr>
            <p:nvPr/>
          </p:nvSpPr>
          <p:spPr bwMode="auto">
            <a:xfrm>
              <a:off x="3339" y="3161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0" name="Line 32"/>
            <p:cNvSpPr>
              <a:spLocks noChangeShapeType="1"/>
            </p:cNvSpPr>
            <p:nvPr/>
          </p:nvSpPr>
          <p:spPr bwMode="auto">
            <a:xfrm>
              <a:off x="3345" y="3221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1" name="Line 33"/>
            <p:cNvSpPr>
              <a:spLocks noChangeShapeType="1"/>
            </p:cNvSpPr>
            <p:nvPr/>
          </p:nvSpPr>
          <p:spPr bwMode="auto">
            <a:xfrm>
              <a:off x="3351" y="3299"/>
              <a:ext cx="6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2" name="Line 34"/>
            <p:cNvSpPr>
              <a:spLocks noChangeShapeType="1"/>
            </p:cNvSpPr>
            <p:nvPr/>
          </p:nvSpPr>
          <p:spPr bwMode="auto">
            <a:xfrm>
              <a:off x="3357" y="3431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3" name="Line 35"/>
            <p:cNvSpPr>
              <a:spLocks noChangeShapeType="1"/>
            </p:cNvSpPr>
            <p:nvPr/>
          </p:nvSpPr>
          <p:spPr bwMode="auto">
            <a:xfrm>
              <a:off x="3363" y="3509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4" name="Line 36"/>
            <p:cNvSpPr>
              <a:spLocks noChangeShapeType="1"/>
            </p:cNvSpPr>
            <p:nvPr/>
          </p:nvSpPr>
          <p:spPr bwMode="auto">
            <a:xfrm>
              <a:off x="3369" y="353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5" name="Line 37"/>
            <p:cNvSpPr>
              <a:spLocks noChangeShapeType="1"/>
            </p:cNvSpPr>
            <p:nvPr/>
          </p:nvSpPr>
          <p:spPr bwMode="auto">
            <a:xfrm>
              <a:off x="3375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6" name="Line 38"/>
            <p:cNvSpPr>
              <a:spLocks noChangeShapeType="1"/>
            </p:cNvSpPr>
            <p:nvPr/>
          </p:nvSpPr>
          <p:spPr bwMode="auto">
            <a:xfrm>
              <a:off x="3381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7" name="Line 39"/>
            <p:cNvSpPr>
              <a:spLocks noChangeShapeType="1"/>
            </p:cNvSpPr>
            <p:nvPr/>
          </p:nvSpPr>
          <p:spPr bwMode="auto">
            <a:xfrm>
              <a:off x="3387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8" name="Line 40"/>
            <p:cNvSpPr>
              <a:spLocks noChangeShapeType="1"/>
            </p:cNvSpPr>
            <p:nvPr/>
          </p:nvSpPr>
          <p:spPr bwMode="auto">
            <a:xfrm>
              <a:off x="3393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69" name="Line 41"/>
            <p:cNvSpPr>
              <a:spLocks noChangeShapeType="1"/>
            </p:cNvSpPr>
            <p:nvPr/>
          </p:nvSpPr>
          <p:spPr bwMode="auto">
            <a:xfrm>
              <a:off x="339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0" name="Line 42"/>
            <p:cNvSpPr>
              <a:spLocks noChangeShapeType="1"/>
            </p:cNvSpPr>
            <p:nvPr/>
          </p:nvSpPr>
          <p:spPr bwMode="auto">
            <a:xfrm>
              <a:off x="3405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1" name="Line 43"/>
            <p:cNvSpPr>
              <a:spLocks noChangeShapeType="1"/>
            </p:cNvSpPr>
            <p:nvPr/>
          </p:nvSpPr>
          <p:spPr bwMode="auto">
            <a:xfrm>
              <a:off x="341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2" name="Line 44"/>
            <p:cNvSpPr>
              <a:spLocks noChangeShapeType="1"/>
            </p:cNvSpPr>
            <p:nvPr/>
          </p:nvSpPr>
          <p:spPr bwMode="auto">
            <a:xfrm>
              <a:off x="341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3" name="Line 45"/>
            <p:cNvSpPr>
              <a:spLocks noChangeShapeType="1"/>
            </p:cNvSpPr>
            <p:nvPr/>
          </p:nvSpPr>
          <p:spPr bwMode="auto">
            <a:xfrm>
              <a:off x="342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4" name="Line 46"/>
            <p:cNvSpPr>
              <a:spLocks noChangeShapeType="1"/>
            </p:cNvSpPr>
            <p:nvPr/>
          </p:nvSpPr>
          <p:spPr bwMode="auto">
            <a:xfrm>
              <a:off x="342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5" name="Line 47"/>
            <p:cNvSpPr>
              <a:spLocks noChangeShapeType="1"/>
            </p:cNvSpPr>
            <p:nvPr/>
          </p:nvSpPr>
          <p:spPr bwMode="auto">
            <a:xfrm>
              <a:off x="343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6" name="Line 48"/>
            <p:cNvSpPr>
              <a:spLocks noChangeShapeType="1"/>
            </p:cNvSpPr>
            <p:nvPr/>
          </p:nvSpPr>
          <p:spPr bwMode="auto">
            <a:xfrm>
              <a:off x="344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7" name="Line 49"/>
            <p:cNvSpPr>
              <a:spLocks noChangeShapeType="1"/>
            </p:cNvSpPr>
            <p:nvPr/>
          </p:nvSpPr>
          <p:spPr bwMode="auto">
            <a:xfrm>
              <a:off x="344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8" name="Line 50"/>
            <p:cNvSpPr>
              <a:spLocks noChangeShapeType="1"/>
            </p:cNvSpPr>
            <p:nvPr/>
          </p:nvSpPr>
          <p:spPr bwMode="auto">
            <a:xfrm>
              <a:off x="345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79" name="Line 51"/>
            <p:cNvSpPr>
              <a:spLocks noChangeShapeType="1"/>
            </p:cNvSpPr>
            <p:nvPr/>
          </p:nvSpPr>
          <p:spPr bwMode="auto">
            <a:xfrm>
              <a:off x="345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0" name="Line 52"/>
            <p:cNvSpPr>
              <a:spLocks noChangeShapeType="1"/>
            </p:cNvSpPr>
            <p:nvPr/>
          </p:nvSpPr>
          <p:spPr bwMode="auto">
            <a:xfrm>
              <a:off x="346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1" name="Line 53"/>
            <p:cNvSpPr>
              <a:spLocks noChangeShapeType="1"/>
            </p:cNvSpPr>
            <p:nvPr/>
          </p:nvSpPr>
          <p:spPr bwMode="auto">
            <a:xfrm>
              <a:off x="347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2" name="Line 54"/>
            <p:cNvSpPr>
              <a:spLocks noChangeShapeType="1"/>
            </p:cNvSpPr>
            <p:nvPr/>
          </p:nvSpPr>
          <p:spPr bwMode="auto">
            <a:xfrm>
              <a:off x="347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3" name="Line 55"/>
            <p:cNvSpPr>
              <a:spLocks noChangeShapeType="1"/>
            </p:cNvSpPr>
            <p:nvPr/>
          </p:nvSpPr>
          <p:spPr bwMode="auto">
            <a:xfrm>
              <a:off x="348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4" name="Line 56"/>
            <p:cNvSpPr>
              <a:spLocks noChangeShapeType="1"/>
            </p:cNvSpPr>
            <p:nvPr/>
          </p:nvSpPr>
          <p:spPr bwMode="auto">
            <a:xfrm>
              <a:off x="348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5" name="Line 57"/>
            <p:cNvSpPr>
              <a:spLocks noChangeShapeType="1"/>
            </p:cNvSpPr>
            <p:nvPr/>
          </p:nvSpPr>
          <p:spPr bwMode="auto">
            <a:xfrm>
              <a:off x="349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6" name="Line 58"/>
            <p:cNvSpPr>
              <a:spLocks noChangeShapeType="1"/>
            </p:cNvSpPr>
            <p:nvPr/>
          </p:nvSpPr>
          <p:spPr bwMode="auto">
            <a:xfrm>
              <a:off x="350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7" name="Line 59"/>
            <p:cNvSpPr>
              <a:spLocks noChangeShapeType="1"/>
            </p:cNvSpPr>
            <p:nvPr/>
          </p:nvSpPr>
          <p:spPr bwMode="auto">
            <a:xfrm>
              <a:off x="350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8" name="Line 60"/>
            <p:cNvSpPr>
              <a:spLocks noChangeShapeType="1"/>
            </p:cNvSpPr>
            <p:nvPr/>
          </p:nvSpPr>
          <p:spPr bwMode="auto">
            <a:xfrm>
              <a:off x="351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9" name="Line 61"/>
            <p:cNvSpPr>
              <a:spLocks noChangeShapeType="1"/>
            </p:cNvSpPr>
            <p:nvPr/>
          </p:nvSpPr>
          <p:spPr bwMode="auto">
            <a:xfrm>
              <a:off x="351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0" name="Line 62"/>
            <p:cNvSpPr>
              <a:spLocks noChangeShapeType="1"/>
            </p:cNvSpPr>
            <p:nvPr/>
          </p:nvSpPr>
          <p:spPr bwMode="auto">
            <a:xfrm>
              <a:off x="352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1" name="Line 63"/>
            <p:cNvSpPr>
              <a:spLocks noChangeShapeType="1"/>
            </p:cNvSpPr>
            <p:nvPr/>
          </p:nvSpPr>
          <p:spPr bwMode="auto">
            <a:xfrm>
              <a:off x="353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2" name="Line 64"/>
            <p:cNvSpPr>
              <a:spLocks noChangeShapeType="1"/>
            </p:cNvSpPr>
            <p:nvPr/>
          </p:nvSpPr>
          <p:spPr bwMode="auto">
            <a:xfrm>
              <a:off x="353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3" name="Line 65"/>
            <p:cNvSpPr>
              <a:spLocks noChangeShapeType="1"/>
            </p:cNvSpPr>
            <p:nvPr/>
          </p:nvSpPr>
          <p:spPr bwMode="auto">
            <a:xfrm>
              <a:off x="354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354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355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6" name="Line 68"/>
            <p:cNvSpPr>
              <a:spLocks noChangeShapeType="1"/>
            </p:cNvSpPr>
            <p:nvPr/>
          </p:nvSpPr>
          <p:spPr bwMode="auto">
            <a:xfrm>
              <a:off x="356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356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57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>
              <a:off x="3579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0" name="Line 72"/>
            <p:cNvSpPr>
              <a:spLocks noChangeShapeType="1"/>
            </p:cNvSpPr>
            <p:nvPr/>
          </p:nvSpPr>
          <p:spPr bwMode="auto">
            <a:xfrm>
              <a:off x="3585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359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2" name="Line 74"/>
            <p:cNvSpPr>
              <a:spLocks noChangeShapeType="1"/>
            </p:cNvSpPr>
            <p:nvPr/>
          </p:nvSpPr>
          <p:spPr bwMode="auto">
            <a:xfrm>
              <a:off x="3597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>
              <a:off x="3603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4" name="Line 76"/>
            <p:cNvSpPr>
              <a:spLocks noChangeShapeType="1"/>
            </p:cNvSpPr>
            <p:nvPr/>
          </p:nvSpPr>
          <p:spPr bwMode="auto">
            <a:xfrm flipV="1">
              <a:off x="3609" y="361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5" name="Line 77"/>
            <p:cNvSpPr>
              <a:spLocks noChangeShapeType="1"/>
            </p:cNvSpPr>
            <p:nvPr/>
          </p:nvSpPr>
          <p:spPr bwMode="auto">
            <a:xfrm>
              <a:off x="360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6" name="Line 78"/>
            <p:cNvSpPr>
              <a:spLocks noChangeShapeType="1"/>
            </p:cNvSpPr>
            <p:nvPr/>
          </p:nvSpPr>
          <p:spPr bwMode="auto">
            <a:xfrm flipV="1">
              <a:off x="3615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7" name="Line 79"/>
            <p:cNvSpPr>
              <a:spLocks noChangeShapeType="1"/>
            </p:cNvSpPr>
            <p:nvPr/>
          </p:nvSpPr>
          <p:spPr bwMode="auto">
            <a:xfrm flipV="1">
              <a:off x="3621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8" name="Line 80"/>
            <p:cNvSpPr>
              <a:spLocks noChangeShapeType="1"/>
            </p:cNvSpPr>
            <p:nvPr/>
          </p:nvSpPr>
          <p:spPr bwMode="auto">
            <a:xfrm flipV="1">
              <a:off x="362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09" name="Line 81"/>
            <p:cNvSpPr>
              <a:spLocks noChangeShapeType="1"/>
            </p:cNvSpPr>
            <p:nvPr/>
          </p:nvSpPr>
          <p:spPr bwMode="auto">
            <a:xfrm flipV="1">
              <a:off x="3633" y="3557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0" name="Line 82"/>
            <p:cNvSpPr>
              <a:spLocks noChangeShapeType="1"/>
            </p:cNvSpPr>
            <p:nvPr/>
          </p:nvSpPr>
          <p:spPr bwMode="auto">
            <a:xfrm flipV="1">
              <a:off x="3639" y="3509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1" name="Line 83"/>
            <p:cNvSpPr>
              <a:spLocks noChangeShapeType="1"/>
            </p:cNvSpPr>
            <p:nvPr/>
          </p:nvSpPr>
          <p:spPr bwMode="auto">
            <a:xfrm flipV="1">
              <a:off x="3645" y="345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2" name="Line 84"/>
            <p:cNvSpPr>
              <a:spLocks noChangeShapeType="1"/>
            </p:cNvSpPr>
            <p:nvPr/>
          </p:nvSpPr>
          <p:spPr bwMode="auto">
            <a:xfrm flipV="1">
              <a:off x="3651" y="3377"/>
              <a:ext cx="6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3" name="Line 85"/>
            <p:cNvSpPr>
              <a:spLocks noChangeShapeType="1"/>
            </p:cNvSpPr>
            <p:nvPr/>
          </p:nvSpPr>
          <p:spPr bwMode="auto">
            <a:xfrm flipV="1">
              <a:off x="3657" y="335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4" name="Line 86"/>
            <p:cNvSpPr>
              <a:spLocks noChangeShapeType="1"/>
            </p:cNvSpPr>
            <p:nvPr/>
          </p:nvSpPr>
          <p:spPr bwMode="auto">
            <a:xfrm>
              <a:off x="3663" y="335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5" name="Line 87"/>
            <p:cNvSpPr>
              <a:spLocks noChangeShapeType="1"/>
            </p:cNvSpPr>
            <p:nvPr/>
          </p:nvSpPr>
          <p:spPr bwMode="auto">
            <a:xfrm flipV="1">
              <a:off x="3669" y="3311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6" name="Line 88"/>
            <p:cNvSpPr>
              <a:spLocks noChangeShapeType="1"/>
            </p:cNvSpPr>
            <p:nvPr/>
          </p:nvSpPr>
          <p:spPr bwMode="auto">
            <a:xfrm flipV="1">
              <a:off x="3675" y="328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7" name="Line 89"/>
            <p:cNvSpPr>
              <a:spLocks noChangeShapeType="1"/>
            </p:cNvSpPr>
            <p:nvPr/>
          </p:nvSpPr>
          <p:spPr bwMode="auto">
            <a:xfrm>
              <a:off x="3681" y="328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8" name="Line 90"/>
            <p:cNvSpPr>
              <a:spLocks noChangeShapeType="1"/>
            </p:cNvSpPr>
            <p:nvPr/>
          </p:nvSpPr>
          <p:spPr bwMode="auto">
            <a:xfrm>
              <a:off x="3687" y="3311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19" name="Line 91"/>
            <p:cNvSpPr>
              <a:spLocks noChangeShapeType="1"/>
            </p:cNvSpPr>
            <p:nvPr/>
          </p:nvSpPr>
          <p:spPr bwMode="auto">
            <a:xfrm>
              <a:off x="3693" y="3353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0" name="Line 92"/>
            <p:cNvSpPr>
              <a:spLocks noChangeShapeType="1"/>
            </p:cNvSpPr>
            <p:nvPr/>
          </p:nvSpPr>
          <p:spPr bwMode="auto">
            <a:xfrm>
              <a:off x="3699" y="342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1" name="Line 93"/>
            <p:cNvSpPr>
              <a:spLocks noChangeShapeType="1"/>
            </p:cNvSpPr>
            <p:nvPr/>
          </p:nvSpPr>
          <p:spPr bwMode="auto">
            <a:xfrm>
              <a:off x="3705" y="3479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2" name="Line 94"/>
            <p:cNvSpPr>
              <a:spLocks noChangeShapeType="1"/>
            </p:cNvSpPr>
            <p:nvPr/>
          </p:nvSpPr>
          <p:spPr bwMode="auto">
            <a:xfrm>
              <a:off x="3711" y="3545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3" name="Line 95"/>
            <p:cNvSpPr>
              <a:spLocks noChangeShapeType="1"/>
            </p:cNvSpPr>
            <p:nvPr/>
          </p:nvSpPr>
          <p:spPr bwMode="auto">
            <a:xfrm>
              <a:off x="371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4" name="Line 96"/>
            <p:cNvSpPr>
              <a:spLocks noChangeShapeType="1"/>
            </p:cNvSpPr>
            <p:nvPr/>
          </p:nvSpPr>
          <p:spPr bwMode="auto">
            <a:xfrm>
              <a:off x="3723" y="359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5" name="Line 97"/>
            <p:cNvSpPr>
              <a:spLocks noChangeShapeType="1"/>
            </p:cNvSpPr>
            <p:nvPr/>
          </p:nvSpPr>
          <p:spPr bwMode="auto">
            <a:xfrm flipV="1">
              <a:off x="372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6" name="Line 98"/>
            <p:cNvSpPr>
              <a:spLocks noChangeShapeType="1"/>
            </p:cNvSpPr>
            <p:nvPr/>
          </p:nvSpPr>
          <p:spPr bwMode="auto">
            <a:xfrm>
              <a:off x="3735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7" name="Line 99"/>
            <p:cNvSpPr>
              <a:spLocks noChangeShapeType="1"/>
            </p:cNvSpPr>
            <p:nvPr/>
          </p:nvSpPr>
          <p:spPr bwMode="auto">
            <a:xfrm>
              <a:off x="3741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8" name="Line 100"/>
            <p:cNvSpPr>
              <a:spLocks noChangeShapeType="1"/>
            </p:cNvSpPr>
            <p:nvPr/>
          </p:nvSpPr>
          <p:spPr bwMode="auto">
            <a:xfrm>
              <a:off x="3747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29" name="Line 101"/>
            <p:cNvSpPr>
              <a:spLocks noChangeShapeType="1"/>
            </p:cNvSpPr>
            <p:nvPr/>
          </p:nvSpPr>
          <p:spPr bwMode="auto">
            <a:xfrm>
              <a:off x="3753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0" name="Line 102"/>
            <p:cNvSpPr>
              <a:spLocks noChangeShapeType="1"/>
            </p:cNvSpPr>
            <p:nvPr/>
          </p:nvSpPr>
          <p:spPr bwMode="auto">
            <a:xfrm flipV="1">
              <a:off x="3759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1" name="Line 103"/>
            <p:cNvSpPr>
              <a:spLocks noChangeShapeType="1"/>
            </p:cNvSpPr>
            <p:nvPr/>
          </p:nvSpPr>
          <p:spPr bwMode="auto">
            <a:xfrm>
              <a:off x="3765" y="35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2" name="Line 104"/>
            <p:cNvSpPr>
              <a:spLocks noChangeShapeType="1"/>
            </p:cNvSpPr>
            <p:nvPr/>
          </p:nvSpPr>
          <p:spPr bwMode="auto">
            <a:xfrm flipV="1">
              <a:off x="3771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3" name="Line 105"/>
            <p:cNvSpPr>
              <a:spLocks noChangeShapeType="1"/>
            </p:cNvSpPr>
            <p:nvPr/>
          </p:nvSpPr>
          <p:spPr bwMode="auto">
            <a:xfrm flipV="1">
              <a:off x="3777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4" name="Line 106"/>
            <p:cNvSpPr>
              <a:spLocks noChangeShapeType="1"/>
            </p:cNvSpPr>
            <p:nvPr/>
          </p:nvSpPr>
          <p:spPr bwMode="auto">
            <a:xfrm flipV="1">
              <a:off x="3783" y="357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5" name="Line 107"/>
            <p:cNvSpPr>
              <a:spLocks noChangeShapeType="1"/>
            </p:cNvSpPr>
            <p:nvPr/>
          </p:nvSpPr>
          <p:spPr bwMode="auto">
            <a:xfrm flipV="1">
              <a:off x="3789" y="355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6" name="Line 108"/>
            <p:cNvSpPr>
              <a:spLocks noChangeShapeType="1"/>
            </p:cNvSpPr>
            <p:nvPr/>
          </p:nvSpPr>
          <p:spPr bwMode="auto">
            <a:xfrm flipV="1">
              <a:off x="3795" y="353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7" name="Line 109"/>
            <p:cNvSpPr>
              <a:spLocks noChangeShapeType="1"/>
            </p:cNvSpPr>
            <p:nvPr/>
          </p:nvSpPr>
          <p:spPr bwMode="auto">
            <a:xfrm flipV="1">
              <a:off x="3801" y="352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8" name="Line 110"/>
            <p:cNvSpPr>
              <a:spLocks noChangeShapeType="1"/>
            </p:cNvSpPr>
            <p:nvPr/>
          </p:nvSpPr>
          <p:spPr bwMode="auto">
            <a:xfrm flipV="1">
              <a:off x="3807" y="350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39" name="Line 111"/>
            <p:cNvSpPr>
              <a:spLocks noChangeShapeType="1"/>
            </p:cNvSpPr>
            <p:nvPr/>
          </p:nvSpPr>
          <p:spPr bwMode="auto">
            <a:xfrm>
              <a:off x="3813" y="350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0" name="Line 112"/>
            <p:cNvSpPr>
              <a:spLocks noChangeShapeType="1"/>
            </p:cNvSpPr>
            <p:nvPr/>
          </p:nvSpPr>
          <p:spPr bwMode="auto">
            <a:xfrm>
              <a:off x="3819" y="352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1" name="Line 113"/>
            <p:cNvSpPr>
              <a:spLocks noChangeShapeType="1"/>
            </p:cNvSpPr>
            <p:nvPr/>
          </p:nvSpPr>
          <p:spPr bwMode="auto">
            <a:xfrm flipV="1">
              <a:off x="3825" y="352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2" name="Line 114"/>
            <p:cNvSpPr>
              <a:spLocks noChangeShapeType="1"/>
            </p:cNvSpPr>
            <p:nvPr/>
          </p:nvSpPr>
          <p:spPr bwMode="auto">
            <a:xfrm>
              <a:off x="3831" y="352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3" name="Line 115"/>
            <p:cNvSpPr>
              <a:spLocks noChangeShapeType="1"/>
            </p:cNvSpPr>
            <p:nvPr/>
          </p:nvSpPr>
          <p:spPr bwMode="auto">
            <a:xfrm>
              <a:off x="3837" y="352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4" name="Line 116"/>
            <p:cNvSpPr>
              <a:spLocks noChangeShapeType="1"/>
            </p:cNvSpPr>
            <p:nvPr/>
          </p:nvSpPr>
          <p:spPr bwMode="auto">
            <a:xfrm>
              <a:off x="3843" y="353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5" name="Line 117"/>
            <p:cNvSpPr>
              <a:spLocks noChangeShapeType="1"/>
            </p:cNvSpPr>
            <p:nvPr/>
          </p:nvSpPr>
          <p:spPr bwMode="auto">
            <a:xfrm>
              <a:off x="3849" y="353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6" name="Line 118"/>
            <p:cNvSpPr>
              <a:spLocks noChangeShapeType="1"/>
            </p:cNvSpPr>
            <p:nvPr/>
          </p:nvSpPr>
          <p:spPr bwMode="auto">
            <a:xfrm>
              <a:off x="3855" y="355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7" name="Line 119"/>
            <p:cNvSpPr>
              <a:spLocks noChangeShapeType="1"/>
            </p:cNvSpPr>
            <p:nvPr/>
          </p:nvSpPr>
          <p:spPr bwMode="auto">
            <a:xfrm>
              <a:off x="3861" y="3563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8" name="Line 120"/>
            <p:cNvSpPr>
              <a:spLocks noChangeShapeType="1"/>
            </p:cNvSpPr>
            <p:nvPr/>
          </p:nvSpPr>
          <p:spPr bwMode="auto">
            <a:xfrm>
              <a:off x="3867" y="3587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49" name="Line 121"/>
            <p:cNvSpPr>
              <a:spLocks noChangeShapeType="1"/>
            </p:cNvSpPr>
            <p:nvPr/>
          </p:nvSpPr>
          <p:spPr bwMode="auto">
            <a:xfrm>
              <a:off x="387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0" name="Line 122"/>
            <p:cNvSpPr>
              <a:spLocks noChangeShapeType="1"/>
            </p:cNvSpPr>
            <p:nvPr/>
          </p:nvSpPr>
          <p:spPr bwMode="auto">
            <a:xfrm>
              <a:off x="387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1" name="Line 123"/>
            <p:cNvSpPr>
              <a:spLocks noChangeShapeType="1"/>
            </p:cNvSpPr>
            <p:nvPr/>
          </p:nvSpPr>
          <p:spPr bwMode="auto">
            <a:xfrm>
              <a:off x="3885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2" name="Line 124"/>
            <p:cNvSpPr>
              <a:spLocks noChangeShapeType="1"/>
            </p:cNvSpPr>
            <p:nvPr/>
          </p:nvSpPr>
          <p:spPr bwMode="auto">
            <a:xfrm flipV="1">
              <a:off x="3891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3" name="Line 125"/>
            <p:cNvSpPr>
              <a:spLocks noChangeShapeType="1"/>
            </p:cNvSpPr>
            <p:nvPr/>
          </p:nvSpPr>
          <p:spPr bwMode="auto">
            <a:xfrm>
              <a:off x="3897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4" name="Line 126"/>
            <p:cNvSpPr>
              <a:spLocks noChangeShapeType="1"/>
            </p:cNvSpPr>
            <p:nvPr/>
          </p:nvSpPr>
          <p:spPr bwMode="auto">
            <a:xfrm flipV="1">
              <a:off x="390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5" name="Line 127"/>
            <p:cNvSpPr>
              <a:spLocks noChangeShapeType="1"/>
            </p:cNvSpPr>
            <p:nvPr/>
          </p:nvSpPr>
          <p:spPr bwMode="auto">
            <a:xfrm>
              <a:off x="3909" y="35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6" name="Line 128"/>
            <p:cNvSpPr>
              <a:spLocks noChangeShapeType="1"/>
            </p:cNvSpPr>
            <p:nvPr/>
          </p:nvSpPr>
          <p:spPr bwMode="auto">
            <a:xfrm flipV="1">
              <a:off x="3915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7" name="Line 129"/>
            <p:cNvSpPr>
              <a:spLocks noChangeShapeType="1"/>
            </p:cNvSpPr>
            <p:nvPr/>
          </p:nvSpPr>
          <p:spPr bwMode="auto">
            <a:xfrm flipV="1">
              <a:off x="3921" y="3581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8" name="Line 130"/>
            <p:cNvSpPr>
              <a:spLocks noChangeShapeType="1"/>
            </p:cNvSpPr>
            <p:nvPr/>
          </p:nvSpPr>
          <p:spPr bwMode="auto">
            <a:xfrm flipV="1">
              <a:off x="3927" y="356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59" name="Line 131"/>
            <p:cNvSpPr>
              <a:spLocks noChangeShapeType="1"/>
            </p:cNvSpPr>
            <p:nvPr/>
          </p:nvSpPr>
          <p:spPr bwMode="auto">
            <a:xfrm flipV="1">
              <a:off x="3933" y="3545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0" name="Line 132"/>
            <p:cNvSpPr>
              <a:spLocks noChangeShapeType="1"/>
            </p:cNvSpPr>
            <p:nvPr/>
          </p:nvSpPr>
          <p:spPr bwMode="auto">
            <a:xfrm flipV="1">
              <a:off x="3939" y="350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1" name="Line 133"/>
            <p:cNvSpPr>
              <a:spLocks noChangeShapeType="1"/>
            </p:cNvSpPr>
            <p:nvPr/>
          </p:nvSpPr>
          <p:spPr bwMode="auto">
            <a:xfrm flipV="1">
              <a:off x="3945" y="3455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2" name="Line 134"/>
            <p:cNvSpPr>
              <a:spLocks noChangeShapeType="1"/>
            </p:cNvSpPr>
            <p:nvPr/>
          </p:nvSpPr>
          <p:spPr bwMode="auto">
            <a:xfrm flipV="1">
              <a:off x="3951" y="3383"/>
              <a:ext cx="6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3" name="Line 135"/>
            <p:cNvSpPr>
              <a:spLocks noChangeShapeType="1"/>
            </p:cNvSpPr>
            <p:nvPr/>
          </p:nvSpPr>
          <p:spPr bwMode="auto">
            <a:xfrm flipV="1">
              <a:off x="3957" y="3335"/>
              <a:ext cx="6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4" name="Line 136"/>
            <p:cNvSpPr>
              <a:spLocks noChangeShapeType="1"/>
            </p:cNvSpPr>
            <p:nvPr/>
          </p:nvSpPr>
          <p:spPr bwMode="auto">
            <a:xfrm flipV="1">
              <a:off x="3963" y="3299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5" name="Line 137"/>
            <p:cNvSpPr>
              <a:spLocks noChangeShapeType="1"/>
            </p:cNvSpPr>
            <p:nvPr/>
          </p:nvSpPr>
          <p:spPr bwMode="auto">
            <a:xfrm>
              <a:off x="3969" y="3299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6" name="Line 138"/>
            <p:cNvSpPr>
              <a:spLocks noChangeShapeType="1"/>
            </p:cNvSpPr>
            <p:nvPr/>
          </p:nvSpPr>
          <p:spPr bwMode="auto">
            <a:xfrm>
              <a:off x="3975" y="3359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7" name="Line 139"/>
            <p:cNvSpPr>
              <a:spLocks noChangeShapeType="1"/>
            </p:cNvSpPr>
            <p:nvPr/>
          </p:nvSpPr>
          <p:spPr bwMode="auto">
            <a:xfrm>
              <a:off x="3981" y="341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8" name="Line 140"/>
            <p:cNvSpPr>
              <a:spLocks noChangeShapeType="1"/>
            </p:cNvSpPr>
            <p:nvPr/>
          </p:nvSpPr>
          <p:spPr bwMode="auto">
            <a:xfrm>
              <a:off x="3987" y="343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69" name="Line 141"/>
            <p:cNvSpPr>
              <a:spLocks noChangeShapeType="1"/>
            </p:cNvSpPr>
            <p:nvPr/>
          </p:nvSpPr>
          <p:spPr bwMode="auto">
            <a:xfrm>
              <a:off x="3993" y="3449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0" name="Line 142"/>
            <p:cNvSpPr>
              <a:spLocks noChangeShapeType="1"/>
            </p:cNvSpPr>
            <p:nvPr/>
          </p:nvSpPr>
          <p:spPr bwMode="auto">
            <a:xfrm>
              <a:off x="3999" y="349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1" name="Line 143"/>
            <p:cNvSpPr>
              <a:spLocks noChangeShapeType="1"/>
            </p:cNvSpPr>
            <p:nvPr/>
          </p:nvSpPr>
          <p:spPr bwMode="auto">
            <a:xfrm>
              <a:off x="4005" y="3521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2" name="Line 144"/>
            <p:cNvSpPr>
              <a:spLocks noChangeShapeType="1"/>
            </p:cNvSpPr>
            <p:nvPr/>
          </p:nvSpPr>
          <p:spPr bwMode="auto">
            <a:xfrm>
              <a:off x="4011" y="355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3" name="Line 145"/>
            <p:cNvSpPr>
              <a:spLocks noChangeShapeType="1"/>
            </p:cNvSpPr>
            <p:nvPr/>
          </p:nvSpPr>
          <p:spPr bwMode="auto">
            <a:xfrm>
              <a:off x="4017" y="3569"/>
              <a:ext cx="6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4" name="Line 146"/>
            <p:cNvSpPr>
              <a:spLocks noChangeShapeType="1"/>
            </p:cNvSpPr>
            <p:nvPr/>
          </p:nvSpPr>
          <p:spPr bwMode="auto">
            <a:xfrm>
              <a:off x="4023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5" name="Line 147"/>
            <p:cNvSpPr>
              <a:spLocks noChangeShapeType="1"/>
            </p:cNvSpPr>
            <p:nvPr/>
          </p:nvSpPr>
          <p:spPr bwMode="auto">
            <a:xfrm>
              <a:off x="402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6" name="Line 148"/>
            <p:cNvSpPr>
              <a:spLocks noChangeShapeType="1"/>
            </p:cNvSpPr>
            <p:nvPr/>
          </p:nvSpPr>
          <p:spPr bwMode="auto">
            <a:xfrm>
              <a:off x="4035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7" name="Line 149"/>
            <p:cNvSpPr>
              <a:spLocks noChangeShapeType="1"/>
            </p:cNvSpPr>
            <p:nvPr/>
          </p:nvSpPr>
          <p:spPr bwMode="auto">
            <a:xfrm>
              <a:off x="4041" y="361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8" name="Line 150"/>
            <p:cNvSpPr>
              <a:spLocks noChangeShapeType="1"/>
            </p:cNvSpPr>
            <p:nvPr/>
          </p:nvSpPr>
          <p:spPr bwMode="auto">
            <a:xfrm flipV="1">
              <a:off x="4047" y="361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79" name="Line 151"/>
            <p:cNvSpPr>
              <a:spLocks noChangeShapeType="1"/>
            </p:cNvSpPr>
            <p:nvPr/>
          </p:nvSpPr>
          <p:spPr bwMode="auto">
            <a:xfrm>
              <a:off x="4053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0" name="Line 152"/>
            <p:cNvSpPr>
              <a:spLocks noChangeShapeType="1"/>
            </p:cNvSpPr>
            <p:nvPr/>
          </p:nvSpPr>
          <p:spPr bwMode="auto">
            <a:xfrm>
              <a:off x="4059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1" name="Line 153"/>
            <p:cNvSpPr>
              <a:spLocks noChangeShapeType="1"/>
            </p:cNvSpPr>
            <p:nvPr/>
          </p:nvSpPr>
          <p:spPr bwMode="auto">
            <a:xfrm>
              <a:off x="4065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2" name="Line 154"/>
            <p:cNvSpPr>
              <a:spLocks noChangeShapeType="1"/>
            </p:cNvSpPr>
            <p:nvPr/>
          </p:nvSpPr>
          <p:spPr bwMode="auto">
            <a:xfrm>
              <a:off x="4071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3" name="Line 155"/>
            <p:cNvSpPr>
              <a:spLocks noChangeShapeType="1"/>
            </p:cNvSpPr>
            <p:nvPr/>
          </p:nvSpPr>
          <p:spPr bwMode="auto">
            <a:xfrm>
              <a:off x="4077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4" name="Line 156"/>
            <p:cNvSpPr>
              <a:spLocks noChangeShapeType="1"/>
            </p:cNvSpPr>
            <p:nvPr/>
          </p:nvSpPr>
          <p:spPr bwMode="auto">
            <a:xfrm>
              <a:off x="4083" y="36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5" name="Line 157"/>
            <p:cNvSpPr>
              <a:spLocks noChangeShapeType="1"/>
            </p:cNvSpPr>
            <p:nvPr/>
          </p:nvSpPr>
          <p:spPr bwMode="auto">
            <a:xfrm flipV="1">
              <a:off x="4089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6" name="Line 158"/>
            <p:cNvSpPr>
              <a:spLocks noChangeShapeType="1"/>
            </p:cNvSpPr>
            <p:nvPr/>
          </p:nvSpPr>
          <p:spPr bwMode="auto">
            <a:xfrm>
              <a:off x="4095" y="36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7" name="Line 159"/>
            <p:cNvSpPr>
              <a:spLocks noChangeShapeType="1"/>
            </p:cNvSpPr>
            <p:nvPr/>
          </p:nvSpPr>
          <p:spPr bwMode="auto">
            <a:xfrm flipV="1">
              <a:off x="4101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8" name="Line 160"/>
            <p:cNvSpPr>
              <a:spLocks noChangeShapeType="1"/>
            </p:cNvSpPr>
            <p:nvPr/>
          </p:nvSpPr>
          <p:spPr bwMode="auto">
            <a:xfrm flipV="1">
              <a:off x="4107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89" name="Line 161"/>
            <p:cNvSpPr>
              <a:spLocks noChangeShapeType="1"/>
            </p:cNvSpPr>
            <p:nvPr/>
          </p:nvSpPr>
          <p:spPr bwMode="auto">
            <a:xfrm flipV="1">
              <a:off x="4113" y="3581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0" name="Line 162"/>
            <p:cNvSpPr>
              <a:spLocks noChangeShapeType="1"/>
            </p:cNvSpPr>
            <p:nvPr/>
          </p:nvSpPr>
          <p:spPr bwMode="auto">
            <a:xfrm flipV="1">
              <a:off x="4119" y="3569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1" name="Line 163"/>
            <p:cNvSpPr>
              <a:spLocks noChangeShapeType="1"/>
            </p:cNvSpPr>
            <p:nvPr/>
          </p:nvSpPr>
          <p:spPr bwMode="auto">
            <a:xfrm>
              <a:off x="4125" y="356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2" name="Line 164"/>
            <p:cNvSpPr>
              <a:spLocks noChangeShapeType="1"/>
            </p:cNvSpPr>
            <p:nvPr/>
          </p:nvSpPr>
          <p:spPr bwMode="auto">
            <a:xfrm>
              <a:off x="4131" y="357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3" name="Line 165"/>
            <p:cNvSpPr>
              <a:spLocks noChangeShapeType="1"/>
            </p:cNvSpPr>
            <p:nvPr/>
          </p:nvSpPr>
          <p:spPr bwMode="auto">
            <a:xfrm flipV="1">
              <a:off x="4137" y="356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4" name="Line 166"/>
            <p:cNvSpPr>
              <a:spLocks noChangeShapeType="1"/>
            </p:cNvSpPr>
            <p:nvPr/>
          </p:nvSpPr>
          <p:spPr bwMode="auto">
            <a:xfrm flipV="1">
              <a:off x="4143" y="356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5" name="Line 167"/>
            <p:cNvSpPr>
              <a:spLocks noChangeShapeType="1"/>
            </p:cNvSpPr>
            <p:nvPr/>
          </p:nvSpPr>
          <p:spPr bwMode="auto">
            <a:xfrm flipV="1">
              <a:off x="4149" y="355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6" name="Line 168"/>
            <p:cNvSpPr>
              <a:spLocks noChangeShapeType="1"/>
            </p:cNvSpPr>
            <p:nvPr/>
          </p:nvSpPr>
          <p:spPr bwMode="auto">
            <a:xfrm>
              <a:off x="4155" y="355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7" name="Line 169"/>
            <p:cNvSpPr>
              <a:spLocks noChangeShapeType="1"/>
            </p:cNvSpPr>
            <p:nvPr/>
          </p:nvSpPr>
          <p:spPr bwMode="auto">
            <a:xfrm>
              <a:off x="4161" y="355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8" name="Line 170"/>
            <p:cNvSpPr>
              <a:spLocks noChangeShapeType="1"/>
            </p:cNvSpPr>
            <p:nvPr/>
          </p:nvSpPr>
          <p:spPr bwMode="auto">
            <a:xfrm>
              <a:off x="4167" y="356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99" name="Line 171"/>
            <p:cNvSpPr>
              <a:spLocks noChangeShapeType="1"/>
            </p:cNvSpPr>
            <p:nvPr/>
          </p:nvSpPr>
          <p:spPr bwMode="auto">
            <a:xfrm>
              <a:off x="4173" y="3569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0" name="Line 172"/>
            <p:cNvSpPr>
              <a:spLocks noChangeShapeType="1"/>
            </p:cNvSpPr>
            <p:nvPr/>
          </p:nvSpPr>
          <p:spPr bwMode="auto">
            <a:xfrm>
              <a:off x="4179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1" name="Line 173"/>
            <p:cNvSpPr>
              <a:spLocks noChangeShapeType="1"/>
            </p:cNvSpPr>
            <p:nvPr/>
          </p:nvSpPr>
          <p:spPr bwMode="auto">
            <a:xfrm>
              <a:off x="4185" y="3593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2" name="Line 174"/>
            <p:cNvSpPr>
              <a:spLocks noChangeShapeType="1"/>
            </p:cNvSpPr>
            <p:nvPr/>
          </p:nvSpPr>
          <p:spPr bwMode="auto">
            <a:xfrm>
              <a:off x="4191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3" name="Line 175"/>
            <p:cNvSpPr>
              <a:spLocks noChangeShapeType="1"/>
            </p:cNvSpPr>
            <p:nvPr/>
          </p:nvSpPr>
          <p:spPr bwMode="auto">
            <a:xfrm flipV="1">
              <a:off x="4197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4" name="Line 176"/>
            <p:cNvSpPr>
              <a:spLocks noChangeShapeType="1"/>
            </p:cNvSpPr>
            <p:nvPr/>
          </p:nvSpPr>
          <p:spPr bwMode="auto">
            <a:xfrm flipV="1">
              <a:off x="4203" y="3599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5" name="Line 177"/>
            <p:cNvSpPr>
              <a:spLocks noChangeShapeType="1"/>
            </p:cNvSpPr>
            <p:nvPr/>
          </p:nvSpPr>
          <p:spPr bwMode="auto">
            <a:xfrm flipV="1">
              <a:off x="4209" y="3593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6" name="Line 178"/>
            <p:cNvSpPr>
              <a:spLocks noChangeShapeType="1"/>
            </p:cNvSpPr>
            <p:nvPr/>
          </p:nvSpPr>
          <p:spPr bwMode="auto">
            <a:xfrm flipV="1">
              <a:off x="4215" y="3587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7" name="Line 179"/>
            <p:cNvSpPr>
              <a:spLocks noChangeShapeType="1"/>
            </p:cNvSpPr>
            <p:nvPr/>
          </p:nvSpPr>
          <p:spPr bwMode="auto">
            <a:xfrm flipV="1">
              <a:off x="4221" y="3575"/>
              <a:ext cx="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8" name="Line 180"/>
            <p:cNvSpPr>
              <a:spLocks noChangeShapeType="1"/>
            </p:cNvSpPr>
            <p:nvPr/>
          </p:nvSpPr>
          <p:spPr bwMode="auto">
            <a:xfrm flipV="1">
              <a:off x="4227" y="3557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09" name="Line 181"/>
            <p:cNvSpPr>
              <a:spLocks noChangeShapeType="1"/>
            </p:cNvSpPr>
            <p:nvPr/>
          </p:nvSpPr>
          <p:spPr bwMode="auto">
            <a:xfrm flipV="1">
              <a:off x="4233" y="3527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0" name="Line 182"/>
            <p:cNvSpPr>
              <a:spLocks noChangeShapeType="1"/>
            </p:cNvSpPr>
            <p:nvPr/>
          </p:nvSpPr>
          <p:spPr bwMode="auto">
            <a:xfrm flipV="1">
              <a:off x="4239" y="3485"/>
              <a:ext cx="6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1" name="Line 183"/>
            <p:cNvSpPr>
              <a:spLocks noChangeShapeType="1"/>
            </p:cNvSpPr>
            <p:nvPr/>
          </p:nvSpPr>
          <p:spPr bwMode="auto">
            <a:xfrm flipV="1">
              <a:off x="4245" y="3419"/>
              <a:ext cx="6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2" name="Line 184"/>
            <p:cNvSpPr>
              <a:spLocks noChangeShapeType="1"/>
            </p:cNvSpPr>
            <p:nvPr/>
          </p:nvSpPr>
          <p:spPr bwMode="auto">
            <a:xfrm flipV="1">
              <a:off x="4251" y="3329"/>
              <a:ext cx="6" cy="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3" name="Line 185"/>
            <p:cNvSpPr>
              <a:spLocks noChangeShapeType="1"/>
            </p:cNvSpPr>
            <p:nvPr/>
          </p:nvSpPr>
          <p:spPr bwMode="auto">
            <a:xfrm flipV="1">
              <a:off x="4257" y="3203"/>
              <a:ext cx="6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4" name="Line 186"/>
            <p:cNvSpPr>
              <a:spLocks noChangeShapeType="1"/>
            </p:cNvSpPr>
            <p:nvPr/>
          </p:nvSpPr>
          <p:spPr bwMode="auto">
            <a:xfrm flipV="1">
              <a:off x="4263" y="3077"/>
              <a:ext cx="6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5" name="Line 187"/>
            <p:cNvSpPr>
              <a:spLocks noChangeShapeType="1"/>
            </p:cNvSpPr>
            <p:nvPr/>
          </p:nvSpPr>
          <p:spPr bwMode="auto">
            <a:xfrm>
              <a:off x="4269" y="307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6" name="Line 188"/>
            <p:cNvSpPr>
              <a:spLocks noChangeShapeType="1"/>
            </p:cNvSpPr>
            <p:nvPr/>
          </p:nvSpPr>
          <p:spPr bwMode="auto">
            <a:xfrm>
              <a:off x="4275" y="3077"/>
              <a:ext cx="6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7" name="Line 189"/>
            <p:cNvSpPr>
              <a:spLocks noChangeShapeType="1"/>
            </p:cNvSpPr>
            <p:nvPr/>
          </p:nvSpPr>
          <p:spPr bwMode="auto">
            <a:xfrm>
              <a:off x="4281" y="3137"/>
              <a:ext cx="6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8" name="Line 190"/>
            <p:cNvSpPr>
              <a:spLocks noChangeShapeType="1"/>
            </p:cNvSpPr>
            <p:nvPr/>
          </p:nvSpPr>
          <p:spPr bwMode="auto">
            <a:xfrm>
              <a:off x="4287" y="3317"/>
              <a:ext cx="6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19" name="Line 191"/>
            <p:cNvSpPr>
              <a:spLocks noChangeShapeType="1"/>
            </p:cNvSpPr>
            <p:nvPr/>
          </p:nvSpPr>
          <p:spPr bwMode="auto">
            <a:xfrm>
              <a:off x="4293" y="3437"/>
              <a:ext cx="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0" name="Line 192"/>
            <p:cNvSpPr>
              <a:spLocks noChangeShapeType="1"/>
            </p:cNvSpPr>
            <p:nvPr/>
          </p:nvSpPr>
          <p:spPr bwMode="auto">
            <a:xfrm>
              <a:off x="4299" y="3491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1" name="Line 193"/>
            <p:cNvSpPr>
              <a:spLocks noChangeShapeType="1"/>
            </p:cNvSpPr>
            <p:nvPr/>
          </p:nvSpPr>
          <p:spPr bwMode="auto">
            <a:xfrm>
              <a:off x="4305" y="3527"/>
              <a:ext cx="6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2" name="Line 194"/>
            <p:cNvSpPr>
              <a:spLocks noChangeShapeType="1"/>
            </p:cNvSpPr>
            <p:nvPr/>
          </p:nvSpPr>
          <p:spPr bwMode="auto">
            <a:xfrm>
              <a:off x="4311" y="3563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3" name="Line 195"/>
            <p:cNvSpPr>
              <a:spLocks noChangeShapeType="1"/>
            </p:cNvSpPr>
            <p:nvPr/>
          </p:nvSpPr>
          <p:spPr bwMode="auto">
            <a:xfrm>
              <a:off x="4317" y="3581"/>
              <a:ext cx="6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4" name="Line 196"/>
            <p:cNvSpPr>
              <a:spLocks noChangeShapeType="1"/>
            </p:cNvSpPr>
            <p:nvPr/>
          </p:nvSpPr>
          <p:spPr bwMode="auto">
            <a:xfrm>
              <a:off x="4323" y="35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25" name="Line 197"/>
            <p:cNvSpPr>
              <a:spLocks noChangeShapeType="1"/>
            </p:cNvSpPr>
            <p:nvPr/>
          </p:nvSpPr>
          <p:spPr bwMode="auto">
            <a:xfrm>
              <a:off x="4323" y="3605"/>
              <a:ext cx="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198"/>
            <p:cNvGrpSpPr>
              <a:grpSpLocks/>
            </p:cNvGrpSpPr>
            <p:nvPr/>
          </p:nvGrpSpPr>
          <p:grpSpPr bwMode="auto">
            <a:xfrm>
              <a:off x="3231" y="3143"/>
              <a:ext cx="1440" cy="492"/>
              <a:chOff x="3231" y="3143"/>
              <a:chExt cx="1440" cy="492"/>
            </a:xfrm>
          </p:grpSpPr>
          <p:sp>
            <p:nvSpPr>
              <p:cNvPr id="381127" name="Line 199"/>
              <p:cNvSpPr>
                <a:spLocks noChangeShapeType="1"/>
              </p:cNvSpPr>
              <p:nvPr/>
            </p:nvSpPr>
            <p:spPr bwMode="auto">
              <a:xfrm>
                <a:off x="4329" y="36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28" name="Line 200"/>
              <p:cNvSpPr>
                <a:spLocks noChangeShapeType="1"/>
              </p:cNvSpPr>
              <p:nvPr/>
            </p:nvSpPr>
            <p:spPr bwMode="auto">
              <a:xfrm>
                <a:off x="433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29" name="Line 201"/>
              <p:cNvSpPr>
                <a:spLocks noChangeShapeType="1"/>
              </p:cNvSpPr>
              <p:nvPr/>
            </p:nvSpPr>
            <p:spPr bwMode="auto">
              <a:xfrm>
                <a:off x="434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0" name="Line 202"/>
              <p:cNvSpPr>
                <a:spLocks noChangeShapeType="1"/>
              </p:cNvSpPr>
              <p:nvPr/>
            </p:nvSpPr>
            <p:spPr bwMode="auto">
              <a:xfrm>
                <a:off x="434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1" name="Line 203"/>
              <p:cNvSpPr>
                <a:spLocks noChangeShapeType="1"/>
              </p:cNvSpPr>
              <p:nvPr/>
            </p:nvSpPr>
            <p:spPr bwMode="auto">
              <a:xfrm>
                <a:off x="435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2" name="Line 204"/>
              <p:cNvSpPr>
                <a:spLocks noChangeShapeType="1"/>
              </p:cNvSpPr>
              <p:nvPr/>
            </p:nvSpPr>
            <p:spPr bwMode="auto">
              <a:xfrm>
                <a:off x="435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3" name="Line 205"/>
              <p:cNvSpPr>
                <a:spLocks noChangeShapeType="1"/>
              </p:cNvSpPr>
              <p:nvPr/>
            </p:nvSpPr>
            <p:spPr bwMode="auto">
              <a:xfrm>
                <a:off x="436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4" name="Line 206"/>
              <p:cNvSpPr>
                <a:spLocks noChangeShapeType="1"/>
              </p:cNvSpPr>
              <p:nvPr/>
            </p:nvSpPr>
            <p:spPr bwMode="auto">
              <a:xfrm>
                <a:off x="437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5" name="Line 207"/>
              <p:cNvSpPr>
                <a:spLocks noChangeShapeType="1"/>
              </p:cNvSpPr>
              <p:nvPr/>
            </p:nvSpPr>
            <p:spPr bwMode="auto">
              <a:xfrm>
                <a:off x="437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6" name="Line 208"/>
              <p:cNvSpPr>
                <a:spLocks noChangeShapeType="1"/>
              </p:cNvSpPr>
              <p:nvPr/>
            </p:nvSpPr>
            <p:spPr bwMode="auto">
              <a:xfrm>
                <a:off x="438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7" name="Line 209"/>
              <p:cNvSpPr>
                <a:spLocks noChangeShapeType="1"/>
              </p:cNvSpPr>
              <p:nvPr/>
            </p:nvSpPr>
            <p:spPr bwMode="auto">
              <a:xfrm>
                <a:off x="438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8" name="Line 210"/>
              <p:cNvSpPr>
                <a:spLocks noChangeShapeType="1"/>
              </p:cNvSpPr>
              <p:nvPr/>
            </p:nvSpPr>
            <p:spPr bwMode="auto">
              <a:xfrm>
                <a:off x="439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39" name="Line 211"/>
              <p:cNvSpPr>
                <a:spLocks noChangeShapeType="1"/>
              </p:cNvSpPr>
              <p:nvPr/>
            </p:nvSpPr>
            <p:spPr bwMode="auto">
              <a:xfrm>
                <a:off x="440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0" name="Line 212"/>
              <p:cNvSpPr>
                <a:spLocks noChangeShapeType="1"/>
              </p:cNvSpPr>
              <p:nvPr/>
            </p:nvSpPr>
            <p:spPr bwMode="auto">
              <a:xfrm>
                <a:off x="440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1" name="Line 213"/>
              <p:cNvSpPr>
                <a:spLocks noChangeShapeType="1"/>
              </p:cNvSpPr>
              <p:nvPr/>
            </p:nvSpPr>
            <p:spPr bwMode="auto">
              <a:xfrm>
                <a:off x="441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2" name="Line 214"/>
              <p:cNvSpPr>
                <a:spLocks noChangeShapeType="1"/>
              </p:cNvSpPr>
              <p:nvPr/>
            </p:nvSpPr>
            <p:spPr bwMode="auto">
              <a:xfrm>
                <a:off x="441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3" name="Line 215"/>
              <p:cNvSpPr>
                <a:spLocks noChangeShapeType="1"/>
              </p:cNvSpPr>
              <p:nvPr/>
            </p:nvSpPr>
            <p:spPr bwMode="auto">
              <a:xfrm>
                <a:off x="442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4" name="Line 216"/>
              <p:cNvSpPr>
                <a:spLocks noChangeShapeType="1"/>
              </p:cNvSpPr>
              <p:nvPr/>
            </p:nvSpPr>
            <p:spPr bwMode="auto">
              <a:xfrm>
                <a:off x="443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5" name="Line 217"/>
              <p:cNvSpPr>
                <a:spLocks noChangeShapeType="1"/>
              </p:cNvSpPr>
              <p:nvPr/>
            </p:nvSpPr>
            <p:spPr bwMode="auto">
              <a:xfrm>
                <a:off x="443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6" name="Line 218"/>
              <p:cNvSpPr>
                <a:spLocks noChangeShapeType="1"/>
              </p:cNvSpPr>
              <p:nvPr/>
            </p:nvSpPr>
            <p:spPr bwMode="auto">
              <a:xfrm>
                <a:off x="444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7" name="Line 219"/>
              <p:cNvSpPr>
                <a:spLocks noChangeShapeType="1"/>
              </p:cNvSpPr>
              <p:nvPr/>
            </p:nvSpPr>
            <p:spPr bwMode="auto">
              <a:xfrm>
                <a:off x="444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8" name="Line 220"/>
              <p:cNvSpPr>
                <a:spLocks noChangeShapeType="1"/>
              </p:cNvSpPr>
              <p:nvPr/>
            </p:nvSpPr>
            <p:spPr bwMode="auto">
              <a:xfrm>
                <a:off x="445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49" name="Line 221"/>
              <p:cNvSpPr>
                <a:spLocks noChangeShapeType="1"/>
              </p:cNvSpPr>
              <p:nvPr/>
            </p:nvSpPr>
            <p:spPr bwMode="auto">
              <a:xfrm>
                <a:off x="446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0" name="Line 222"/>
              <p:cNvSpPr>
                <a:spLocks noChangeShapeType="1"/>
              </p:cNvSpPr>
              <p:nvPr/>
            </p:nvSpPr>
            <p:spPr bwMode="auto">
              <a:xfrm>
                <a:off x="446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1" name="Line 223"/>
              <p:cNvSpPr>
                <a:spLocks noChangeShapeType="1"/>
              </p:cNvSpPr>
              <p:nvPr/>
            </p:nvSpPr>
            <p:spPr bwMode="auto">
              <a:xfrm>
                <a:off x="447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2" name="Line 224"/>
              <p:cNvSpPr>
                <a:spLocks noChangeShapeType="1"/>
              </p:cNvSpPr>
              <p:nvPr/>
            </p:nvSpPr>
            <p:spPr bwMode="auto">
              <a:xfrm>
                <a:off x="447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3" name="Line 225"/>
              <p:cNvSpPr>
                <a:spLocks noChangeShapeType="1"/>
              </p:cNvSpPr>
              <p:nvPr/>
            </p:nvSpPr>
            <p:spPr bwMode="auto">
              <a:xfrm>
                <a:off x="448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4" name="Line 226"/>
              <p:cNvSpPr>
                <a:spLocks noChangeShapeType="1"/>
              </p:cNvSpPr>
              <p:nvPr/>
            </p:nvSpPr>
            <p:spPr bwMode="auto">
              <a:xfrm>
                <a:off x="449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5" name="Line 227"/>
              <p:cNvSpPr>
                <a:spLocks noChangeShapeType="1"/>
              </p:cNvSpPr>
              <p:nvPr/>
            </p:nvSpPr>
            <p:spPr bwMode="auto">
              <a:xfrm>
                <a:off x="449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6" name="Line 228"/>
              <p:cNvSpPr>
                <a:spLocks noChangeShapeType="1"/>
              </p:cNvSpPr>
              <p:nvPr/>
            </p:nvSpPr>
            <p:spPr bwMode="auto">
              <a:xfrm>
                <a:off x="4503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7" name="Line 229"/>
              <p:cNvSpPr>
                <a:spLocks noChangeShapeType="1"/>
              </p:cNvSpPr>
              <p:nvPr/>
            </p:nvSpPr>
            <p:spPr bwMode="auto">
              <a:xfrm>
                <a:off x="4509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8" name="Line 230"/>
              <p:cNvSpPr>
                <a:spLocks noChangeShapeType="1"/>
              </p:cNvSpPr>
              <p:nvPr/>
            </p:nvSpPr>
            <p:spPr bwMode="auto">
              <a:xfrm>
                <a:off x="4515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59" name="Line 231"/>
              <p:cNvSpPr>
                <a:spLocks noChangeShapeType="1"/>
              </p:cNvSpPr>
              <p:nvPr/>
            </p:nvSpPr>
            <p:spPr bwMode="auto">
              <a:xfrm>
                <a:off x="4521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0" name="Line 232"/>
              <p:cNvSpPr>
                <a:spLocks noChangeShapeType="1"/>
              </p:cNvSpPr>
              <p:nvPr/>
            </p:nvSpPr>
            <p:spPr bwMode="auto">
              <a:xfrm>
                <a:off x="4527" y="3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1" name="Line 233"/>
              <p:cNvSpPr>
                <a:spLocks noChangeShapeType="1"/>
              </p:cNvSpPr>
              <p:nvPr/>
            </p:nvSpPr>
            <p:spPr bwMode="auto">
              <a:xfrm flipV="1">
                <a:off x="4533" y="361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2" name="Line 234"/>
              <p:cNvSpPr>
                <a:spLocks noChangeShapeType="1"/>
              </p:cNvSpPr>
              <p:nvPr/>
            </p:nvSpPr>
            <p:spPr bwMode="auto">
              <a:xfrm>
                <a:off x="4539" y="36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3" name="Line 235"/>
              <p:cNvSpPr>
                <a:spLocks noChangeShapeType="1"/>
              </p:cNvSpPr>
              <p:nvPr/>
            </p:nvSpPr>
            <p:spPr bwMode="auto">
              <a:xfrm flipV="1">
                <a:off x="4545" y="36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4" name="Line 236"/>
              <p:cNvSpPr>
                <a:spLocks noChangeShapeType="1"/>
              </p:cNvSpPr>
              <p:nvPr/>
            </p:nvSpPr>
            <p:spPr bwMode="auto">
              <a:xfrm flipV="1">
                <a:off x="4551" y="3599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5" name="Line 237"/>
              <p:cNvSpPr>
                <a:spLocks noChangeShapeType="1"/>
              </p:cNvSpPr>
              <p:nvPr/>
            </p:nvSpPr>
            <p:spPr bwMode="auto">
              <a:xfrm flipV="1">
                <a:off x="4557" y="358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6" name="Line 238"/>
              <p:cNvSpPr>
                <a:spLocks noChangeShapeType="1"/>
              </p:cNvSpPr>
              <p:nvPr/>
            </p:nvSpPr>
            <p:spPr bwMode="auto">
              <a:xfrm flipV="1">
                <a:off x="4563" y="3557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7" name="Line 239"/>
              <p:cNvSpPr>
                <a:spLocks noChangeShapeType="1"/>
              </p:cNvSpPr>
              <p:nvPr/>
            </p:nvSpPr>
            <p:spPr bwMode="auto">
              <a:xfrm flipV="1">
                <a:off x="4569" y="3509"/>
                <a:ext cx="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8" name="Line 240"/>
              <p:cNvSpPr>
                <a:spLocks noChangeShapeType="1"/>
              </p:cNvSpPr>
              <p:nvPr/>
            </p:nvSpPr>
            <p:spPr bwMode="auto">
              <a:xfrm flipV="1">
                <a:off x="4575" y="3455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69" name="Line 241"/>
              <p:cNvSpPr>
                <a:spLocks noChangeShapeType="1"/>
              </p:cNvSpPr>
              <p:nvPr/>
            </p:nvSpPr>
            <p:spPr bwMode="auto">
              <a:xfrm flipV="1">
                <a:off x="4581" y="3383"/>
                <a:ext cx="6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0" name="Line 242"/>
              <p:cNvSpPr>
                <a:spLocks noChangeShapeType="1"/>
              </p:cNvSpPr>
              <p:nvPr/>
            </p:nvSpPr>
            <p:spPr bwMode="auto">
              <a:xfrm flipV="1">
                <a:off x="4587" y="3371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1" name="Line 243"/>
              <p:cNvSpPr>
                <a:spLocks noChangeShapeType="1"/>
              </p:cNvSpPr>
              <p:nvPr/>
            </p:nvSpPr>
            <p:spPr bwMode="auto">
              <a:xfrm flipV="1">
                <a:off x="4593" y="336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2" name="Line 244"/>
              <p:cNvSpPr>
                <a:spLocks noChangeShapeType="1"/>
              </p:cNvSpPr>
              <p:nvPr/>
            </p:nvSpPr>
            <p:spPr bwMode="auto">
              <a:xfrm flipV="1">
                <a:off x="4599" y="3323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3" name="Line 245"/>
              <p:cNvSpPr>
                <a:spLocks noChangeShapeType="1"/>
              </p:cNvSpPr>
              <p:nvPr/>
            </p:nvSpPr>
            <p:spPr bwMode="auto">
              <a:xfrm flipV="1">
                <a:off x="4605" y="3293"/>
                <a:ext cx="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4" name="Line 246"/>
              <p:cNvSpPr>
                <a:spLocks noChangeShapeType="1"/>
              </p:cNvSpPr>
              <p:nvPr/>
            </p:nvSpPr>
            <p:spPr bwMode="auto">
              <a:xfrm>
                <a:off x="4611" y="3293"/>
                <a:ext cx="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5" name="Line 247"/>
              <p:cNvSpPr>
                <a:spLocks noChangeShapeType="1"/>
              </p:cNvSpPr>
              <p:nvPr/>
            </p:nvSpPr>
            <p:spPr bwMode="auto">
              <a:xfrm>
                <a:off x="4617" y="3317"/>
                <a:ext cx="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6" name="Line 248"/>
              <p:cNvSpPr>
                <a:spLocks noChangeShapeType="1"/>
              </p:cNvSpPr>
              <p:nvPr/>
            </p:nvSpPr>
            <p:spPr bwMode="auto">
              <a:xfrm>
                <a:off x="4623" y="3359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7" name="Line 249"/>
              <p:cNvSpPr>
                <a:spLocks noChangeShapeType="1"/>
              </p:cNvSpPr>
              <p:nvPr/>
            </p:nvSpPr>
            <p:spPr bwMode="auto">
              <a:xfrm>
                <a:off x="4629" y="3425"/>
                <a:ext cx="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8" name="Line 250"/>
              <p:cNvSpPr>
                <a:spLocks noChangeShapeType="1"/>
              </p:cNvSpPr>
              <p:nvPr/>
            </p:nvSpPr>
            <p:spPr bwMode="auto">
              <a:xfrm>
                <a:off x="4635" y="3479"/>
                <a:ext cx="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79" name="Line 251"/>
              <p:cNvSpPr>
                <a:spLocks noChangeShapeType="1"/>
              </p:cNvSpPr>
              <p:nvPr/>
            </p:nvSpPr>
            <p:spPr bwMode="auto">
              <a:xfrm>
                <a:off x="4641" y="3545"/>
                <a:ext cx="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0" name="Line 252"/>
              <p:cNvSpPr>
                <a:spLocks noChangeShapeType="1"/>
              </p:cNvSpPr>
              <p:nvPr/>
            </p:nvSpPr>
            <p:spPr bwMode="auto">
              <a:xfrm>
                <a:off x="4647" y="3581"/>
                <a:ext cx="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1" name="Line 253"/>
              <p:cNvSpPr>
                <a:spLocks noChangeShapeType="1"/>
              </p:cNvSpPr>
              <p:nvPr/>
            </p:nvSpPr>
            <p:spPr bwMode="auto">
              <a:xfrm>
                <a:off x="4653" y="3599"/>
                <a:ext cx="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2" name="Line 254"/>
              <p:cNvSpPr>
                <a:spLocks noChangeShapeType="1"/>
              </p:cNvSpPr>
              <p:nvPr/>
            </p:nvSpPr>
            <p:spPr bwMode="auto">
              <a:xfrm flipV="1">
                <a:off x="4659" y="3605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3" name="Line 255"/>
              <p:cNvSpPr>
                <a:spLocks noChangeShapeType="1"/>
              </p:cNvSpPr>
              <p:nvPr/>
            </p:nvSpPr>
            <p:spPr bwMode="auto">
              <a:xfrm>
                <a:off x="4665" y="360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4" name="Oval 256"/>
              <p:cNvSpPr>
                <a:spLocks noChangeArrowheads="1"/>
              </p:cNvSpPr>
              <p:nvPr/>
            </p:nvSpPr>
            <p:spPr bwMode="auto">
              <a:xfrm>
                <a:off x="3231" y="347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5" name="Oval 257"/>
              <p:cNvSpPr>
                <a:spLocks noChangeArrowheads="1"/>
              </p:cNvSpPr>
              <p:nvPr/>
            </p:nvSpPr>
            <p:spPr bwMode="auto">
              <a:xfrm>
                <a:off x="3237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6" name="Oval 258"/>
              <p:cNvSpPr>
                <a:spLocks noChangeArrowheads="1"/>
              </p:cNvSpPr>
              <p:nvPr/>
            </p:nvSpPr>
            <p:spPr bwMode="auto">
              <a:xfrm>
                <a:off x="3243" y="35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7" name="Oval 259"/>
              <p:cNvSpPr>
                <a:spLocks noChangeArrowheads="1"/>
              </p:cNvSpPr>
              <p:nvPr/>
            </p:nvSpPr>
            <p:spPr bwMode="auto">
              <a:xfrm>
                <a:off x="324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8" name="Oval 260"/>
              <p:cNvSpPr>
                <a:spLocks noChangeArrowheads="1"/>
              </p:cNvSpPr>
              <p:nvPr/>
            </p:nvSpPr>
            <p:spPr bwMode="auto">
              <a:xfrm>
                <a:off x="3255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89" name="Oval 261"/>
              <p:cNvSpPr>
                <a:spLocks noChangeArrowheads="1"/>
              </p:cNvSpPr>
              <p:nvPr/>
            </p:nvSpPr>
            <p:spPr bwMode="auto">
              <a:xfrm>
                <a:off x="3261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0" name="Oval 262"/>
              <p:cNvSpPr>
                <a:spLocks noChangeArrowheads="1"/>
              </p:cNvSpPr>
              <p:nvPr/>
            </p:nvSpPr>
            <p:spPr bwMode="auto">
              <a:xfrm>
                <a:off x="3267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1" name="Oval 263"/>
              <p:cNvSpPr>
                <a:spLocks noChangeArrowheads="1"/>
              </p:cNvSpPr>
              <p:nvPr/>
            </p:nvSpPr>
            <p:spPr bwMode="auto">
              <a:xfrm>
                <a:off x="3273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2" name="Oval 264"/>
              <p:cNvSpPr>
                <a:spLocks noChangeArrowheads="1"/>
              </p:cNvSpPr>
              <p:nvPr/>
            </p:nvSpPr>
            <p:spPr bwMode="auto">
              <a:xfrm>
                <a:off x="3279" y="349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3" name="Oval 265"/>
              <p:cNvSpPr>
                <a:spLocks noChangeArrowheads="1"/>
              </p:cNvSpPr>
              <p:nvPr/>
            </p:nvSpPr>
            <p:spPr bwMode="auto">
              <a:xfrm>
                <a:off x="3285" y="347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4" name="Oval 266"/>
              <p:cNvSpPr>
                <a:spLocks noChangeArrowheads="1"/>
              </p:cNvSpPr>
              <p:nvPr/>
            </p:nvSpPr>
            <p:spPr bwMode="auto">
              <a:xfrm>
                <a:off x="3291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5" name="Oval 267"/>
              <p:cNvSpPr>
                <a:spLocks noChangeArrowheads="1"/>
              </p:cNvSpPr>
              <p:nvPr/>
            </p:nvSpPr>
            <p:spPr bwMode="auto">
              <a:xfrm>
                <a:off x="3297" y="338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6" name="Oval 268"/>
              <p:cNvSpPr>
                <a:spLocks noChangeArrowheads="1"/>
              </p:cNvSpPr>
              <p:nvPr/>
            </p:nvSpPr>
            <p:spPr bwMode="auto">
              <a:xfrm>
                <a:off x="3303" y="332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7" name="Oval 269"/>
              <p:cNvSpPr>
                <a:spLocks noChangeArrowheads="1"/>
              </p:cNvSpPr>
              <p:nvPr/>
            </p:nvSpPr>
            <p:spPr bwMode="auto">
              <a:xfrm>
                <a:off x="3309" y="32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8" name="Oval 270"/>
              <p:cNvSpPr>
                <a:spLocks noChangeArrowheads="1"/>
              </p:cNvSpPr>
              <p:nvPr/>
            </p:nvSpPr>
            <p:spPr bwMode="auto">
              <a:xfrm>
                <a:off x="3315" y="31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99" name="Oval 271"/>
              <p:cNvSpPr>
                <a:spLocks noChangeArrowheads="1"/>
              </p:cNvSpPr>
              <p:nvPr/>
            </p:nvSpPr>
            <p:spPr bwMode="auto">
              <a:xfrm>
                <a:off x="3321" y="314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0" name="Oval 272"/>
              <p:cNvSpPr>
                <a:spLocks noChangeArrowheads="1"/>
              </p:cNvSpPr>
              <p:nvPr/>
            </p:nvSpPr>
            <p:spPr bwMode="auto">
              <a:xfrm>
                <a:off x="3327" y="32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1" name="Oval 273"/>
              <p:cNvSpPr>
                <a:spLocks noChangeArrowheads="1"/>
              </p:cNvSpPr>
              <p:nvPr/>
            </p:nvSpPr>
            <p:spPr bwMode="auto">
              <a:xfrm>
                <a:off x="3333" y="32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2" name="Oval 274"/>
              <p:cNvSpPr>
                <a:spLocks noChangeArrowheads="1"/>
              </p:cNvSpPr>
              <p:nvPr/>
            </p:nvSpPr>
            <p:spPr bwMode="auto">
              <a:xfrm>
                <a:off x="3339" y="34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3" name="Oval 275"/>
              <p:cNvSpPr>
                <a:spLocks noChangeArrowheads="1"/>
              </p:cNvSpPr>
              <p:nvPr/>
            </p:nvSpPr>
            <p:spPr bwMode="auto">
              <a:xfrm>
                <a:off x="3345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4" name="Oval 276"/>
              <p:cNvSpPr>
                <a:spLocks noChangeArrowheads="1"/>
              </p:cNvSpPr>
              <p:nvPr/>
            </p:nvSpPr>
            <p:spPr bwMode="auto">
              <a:xfrm>
                <a:off x="3351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5" name="Oval 277"/>
              <p:cNvSpPr>
                <a:spLocks noChangeArrowheads="1"/>
              </p:cNvSpPr>
              <p:nvPr/>
            </p:nvSpPr>
            <p:spPr bwMode="auto">
              <a:xfrm>
                <a:off x="3357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6" name="Oval 278"/>
              <p:cNvSpPr>
                <a:spLocks noChangeArrowheads="1"/>
              </p:cNvSpPr>
              <p:nvPr/>
            </p:nvSpPr>
            <p:spPr bwMode="auto">
              <a:xfrm>
                <a:off x="3363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7" name="Oval 279"/>
              <p:cNvSpPr>
                <a:spLocks noChangeArrowheads="1"/>
              </p:cNvSpPr>
              <p:nvPr/>
            </p:nvSpPr>
            <p:spPr bwMode="auto">
              <a:xfrm>
                <a:off x="336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8" name="Oval 280"/>
              <p:cNvSpPr>
                <a:spLocks noChangeArrowheads="1"/>
              </p:cNvSpPr>
              <p:nvPr/>
            </p:nvSpPr>
            <p:spPr bwMode="auto">
              <a:xfrm>
                <a:off x="337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09" name="Oval 281"/>
              <p:cNvSpPr>
                <a:spLocks noChangeArrowheads="1"/>
              </p:cNvSpPr>
              <p:nvPr/>
            </p:nvSpPr>
            <p:spPr bwMode="auto">
              <a:xfrm>
                <a:off x="338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0" name="Oval 282"/>
              <p:cNvSpPr>
                <a:spLocks noChangeArrowheads="1"/>
              </p:cNvSpPr>
              <p:nvPr/>
            </p:nvSpPr>
            <p:spPr bwMode="auto">
              <a:xfrm>
                <a:off x="338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1" name="Oval 283"/>
              <p:cNvSpPr>
                <a:spLocks noChangeArrowheads="1"/>
              </p:cNvSpPr>
              <p:nvPr/>
            </p:nvSpPr>
            <p:spPr bwMode="auto">
              <a:xfrm>
                <a:off x="339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2" name="Oval 284"/>
              <p:cNvSpPr>
                <a:spLocks noChangeArrowheads="1"/>
              </p:cNvSpPr>
              <p:nvPr/>
            </p:nvSpPr>
            <p:spPr bwMode="auto">
              <a:xfrm>
                <a:off x="339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3" name="Oval 285"/>
              <p:cNvSpPr>
                <a:spLocks noChangeArrowheads="1"/>
              </p:cNvSpPr>
              <p:nvPr/>
            </p:nvSpPr>
            <p:spPr bwMode="auto">
              <a:xfrm>
                <a:off x="340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4" name="Oval 286"/>
              <p:cNvSpPr>
                <a:spLocks noChangeArrowheads="1"/>
              </p:cNvSpPr>
              <p:nvPr/>
            </p:nvSpPr>
            <p:spPr bwMode="auto">
              <a:xfrm>
                <a:off x="341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5" name="Oval 287"/>
              <p:cNvSpPr>
                <a:spLocks noChangeArrowheads="1"/>
              </p:cNvSpPr>
              <p:nvPr/>
            </p:nvSpPr>
            <p:spPr bwMode="auto">
              <a:xfrm>
                <a:off x="341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6" name="Oval 288"/>
              <p:cNvSpPr>
                <a:spLocks noChangeArrowheads="1"/>
              </p:cNvSpPr>
              <p:nvPr/>
            </p:nvSpPr>
            <p:spPr bwMode="auto">
              <a:xfrm>
                <a:off x="342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7" name="Oval 289"/>
              <p:cNvSpPr>
                <a:spLocks noChangeArrowheads="1"/>
              </p:cNvSpPr>
              <p:nvPr/>
            </p:nvSpPr>
            <p:spPr bwMode="auto">
              <a:xfrm>
                <a:off x="342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8" name="Oval 290"/>
              <p:cNvSpPr>
                <a:spLocks noChangeArrowheads="1"/>
              </p:cNvSpPr>
              <p:nvPr/>
            </p:nvSpPr>
            <p:spPr bwMode="auto">
              <a:xfrm>
                <a:off x="343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19" name="Oval 291"/>
              <p:cNvSpPr>
                <a:spLocks noChangeArrowheads="1"/>
              </p:cNvSpPr>
              <p:nvPr/>
            </p:nvSpPr>
            <p:spPr bwMode="auto">
              <a:xfrm>
                <a:off x="344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0" name="Oval 292"/>
              <p:cNvSpPr>
                <a:spLocks noChangeArrowheads="1"/>
              </p:cNvSpPr>
              <p:nvPr/>
            </p:nvSpPr>
            <p:spPr bwMode="auto">
              <a:xfrm>
                <a:off x="344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1" name="Oval 293"/>
              <p:cNvSpPr>
                <a:spLocks noChangeArrowheads="1"/>
              </p:cNvSpPr>
              <p:nvPr/>
            </p:nvSpPr>
            <p:spPr bwMode="auto">
              <a:xfrm>
                <a:off x="345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2" name="Oval 294"/>
              <p:cNvSpPr>
                <a:spLocks noChangeArrowheads="1"/>
              </p:cNvSpPr>
              <p:nvPr/>
            </p:nvSpPr>
            <p:spPr bwMode="auto">
              <a:xfrm>
                <a:off x="345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3" name="Oval 295"/>
              <p:cNvSpPr>
                <a:spLocks noChangeArrowheads="1"/>
              </p:cNvSpPr>
              <p:nvPr/>
            </p:nvSpPr>
            <p:spPr bwMode="auto">
              <a:xfrm>
                <a:off x="346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4" name="Oval 296"/>
              <p:cNvSpPr>
                <a:spLocks noChangeArrowheads="1"/>
              </p:cNvSpPr>
              <p:nvPr/>
            </p:nvSpPr>
            <p:spPr bwMode="auto">
              <a:xfrm>
                <a:off x="347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5" name="Oval 297"/>
              <p:cNvSpPr>
                <a:spLocks noChangeArrowheads="1"/>
              </p:cNvSpPr>
              <p:nvPr/>
            </p:nvSpPr>
            <p:spPr bwMode="auto">
              <a:xfrm>
                <a:off x="347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6" name="Oval 298"/>
              <p:cNvSpPr>
                <a:spLocks noChangeArrowheads="1"/>
              </p:cNvSpPr>
              <p:nvPr/>
            </p:nvSpPr>
            <p:spPr bwMode="auto">
              <a:xfrm>
                <a:off x="348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7" name="Oval 299"/>
              <p:cNvSpPr>
                <a:spLocks noChangeArrowheads="1"/>
              </p:cNvSpPr>
              <p:nvPr/>
            </p:nvSpPr>
            <p:spPr bwMode="auto">
              <a:xfrm>
                <a:off x="348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8" name="Oval 300"/>
              <p:cNvSpPr>
                <a:spLocks noChangeArrowheads="1"/>
              </p:cNvSpPr>
              <p:nvPr/>
            </p:nvSpPr>
            <p:spPr bwMode="auto">
              <a:xfrm>
                <a:off x="349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29" name="Oval 301"/>
              <p:cNvSpPr>
                <a:spLocks noChangeArrowheads="1"/>
              </p:cNvSpPr>
              <p:nvPr/>
            </p:nvSpPr>
            <p:spPr bwMode="auto">
              <a:xfrm>
                <a:off x="350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0" name="Oval 302"/>
              <p:cNvSpPr>
                <a:spLocks noChangeArrowheads="1"/>
              </p:cNvSpPr>
              <p:nvPr/>
            </p:nvSpPr>
            <p:spPr bwMode="auto">
              <a:xfrm>
                <a:off x="350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1" name="Oval 303"/>
              <p:cNvSpPr>
                <a:spLocks noChangeArrowheads="1"/>
              </p:cNvSpPr>
              <p:nvPr/>
            </p:nvSpPr>
            <p:spPr bwMode="auto">
              <a:xfrm>
                <a:off x="351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2" name="Oval 304"/>
              <p:cNvSpPr>
                <a:spLocks noChangeArrowheads="1"/>
              </p:cNvSpPr>
              <p:nvPr/>
            </p:nvSpPr>
            <p:spPr bwMode="auto">
              <a:xfrm>
                <a:off x="351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3" name="Oval 305"/>
              <p:cNvSpPr>
                <a:spLocks noChangeArrowheads="1"/>
              </p:cNvSpPr>
              <p:nvPr/>
            </p:nvSpPr>
            <p:spPr bwMode="auto">
              <a:xfrm>
                <a:off x="352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4" name="Oval 306"/>
              <p:cNvSpPr>
                <a:spLocks noChangeArrowheads="1"/>
              </p:cNvSpPr>
              <p:nvPr/>
            </p:nvSpPr>
            <p:spPr bwMode="auto">
              <a:xfrm>
                <a:off x="353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5" name="Oval 307"/>
              <p:cNvSpPr>
                <a:spLocks noChangeArrowheads="1"/>
              </p:cNvSpPr>
              <p:nvPr/>
            </p:nvSpPr>
            <p:spPr bwMode="auto">
              <a:xfrm>
                <a:off x="353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6" name="Oval 308"/>
              <p:cNvSpPr>
                <a:spLocks noChangeArrowheads="1"/>
              </p:cNvSpPr>
              <p:nvPr/>
            </p:nvSpPr>
            <p:spPr bwMode="auto">
              <a:xfrm>
                <a:off x="354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7" name="Oval 309"/>
              <p:cNvSpPr>
                <a:spLocks noChangeArrowheads="1"/>
              </p:cNvSpPr>
              <p:nvPr/>
            </p:nvSpPr>
            <p:spPr bwMode="auto">
              <a:xfrm>
                <a:off x="354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8" name="Oval 310"/>
              <p:cNvSpPr>
                <a:spLocks noChangeArrowheads="1"/>
              </p:cNvSpPr>
              <p:nvPr/>
            </p:nvSpPr>
            <p:spPr bwMode="auto">
              <a:xfrm>
                <a:off x="355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39" name="Oval 311"/>
              <p:cNvSpPr>
                <a:spLocks noChangeArrowheads="1"/>
              </p:cNvSpPr>
              <p:nvPr/>
            </p:nvSpPr>
            <p:spPr bwMode="auto">
              <a:xfrm>
                <a:off x="356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0" name="Oval 312"/>
              <p:cNvSpPr>
                <a:spLocks noChangeArrowheads="1"/>
              </p:cNvSpPr>
              <p:nvPr/>
            </p:nvSpPr>
            <p:spPr bwMode="auto">
              <a:xfrm>
                <a:off x="3567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1" name="Oval 313"/>
              <p:cNvSpPr>
                <a:spLocks noChangeArrowheads="1"/>
              </p:cNvSpPr>
              <p:nvPr/>
            </p:nvSpPr>
            <p:spPr bwMode="auto">
              <a:xfrm>
                <a:off x="357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2" name="Oval 314"/>
              <p:cNvSpPr>
                <a:spLocks noChangeArrowheads="1"/>
              </p:cNvSpPr>
              <p:nvPr/>
            </p:nvSpPr>
            <p:spPr bwMode="auto">
              <a:xfrm>
                <a:off x="357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3" name="Oval 315"/>
              <p:cNvSpPr>
                <a:spLocks noChangeArrowheads="1"/>
              </p:cNvSpPr>
              <p:nvPr/>
            </p:nvSpPr>
            <p:spPr bwMode="auto">
              <a:xfrm>
                <a:off x="3585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4" name="Oval 316"/>
              <p:cNvSpPr>
                <a:spLocks noChangeArrowheads="1"/>
              </p:cNvSpPr>
              <p:nvPr/>
            </p:nvSpPr>
            <p:spPr bwMode="auto">
              <a:xfrm>
                <a:off x="3591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5" name="Oval 317"/>
              <p:cNvSpPr>
                <a:spLocks noChangeArrowheads="1"/>
              </p:cNvSpPr>
              <p:nvPr/>
            </p:nvSpPr>
            <p:spPr bwMode="auto">
              <a:xfrm>
                <a:off x="359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6" name="Oval 318"/>
              <p:cNvSpPr>
                <a:spLocks noChangeArrowheads="1"/>
              </p:cNvSpPr>
              <p:nvPr/>
            </p:nvSpPr>
            <p:spPr bwMode="auto">
              <a:xfrm>
                <a:off x="359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7" name="Oval 319"/>
              <p:cNvSpPr>
                <a:spLocks noChangeArrowheads="1"/>
              </p:cNvSpPr>
              <p:nvPr/>
            </p:nvSpPr>
            <p:spPr bwMode="auto">
              <a:xfrm>
                <a:off x="3603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8" name="Oval 320"/>
              <p:cNvSpPr>
                <a:spLocks noChangeArrowheads="1"/>
              </p:cNvSpPr>
              <p:nvPr/>
            </p:nvSpPr>
            <p:spPr bwMode="auto">
              <a:xfrm>
                <a:off x="3609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49" name="Oval 321"/>
              <p:cNvSpPr>
                <a:spLocks noChangeArrowheads="1"/>
              </p:cNvSpPr>
              <p:nvPr/>
            </p:nvSpPr>
            <p:spPr bwMode="auto">
              <a:xfrm>
                <a:off x="3615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0" name="Oval 322"/>
              <p:cNvSpPr>
                <a:spLocks noChangeArrowheads="1"/>
              </p:cNvSpPr>
              <p:nvPr/>
            </p:nvSpPr>
            <p:spPr bwMode="auto">
              <a:xfrm>
                <a:off x="3621" y="35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1" name="Oval 323"/>
              <p:cNvSpPr>
                <a:spLocks noChangeArrowheads="1"/>
              </p:cNvSpPr>
              <p:nvPr/>
            </p:nvSpPr>
            <p:spPr bwMode="auto">
              <a:xfrm>
                <a:off x="3627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2" name="Oval 324"/>
              <p:cNvSpPr>
                <a:spLocks noChangeArrowheads="1"/>
              </p:cNvSpPr>
              <p:nvPr/>
            </p:nvSpPr>
            <p:spPr bwMode="auto">
              <a:xfrm>
                <a:off x="3633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3" name="Oval 325"/>
              <p:cNvSpPr>
                <a:spLocks noChangeArrowheads="1"/>
              </p:cNvSpPr>
              <p:nvPr/>
            </p:nvSpPr>
            <p:spPr bwMode="auto">
              <a:xfrm>
                <a:off x="3639" y="335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4" name="Oval 326"/>
              <p:cNvSpPr>
                <a:spLocks noChangeArrowheads="1"/>
              </p:cNvSpPr>
              <p:nvPr/>
            </p:nvSpPr>
            <p:spPr bwMode="auto">
              <a:xfrm>
                <a:off x="3645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5" name="Oval 327"/>
              <p:cNvSpPr>
                <a:spLocks noChangeArrowheads="1"/>
              </p:cNvSpPr>
              <p:nvPr/>
            </p:nvSpPr>
            <p:spPr bwMode="auto">
              <a:xfrm>
                <a:off x="3651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6" name="Oval 328"/>
              <p:cNvSpPr>
                <a:spLocks noChangeArrowheads="1"/>
              </p:cNvSpPr>
              <p:nvPr/>
            </p:nvSpPr>
            <p:spPr bwMode="auto">
              <a:xfrm>
                <a:off x="3657" y="32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7" name="Oval 329"/>
              <p:cNvSpPr>
                <a:spLocks noChangeArrowheads="1"/>
              </p:cNvSpPr>
              <p:nvPr/>
            </p:nvSpPr>
            <p:spPr bwMode="auto">
              <a:xfrm>
                <a:off x="3663" y="32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8" name="Oval 330"/>
              <p:cNvSpPr>
                <a:spLocks noChangeArrowheads="1"/>
              </p:cNvSpPr>
              <p:nvPr/>
            </p:nvSpPr>
            <p:spPr bwMode="auto">
              <a:xfrm>
                <a:off x="3669" y="32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59" name="Oval 331"/>
              <p:cNvSpPr>
                <a:spLocks noChangeArrowheads="1"/>
              </p:cNvSpPr>
              <p:nvPr/>
            </p:nvSpPr>
            <p:spPr bwMode="auto">
              <a:xfrm>
                <a:off x="3675" y="333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0" name="Oval 332"/>
              <p:cNvSpPr>
                <a:spLocks noChangeArrowheads="1"/>
              </p:cNvSpPr>
              <p:nvPr/>
            </p:nvSpPr>
            <p:spPr bwMode="auto">
              <a:xfrm>
                <a:off x="3681" y="340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1" name="Oval 333"/>
              <p:cNvSpPr>
                <a:spLocks noChangeArrowheads="1"/>
              </p:cNvSpPr>
              <p:nvPr/>
            </p:nvSpPr>
            <p:spPr bwMode="auto">
              <a:xfrm>
                <a:off x="3687" y="346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2" name="Oval 334"/>
              <p:cNvSpPr>
                <a:spLocks noChangeArrowheads="1"/>
              </p:cNvSpPr>
              <p:nvPr/>
            </p:nvSpPr>
            <p:spPr bwMode="auto">
              <a:xfrm>
                <a:off x="3693" y="3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3" name="Oval 335"/>
              <p:cNvSpPr>
                <a:spLocks noChangeArrowheads="1"/>
              </p:cNvSpPr>
              <p:nvPr/>
            </p:nvSpPr>
            <p:spPr bwMode="auto">
              <a:xfrm>
                <a:off x="3699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4" name="Oval 336"/>
              <p:cNvSpPr>
                <a:spLocks noChangeArrowheads="1"/>
              </p:cNvSpPr>
              <p:nvPr/>
            </p:nvSpPr>
            <p:spPr bwMode="auto">
              <a:xfrm>
                <a:off x="3705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5" name="Oval 337"/>
              <p:cNvSpPr>
                <a:spLocks noChangeArrowheads="1"/>
              </p:cNvSpPr>
              <p:nvPr/>
            </p:nvSpPr>
            <p:spPr bwMode="auto">
              <a:xfrm>
                <a:off x="371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6" name="Oval 338"/>
              <p:cNvSpPr>
                <a:spLocks noChangeArrowheads="1"/>
              </p:cNvSpPr>
              <p:nvPr/>
            </p:nvSpPr>
            <p:spPr bwMode="auto">
              <a:xfrm>
                <a:off x="3717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7" name="Oval 339"/>
              <p:cNvSpPr>
                <a:spLocks noChangeArrowheads="1"/>
              </p:cNvSpPr>
              <p:nvPr/>
            </p:nvSpPr>
            <p:spPr bwMode="auto">
              <a:xfrm>
                <a:off x="3723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8" name="Oval 340"/>
              <p:cNvSpPr>
                <a:spLocks noChangeArrowheads="1"/>
              </p:cNvSpPr>
              <p:nvPr/>
            </p:nvSpPr>
            <p:spPr bwMode="auto">
              <a:xfrm>
                <a:off x="3729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69" name="Oval 341"/>
              <p:cNvSpPr>
                <a:spLocks noChangeArrowheads="1"/>
              </p:cNvSpPr>
              <p:nvPr/>
            </p:nvSpPr>
            <p:spPr bwMode="auto">
              <a:xfrm>
                <a:off x="373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0" name="Oval 342"/>
              <p:cNvSpPr>
                <a:spLocks noChangeArrowheads="1"/>
              </p:cNvSpPr>
              <p:nvPr/>
            </p:nvSpPr>
            <p:spPr bwMode="auto">
              <a:xfrm>
                <a:off x="374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1" name="Oval 343"/>
              <p:cNvSpPr>
                <a:spLocks noChangeArrowheads="1"/>
              </p:cNvSpPr>
              <p:nvPr/>
            </p:nvSpPr>
            <p:spPr bwMode="auto">
              <a:xfrm>
                <a:off x="3747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2" name="Oval 344"/>
              <p:cNvSpPr>
                <a:spLocks noChangeArrowheads="1"/>
              </p:cNvSpPr>
              <p:nvPr/>
            </p:nvSpPr>
            <p:spPr bwMode="auto">
              <a:xfrm>
                <a:off x="3753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3" name="Oval 345"/>
              <p:cNvSpPr>
                <a:spLocks noChangeArrowheads="1"/>
              </p:cNvSpPr>
              <p:nvPr/>
            </p:nvSpPr>
            <p:spPr bwMode="auto">
              <a:xfrm>
                <a:off x="3759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4" name="Oval 346"/>
              <p:cNvSpPr>
                <a:spLocks noChangeArrowheads="1"/>
              </p:cNvSpPr>
              <p:nvPr/>
            </p:nvSpPr>
            <p:spPr bwMode="auto">
              <a:xfrm>
                <a:off x="3765" y="35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5" name="Oval 347"/>
              <p:cNvSpPr>
                <a:spLocks noChangeArrowheads="1"/>
              </p:cNvSpPr>
              <p:nvPr/>
            </p:nvSpPr>
            <p:spPr bwMode="auto">
              <a:xfrm>
                <a:off x="3771" y="355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6" name="Oval 348"/>
              <p:cNvSpPr>
                <a:spLocks noChangeArrowheads="1"/>
              </p:cNvSpPr>
              <p:nvPr/>
            </p:nvSpPr>
            <p:spPr bwMode="auto">
              <a:xfrm>
                <a:off x="3777" y="353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7" name="Oval 349"/>
              <p:cNvSpPr>
                <a:spLocks noChangeArrowheads="1"/>
              </p:cNvSpPr>
              <p:nvPr/>
            </p:nvSpPr>
            <p:spPr bwMode="auto">
              <a:xfrm>
                <a:off x="3783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8" name="Oval 350"/>
              <p:cNvSpPr>
                <a:spLocks noChangeArrowheads="1"/>
              </p:cNvSpPr>
              <p:nvPr/>
            </p:nvSpPr>
            <p:spPr bwMode="auto">
              <a:xfrm>
                <a:off x="3789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79" name="Oval 351"/>
              <p:cNvSpPr>
                <a:spLocks noChangeArrowheads="1"/>
              </p:cNvSpPr>
              <p:nvPr/>
            </p:nvSpPr>
            <p:spPr bwMode="auto">
              <a:xfrm>
                <a:off x="3795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0" name="Oval 352"/>
              <p:cNvSpPr>
                <a:spLocks noChangeArrowheads="1"/>
              </p:cNvSpPr>
              <p:nvPr/>
            </p:nvSpPr>
            <p:spPr bwMode="auto">
              <a:xfrm>
                <a:off x="3801" y="35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1" name="Oval 353"/>
              <p:cNvSpPr>
                <a:spLocks noChangeArrowheads="1"/>
              </p:cNvSpPr>
              <p:nvPr/>
            </p:nvSpPr>
            <p:spPr bwMode="auto">
              <a:xfrm>
                <a:off x="3807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2" name="Oval 354"/>
              <p:cNvSpPr>
                <a:spLocks noChangeArrowheads="1"/>
              </p:cNvSpPr>
              <p:nvPr/>
            </p:nvSpPr>
            <p:spPr bwMode="auto">
              <a:xfrm>
                <a:off x="3813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3" name="Oval 355"/>
              <p:cNvSpPr>
                <a:spLocks noChangeArrowheads="1"/>
              </p:cNvSpPr>
              <p:nvPr/>
            </p:nvSpPr>
            <p:spPr bwMode="auto">
              <a:xfrm>
                <a:off x="3819" y="350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4" name="Oval 356"/>
              <p:cNvSpPr>
                <a:spLocks noChangeArrowheads="1"/>
              </p:cNvSpPr>
              <p:nvPr/>
            </p:nvSpPr>
            <p:spPr bwMode="auto">
              <a:xfrm>
                <a:off x="3825" y="351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5" name="Oval 357"/>
              <p:cNvSpPr>
                <a:spLocks noChangeArrowheads="1"/>
              </p:cNvSpPr>
              <p:nvPr/>
            </p:nvSpPr>
            <p:spPr bwMode="auto">
              <a:xfrm>
                <a:off x="3831" y="352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6" name="Oval 358"/>
              <p:cNvSpPr>
                <a:spLocks noChangeArrowheads="1"/>
              </p:cNvSpPr>
              <p:nvPr/>
            </p:nvSpPr>
            <p:spPr bwMode="auto">
              <a:xfrm>
                <a:off x="3837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7" name="Oval 359"/>
              <p:cNvSpPr>
                <a:spLocks noChangeArrowheads="1"/>
              </p:cNvSpPr>
              <p:nvPr/>
            </p:nvSpPr>
            <p:spPr bwMode="auto">
              <a:xfrm>
                <a:off x="3843" y="354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8" name="Oval 360"/>
              <p:cNvSpPr>
                <a:spLocks noChangeArrowheads="1"/>
              </p:cNvSpPr>
              <p:nvPr/>
            </p:nvSpPr>
            <p:spPr bwMode="auto">
              <a:xfrm>
                <a:off x="3849" y="356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89" name="Oval 361"/>
              <p:cNvSpPr>
                <a:spLocks noChangeArrowheads="1"/>
              </p:cNvSpPr>
              <p:nvPr/>
            </p:nvSpPr>
            <p:spPr bwMode="auto">
              <a:xfrm>
                <a:off x="3855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0" name="Oval 362"/>
              <p:cNvSpPr>
                <a:spLocks noChangeArrowheads="1"/>
              </p:cNvSpPr>
              <p:nvPr/>
            </p:nvSpPr>
            <p:spPr bwMode="auto">
              <a:xfrm>
                <a:off x="386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1" name="Oval 363"/>
              <p:cNvSpPr>
                <a:spLocks noChangeArrowheads="1"/>
              </p:cNvSpPr>
              <p:nvPr/>
            </p:nvSpPr>
            <p:spPr bwMode="auto">
              <a:xfrm>
                <a:off x="386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2" name="Oval 364"/>
              <p:cNvSpPr>
                <a:spLocks noChangeArrowheads="1"/>
              </p:cNvSpPr>
              <p:nvPr/>
            </p:nvSpPr>
            <p:spPr bwMode="auto">
              <a:xfrm>
                <a:off x="3873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3" name="Oval 365"/>
              <p:cNvSpPr>
                <a:spLocks noChangeArrowheads="1"/>
              </p:cNvSpPr>
              <p:nvPr/>
            </p:nvSpPr>
            <p:spPr bwMode="auto">
              <a:xfrm>
                <a:off x="3879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4" name="Oval 366"/>
              <p:cNvSpPr>
                <a:spLocks noChangeArrowheads="1"/>
              </p:cNvSpPr>
              <p:nvPr/>
            </p:nvSpPr>
            <p:spPr bwMode="auto">
              <a:xfrm>
                <a:off x="3885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5" name="Oval 367"/>
              <p:cNvSpPr>
                <a:spLocks noChangeArrowheads="1"/>
              </p:cNvSpPr>
              <p:nvPr/>
            </p:nvSpPr>
            <p:spPr bwMode="auto">
              <a:xfrm>
                <a:off x="3891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6" name="Oval 368"/>
              <p:cNvSpPr>
                <a:spLocks noChangeArrowheads="1"/>
              </p:cNvSpPr>
              <p:nvPr/>
            </p:nvSpPr>
            <p:spPr bwMode="auto">
              <a:xfrm>
                <a:off x="3897" y="35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7" name="Oval 369"/>
              <p:cNvSpPr>
                <a:spLocks noChangeArrowheads="1"/>
              </p:cNvSpPr>
              <p:nvPr/>
            </p:nvSpPr>
            <p:spPr bwMode="auto">
              <a:xfrm>
                <a:off x="3903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8" name="Oval 370"/>
              <p:cNvSpPr>
                <a:spLocks noChangeArrowheads="1"/>
              </p:cNvSpPr>
              <p:nvPr/>
            </p:nvSpPr>
            <p:spPr bwMode="auto">
              <a:xfrm>
                <a:off x="3909" y="356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99" name="Oval 371"/>
              <p:cNvSpPr>
                <a:spLocks noChangeArrowheads="1"/>
              </p:cNvSpPr>
              <p:nvPr/>
            </p:nvSpPr>
            <p:spPr bwMode="auto">
              <a:xfrm>
                <a:off x="3915" y="35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0" name="Oval 372"/>
              <p:cNvSpPr>
                <a:spLocks noChangeArrowheads="1"/>
              </p:cNvSpPr>
              <p:nvPr/>
            </p:nvSpPr>
            <p:spPr bwMode="auto">
              <a:xfrm>
                <a:off x="3921" y="3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1" name="Oval 373"/>
              <p:cNvSpPr>
                <a:spLocks noChangeArrowheads="1"/>
              </p:cNvSpPr>
              <p:nvPr/>
            </p:nvSpPr>
            <p:spPr bwMode="auto">
              <a:xfrm>
                <a:off x="3927" y="349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2" name="Oval 374"/>
              <p:cNvSpPr>
                <a:spLocks noChangeArrowheads="1"/>
              </p:cNvSpPr>
              <p:nvPr/>
            </p:nvSpPr>
            <p:spPr bwMode="auto">
              <a:xfrm>
                <a:off x="3933" y="343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3" name="Oval 375"/>
              <p:cNvSpPr>
                <a:spLocks noChangeArrowheads="1"/>
              </p:cNvSpPr>
              <p:nvPr/>
            </p:nvSpPr>
            <p:spPr bwMode="auto">
              <a:xfrm>
                <a:off x="3939" y="336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4" name="Oval 376"/>
              <p:cNvSpPr>
                <a:spLocks noChangeArrowheads="1"/>
              </p:cNvSpPr>
              <p:nvPr/>
            </p:nvSpPr>
            <p:spPr bwMode="auto">
              <a:xfrm>
                <a:off x="3945" y="331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5" name="Oval 377"/>
              <p:cNvSpPr>
                <a:spLocks noChangeArrowheads="1"/>
              </p:cNvSpPr>
              <p:nvPr/>
            </p:nvSpPr>
            <p:spPr bwMode="auto">
              <a:xfrm>
                <a:off x="3951" y="328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6" name="Oval 378"/>
              <p:cNvSpPr>
                <a:spLocks noChangeArrowheads="1"/>
              </p:cNvSpPr>
              <p:nvPr/>
            </p:nvSpPr>
            <p:spPr bwMode="auto">
              <a:xfrm>
                <a:off x="3957" y="334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7" name="Oval 379"/>
              <p:cNvSpPr>
                <a:spLocks noChangeArrowheads="1"/>
              </p:cNvSpPr>
              <p:nvPr/>
            </p:nvSpPr>
            <p:spPr bwMode="auto">
              <a:xfrm>
                <a:off x="3963" y="339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8" name="Oval 380"/>
              <p:cNvSpPr>
                <a:spLocks noChangeArrowheads="1"/>
              </p:cNvSpPr>
              <p:nvPr/>
            </p:nvSpPr>
            <p:spPr bwMode="auto">
              <a:xfrm>
                <a:off x="3969" y="341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09" name="Oval 381"/>
              <p:cNvSpPr>
                <a:spLocks noChangeArrowheads="1"/>
              </p:cNvSpPr>
              <p:nvPr/>
            </p:nvSpPr>
            <p:spPr bwMode="auto">
              <a:xfrm>
                <a:off x="3975" y="343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0" name="Oval 382"/>
              <p:cNvSpPr>
                <a:spLocks noChangeArrowheads="1"/>
              </p:cNvSpPr>
              <p:nvPr/>
            </p:nvSpPr>
            <p:spPr bwMode="auto">
              <a:xfrm>
                <a:off x="3981" y="347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1" name="Oval 383"/>
              <p:cNvSpPr>
                <a:spLocks noChangeArrowheads="1"/>
              </p:cNvSpPr>
              <p:nvPr/>
            </p:nvSpPr>
            <p:spPr bwMode="auto">
              <a:xfrm>
                <a:off x="3987" y="350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2" name="Oval 384"/>
              <p:cNvSpPr>
                <a:spLocks noChangeArrowheads="1"/>
              </p:cNvSpPr>
              <p:nvPr/>
            </p:nvSpPr>
            <p:spPr bwMode="auto">
              <a:xfrm>
                <a:off x="3993" y="353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3" name="Oval 385"/>
              <p:cNvSpPr>
                <a:spLocks noChangeArrowheads="1"/>
              </p:cNvSpPr>
              <p:nvPr/>
            </p:nvSpPr>
            <p:spPr bwMode="auto">
              <a:xfrm>
                <a:off x="3999" y="3551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4" name="Oval 386"/>
              <p:cNvSpPr>
                <a:spLocks noChangeArrowheads="1"/>
              </p:cNvSpPr>
              <p:nvPr/>
            </p:nvSpPr>
            <p:spPr bwMode="auto">
              <a:xfrm>
                <a:off x="4005" y="3575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5" name="Oval 387"/>
              <p:cNvSpPr>
                <a:spLocks noChangeArrowheads="1"/>
              </p:cNvSpPr>
              <p:nvPr/>
            </p:nvSpPr>
            <p:spPr bwMode="auto">
              <a:xfrm>
                <a:off x="4011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6" name="Oval 388"/>
              <p:cNvSpPr>
                <a:spLocks noChangeArrowheads="1"/>
              </p:cNvSpPr>
              <p:nvPr/>
            </p:nvSpPr>
            <p:spPr bwMode="auto">
              <a:xfrm>
                <a:off x="401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7" name="Oval 389"/>
              <p:cNvSpPr>
                <a:spLocks noChangeArrowheads="1"/>
              </p:cNvSpPr>
              <p:nvPr/>
            </p:nvSpPr>
            <p:spPr bwMode="auto">
              <a:xfrm>
                <a:off x="4023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8" name="Oval 390"/>
              <p:cNvSpPr>
                <a:spLocks noChangeArrowheads="1"/>
              </p:cNvSpPr>
              <p:nvPr/>
            </p:nvSpPr>
            <p:spPr bwMode="auto">
              <a:xfrm>
                <a:off x="4029" y="3599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19" name="Oval 391"/>
              <p:cNvSpPr>
                <a:spLocks noChangeArrowheads="1"/>
              </p:cNvSpPr>
              <p:nvPr/>
            </p:nvSpPr>
            <p:spPr bwMode="auto">
              <a:xfrm>
                <a:off x="4035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0" name="Oval 392"/>
              <p:cNvSpPr>
                <a:spLocks noChangeArrowheads="1"/>
              </p:cNvSpPr>
              <p:nvPr/>
            </p:nvSpPr>
            <p:spPr bwMode="auto">
              <a:xfrm>
                <a:off x="404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1" name="Oval 393"/>
              <p:cNvSpPr>
                <a:spLocks noChangeArrowheads="1"/>
              </p:cNvSpPr>
              <p:nvPr/>
            </p:nvSpPr>
            <p:spPr bwMode="auto">
              <a:xfrm>
                <a:off x="4047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2" name="Oval 394"/>
              <p:cNvSpPr>
                <a:spLocks noChangeArrowheads="1"/>
              </p:cNvSpPr>
              <p:nvPr/>
            </p:nvSpPr>
            <p:spPr bwMode="auto">
              <a:xfrm>
                <a:off x="4053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3" name="Oval 395"/>
              <p:cNvSpPr>
                <a:spLocks noChangeArrowheads="1"/>
              </p:cNvSpPr>
              <p:nvPr/>
            </p:nvSpPr>
            <p:spPr bwMode="auto">
              <a:xfrm>
                <a:off x="4059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4" name="Oval 396"/>
              <p:cNvSpPr>
                <a:spLocks noChangeArrowheads="1"/>
              </p:cNvSpPr>
              <p:nvPr/>
            </p:nvSpPr>
            <p:spPr bwMode="auto">
              <a:xfrm>
                <a:off x="4065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5" name="Oval 397"/>
              <p:cNvSpPr>
                <a:spLocks noChangeArrowheads="1"/>
              </p:cNvSpPr>
              <p:nvPr/>
            </p:nvSpPr>
            <p:spPr bwMode="auto">
              <a:xfrm>
                <a:off x="4071" y="3593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26" name="Oval 398"/>
              <p:cNvSpPr>
                <a:spLocks noChangeArrowheads="1"/>
              </p:cNvSpPr>
              <p:nvPr/>
            </p:nvSpPr>
            <p:spPr bwMode="auto">
              <a:xfrm>
                <a:off x="4077" y="358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1327" name="Oval 399"/>
            <p:cNvSpPr>
              <a:spLocks noChangeArrowheads="1"/>
            </p:cNvSpPr>
            <p:nvPr/>
          </p:nvSpPr>
          <p:spPr bwMode="auto">
            <a:xfrm>
              <a:off x="408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28" name="Oval 400"/>
            <p:cNvSpPr>
              <a:spLocks noChangeArrowheads="1"/>
            </p:cNvSpPr>
            <p:nvPr/>
          </p:nvSpPr>
          <p:spPr bwMode="auto">
            <a:xfrm>
              <a:off x="4089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29" name="Oval 401"/>
            <p:cNvSpPr>
              <a:spLocks noChangeArrowheads="1"/>
            </p:cNvSpPr>
            <p:nvPr/>
          </p:nvSpPr>
          <p:spPr bwMode="auto">
            <a:xfrm>
              <a:off x="4095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0" name="Oval 402"/>
            <p:cNvSpPr>
              <a:spLocks noChangeArrowheads="1"/>
            </p:cNvSpPr>
            <p:nvPr/>
          </p:nvSpPr>
          <p:spPr bwMode="auto">
            <a:xfrm>
              <a:off x="4101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1" name="Oval 403"/>
            <p:cNvSpPr>
              <a:spLocks noChangeArrowheads="1"/>
            </p:cNvSpPr>
            <p:nvPr/>
          </p:nvSpPr>
          <p:spPr bwMode="auto">
            <a:xfrm>
              <a:off x="4107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2" name="Oval 404"/>
            <p:cNvSpPr>
              <a:spLocks noChangeArrowheads="1"/>
            </p:cNvSpPr>
            <p:nvPr/>
          </p:nvSpPr>
          <p:spPr bwMode="auto">
            <a:xfrm>
              <a:off x="4113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3" name="Oval 405"/>
            <p:cNvSpPr>
              <a:spLocks noChangeArrowheads="1"/>
            </p:cNvSpPr>
            <p:nvPr/>
          </p:nvSpPr>
          <p:spPr bwMode="auto">
            <a:xfrm>
              <a:off x="4119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4" name="Oval 406"/>
            <p:cNvSpPr>
              <a:spLocks noChangeArrowheads="1"/>
            </p:cNvSpPr>
            <p:nvPr/>
          </p:nvSpPr>
          <p:spPr bwMode="auto">
            <a:xfrm>
              <a:off x="4125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5" name="Oval 407"/>
            <p:cNvSpPr>
              <a:spLocks noChangeArrowheads="1"/>
            </p:cNvSpPr>
            <p:nvPr/>
          </p:nvSpPr>
          <p:spPr bwMode="auto">
            <a:xfrm>
              <a:off x="4131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6" name="Oval 408"/>
            <p:cNvSpPr>
              <a:spLocks noChangeArrowheads="1"/>
            </p:cNvSpPr>
            <p:nvPr/>
          </p:nvSpPr>
          <p:spPr bwMode="auto">
            <a:xfrm>
              <a:off x="4137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7" name="Oval 409"/>
            <p:cNvSpPr>
              <a:spLocks noChangeArrowheads="1"/>
            </p:cNvSpPr>
            <p:nvPr/>
          </p:nvSpPr>
          <p:spPr bwMode="auto">
            <a:xfrm>
              <a:off x="4143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8" name="Oval 410"/>
            <p:cNvSpPr>
              <a:spLocks noChangeArrowheads="1"/>
            </p:cNvSpPr>
            <p:nvPr/>
          </p:nvSpPr>
          <p:spPr bwMode="auto">
            <a:xfrm>
              <a:off x="4149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39" name="Oval 411"/>
            <p:cNvSpPr>
              <a:spLocks noChangeArrowheads="1"/>
            </p:cNvSpPr>
            <p:nvPr/>
          </p:nvSpPr>
          <p:spPr bwMode="auto">
            <a:xfrm>
              <a:off x="4155" y="355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0" name="Oval 412"/>
            <p:cNvSpPr>
              <a:spLocks noChangeArrowheads="1"/>
            </p:cNvSpPr>
            <p:nvPr/>
          </p:nvSpPr>
          <p:spPr bwMode="auto">
            <a:xfrm>
              <a:off x="4161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1" name="Oval 413"/>
            <p:cNvSpPr>
              <a:spLocks noChangeArrowheads="1"/>
            </p:cNvSpPr>
            <p:nvPr/>
          </p:nvSpPr>
          <p:spPr bwMode="auto">
            <a:xfrm>
              <a:off x="4167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2" name="Oval 414"/>
            <p:cNvSpPr>
              <a:spLocks noChangeArrowheads="1"/>
            </p:cNvSpPr>
            <p:nvPr/>
          </p:nvSpPr>
          <p:spPr bwMode="auto">
            <a:xfrm>
              <a:off x="417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3" name="Oval 415"/>
            <p:cNvSpPr>
              <a:spLocks noChangeArrowheads="1"/>
            </p:cNvSpPr>
            <p:nvPr/>
          </p:nvSpPr>
          <p:spPr bwMode="auto">
            <a:xfrm>
              <a:off x="4179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4" name="Oval 416"/>
            <p:cNvSpPr>
              <a:spLocks noChangeArrowheads="1"/>
            </p:cNvSpPr>
            <p:nvPr/>
          </p:nvSpPr>
          <p:spPr bwMode="auto">
            <a:xfrm>
              <a:off x="4185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5" name="Oval 417"/>
            <p:cNvSpPr>
              <a:spLocks noChangeArrowheads="1"/>
            </p:cNvSpPr>
            <p:nvPr/>
          </p:nvSpPr>
          <p:spPr bwMode="auto">
            <a:xfrm>
              <a:off x="4191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6" name="Oval 418"/>
            <p:cNvSpPr>
              <a:spLocks noChangeArrowheads="1"/>
            </p:cNvSpPr>
            <p:nvPr/>
          </p:nvSpPr>
          <p:spPr bwMode="auto">
            <a:xfrm>
              <a:off x="4197" y="35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7" name="Oval 419"/>
            <p:cNvSpPr>
              <a:spLocks noChangeArrowheads="1"/>
            </p:cNvSpPr>
            <p:nvPr/>
          </p:nvSpPr>
          <p:spPr bwMode="auto">
            <a:xfrm>
              <a:off x="4203" y="356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8" name="Oval 420"/>
            <p:cNvSpPr>
              <a:spLocks noChangeArrowheads="1"/>
            </p:cNvSpPr>
            <p:nvPr/>
          </p:nvSpPr>
          <p:spPr bwMode="auto">
            <a:xfrm>
              <a:off x="4209" y="355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49" name="Oval 421"/>
            <p:cNvSpPr>
              <a:spLocks noChangeArrowheads="1"/>
            </p:cNvSpPr>
            <p:nvPr/>
          </p:nvSpPr>
          <p:spPr bwMode="auto">
            <a:xfrm>
              <a:off x="4215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0" name="Oval 422"/>
            <p:cNvSpPr>
              <a:spLocks noChangeArrowheads="1"/>
            </p:cNvSpPr>
            <p:nvPr/>
          </p:nvSpPr>
          <p:spPr bwMode="auto">
            <a:xfrm>
              <a:off x="4221" y="35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1" name="Oval 423"/>
            <p:cNvSpPr>
              <a:spLocks noChangeArrowheads="1"/>
            </p:cNvSpPr>
            <p:nvPr/>
          </p:nvSpPr>
          <p:spPr bwMode="auto">
            <a:xfrm>
              <a:off x="4227" y="346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2" name="Oval 424"/>
            <p:cNvSpPr>
              <a:spLocks noChangeArrowheads="1"/>
            </p:cNvSpPr>
            <p:nvPr/>
          </p:nvSpPr>
          <p:spPr bwMode="auto">
            <a:xfrm>
              <a:off x="4233" y="340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3" name="Oval 425"/>
            <p:cNvSpPr>
              <a:spLocks noChangeArrowheads="1"/>
            </p:cNvSpPr>
            <p:nvPr/>
          </p:nvSpPr>
          <p:spPr bwMode="auto">
            <a:xfrm>
              <a:off x="4239" y="331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4" name="Oval 426"/>
            <p:cNvSpPr>
              <a:spLocks noChangeArrowheads="1"/>
            </p:cNvSpPr>
            <p:nvPr/>
          </p:nvSpPr>
          <p:spPr bwMode="auto">
            <a:xfrm>
              <a:off x="4245" y="318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5" name="Oval 427"/>
            <p:cNvSpPr>
              <a:spLocks noChangeArrowheads="1"/>
            </p:cNvSpPr>
            <p:nvPr/>
          </p:nvSpPr>
          <p:spPr bwMode="auto">
            <a:xfrm>
              <a:off x="4251" y="305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6" name="Oval 428"/>
            <p:cNvSpPr>
              <a:spLocks noChangeArrowheads="1"/>
            </p:cNvSpPr>
            <p:nvPr/>
          </p:nvSpPr>
          <p:spPr bwMode="auto">
            <a:xfrm>
              <a:off x="4257" y="305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7" name="Oval 429"/>
            <p:cNvSpPr>
              <a:spLocks noChangeArrowheads="1"/>
            </p:cNvSpPr>
            <p:nvPr/>
          </p:nvSpPr>
          <p:spPr bwMode="auto">
            <a:xfrm>
              <a:off x="4263" y="311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8" name="Oval 430"/>
            <p:cNvSpPr>
              <a:spLocks noChangeArrowheads="1"/>
            </p:cNvSpPr>
            <p:nvPr/>
          </p:nvSpPr>
          <p:spPr bwMode="auto">
            <a:xfrm>
              <a:off x="4269" y="32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59" name="Oval 431"/>
            <p:cNvSpPr>
              <a:spLocks noChangeArrowheads="1"/>
            </p:cNvSpPr>
            <p:nvPr/>
          </p:nvSpPr>
          <p:spPr bwMode="auto">
            <a:xfrm>
              <a:off x="4275" y="341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0" name="Oval 432"/>
            <p:cNvSpPr>
              <a:spLocks noChangeArrowheads="1"/>
            </p:cNvSpPr>
            <p:nvPr/>
          </p:nvSpPr>
          <p:spPr bwMode="auto">
            <a:xfrm>
              <a:off x="4281" y="347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1" name="Oval 433"/>
            <p:cNvSpPr>
              <a:spLocks noChangeArrowheads="1"/>
            </p:cNvSpPr>
            <p:nvPr/>
          </p:nvSpPr>
          <p:spPr bwMode="auto">
            <a:xfrm>
              <a:off x="4287" y="350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2" name="Oval 434"/>
            <p:cNvSpPr>
              <a:spLocks noChangeArrowheads="1"/>
            </p:cNvSpPr>
            <p:nvPr/>
          </p:nvSpPr>
          <p:spPr bwMode="auto">
            <a:xfrm>
              <a:off x="4293" y="354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3" name="Oval 435"/>
            <p:cNvSpPr>
              <a:spLocks noChangeArrowheads="1"/>
            </p:cNvSpPr>
            <p:nvPr/>
          </p:nvSpPr>
          <p:spPr bwMode="auto">
            <a:xfrm>
              <a:off x="4299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4" name="Oval 436"/>
            <p:cNvSpPr>
              <a:spLocks noChangeArrowheads="1"/>
            </p:cNvSpPr>
            <p:nvPr/>
          </p:nvSpPr>
          <p:spPr bwMode="auto">
            <a:xfrm>
              <a:off x="4305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5" name="Oval 437"/>
            <p:cNvSpPr>
              <a:spLocks noChangeArrowheads="1"/>
            </p:cNvSpPr>
            <p:nvPr/>
          </p:nvSpPr>
          <p:spPr bwMode="auto">
            <a:xfrm>
              <a:off x="4305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6" name="Oval 438"/>
            <p:cNvSpPr>
              <a:spLocks noChangeArrowheads="1"/>
            </p:cNvSpPr>
            <p:nvPr/>
          </p:nvSpPr>
          <p:spPr bwMode="auto">
            <a:xfrm>
              <a:off x="431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7" name="Oval 439"/>
            <p:cNvSpPr>
              <a:spLocks noChangeArrowheads="1"/>
            </p:cNvSpPr>
            <p:nvPr/>
          </p:nvSpPr>
          <p:spPr bwMode="auto">
            <a:xfrm>
              <a:off x="431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8" name="Oval 440"/>
            <p:cNvSpPr>
              <a:spLocks noChangeArrowheads="1"/>
            </p:cNvSpPr>
            <p:nvPr/>
          </p:nvSpPr>
          <p:spPr bwMode="auto">
            <a:xfrm>
              <a:off x="432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69" name="Oval 441"/>
            <p:cNvSpPr>
              <a:spLocks noChangeArrowheads="1"/>
            </p:cNvSpPr>
            <p:nvPr/>
          </p:nvSpPr>
          <p:spPr bwMode="auto">
            <a:xfrm>
              <a:off x="432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0" name="Oval 442"/>
            <p:cNvSpPr>
              <a:spLocks noChangeArrowheads="1"/>
            </p:cNvSpPr>
            <p:nvPr/>
          </p:nvSpPr>
          <p:spPr bwMode="auto">
            <a:xfrm>
              <a:off x="433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1" name="Oval 443"/>
            <p:cNvSpPr>
              <a:spLocks noChangeArrowheads="1"/>
            </p:cNvSpPr>
            <p:nvPr/>
          </p:nvSpPr>
          <p:spPr bwMode="auto">
            <a:xfrm>
              <a:off x="434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2" name="Oval 444"/>
            <p:cNvSpPr>
              <a:spLocks noChangeArrowheads="1"/>
            </p:cNvSpPr>
            <p:nvPr/>
          </p:nvSpPr>
          <p:spPr bwMode="auto">
            <a:xfrm>
              <a:off x="434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3" name="Oval 445"/>
            <p:cNvSpPr>
              <a:spLocks noChangeArrowheads="1"/>
            </p:cNvSpPr>
            <p:nvPr/>
          </p:nvSpPr>
          <p:spPr bwMode="auto">
            <a:xfrm>
              <a:off x="435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4" name="Oval 446"/>
            <p:cNvSpPr>
              <a:spLocks noChangeArrowheads="1"/>
            </p:cNvSpPr>
            <p:nvPr/>
          </p:nvSpPr>
          <p:spPr bwMode="auto">
            <a:xfrm>
              <a:off x="435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5" name="Oval 447"/>
            <p:cNvSpPr>
              <a:spLocks noChangeArrowheads="1"/>
            </p:cNvSpPr>
            <p:nvPr/>
          </p:nvSpPr>
          <p:spPr bwMode="auto">
            <a:xfrm>
              <a:off x="436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6" name="Oval 448"/>
            <p:cNvSpPr>
              <a:spLocks noChangeArrowheads="1"/>
            </p:cNvSpPr>
            <p:nvPr/>
          </p:nvSpPr>
          <p:spPr bwMode="auto">
            <a:xfrm>
              <a:off x="437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7" name="Oval 449"/>
            <p:cNvSpPr>
              <a:spLocks noChangeArrowheads="1"/>
            </p:cNvSpPr>
            <p:nvPr/>
          </p:nvSpPr>
          <p:spPr bwMode="auto">
            <a:xfrm>
              <a:off x="437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8" name="Oval 450"/>
            <p:cNvSpPr>
              <a:spLocks noChangeArrowheads="1"/>
            </p:cNvSpPr>
            <p:nvPr/>
          </p:nvSpPr>
          <p:spPr bwMode="auto">
            <a:xfrm>
              <a:off x="438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79" name="Oval 451"/>
            <p:cNvSpPr>
              <a:spLocks noChangeArrowheads="1"/>
            </p:cNvSpPr>
            <p:nvPr/>
          </p:nvSpPr>
          <p:spPr bwMode="auto">
            <a:xfrm>
              <a:off x="438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0" name="Oval 452"/>
            <p:cNvSpPr>
              <a:spLocks noChangeArrowheads="1"/>
            </p:cNvSpPr>
            <p:nvPr/>
          </p:nvSpPr>
          <p:spPr bwMode="auto">
            <a:xfrm>
              <a:off x="439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1" name="Oval 453"/>
            <p:cNvSpPr>
              <a:spLocks noChangeArrowheads="1"/>
            </p:cNvSpPr>
            <p:nvPr/>
          </p:nvSpPr>
          <p:spPr bwMode="auto">
            <a:xfrm>
              <a:off x="440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2" name="Oval 454"/>
            <p:cNvSpPr>
              <a:spLocks noChangeArrowheads="1"/>
            </p:cNvSpPr>
            <p:nvPr/>
          </p:nvSpPr>
          <p:spPr bwMode="auto">
            <a:xfrm>
              <a:off x="440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3" name="Oval 455"/>
            <p:cNvSpPr>
              <a:spLocks noChangeArrowheads="1"/>
            </p:cNvSpPr>
            <p:nvPr/>
          </p:nvSpPr>
          <p:spPr bwMode="auto">
            <a:xfrm>
              <a:off x="441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4" name="Oval 456"/>
            <p:cNvSpPr>
              <a:spLocks noChangeArrowheads="1"/>
            </p:cNvSpPr>
            <p:nvPr/>
          </p:nvSpPr>
          <p:spPr bwMode="auto">
            <a:xfrm>
              <a:off x="441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5" name="Oval 457"/>
            <p:cNvSpPr>
              <a:spLocks noChangeArrowheads="1"/>
            </p:cNvSpPr>
            <p:nvPr/>
          </p:nvSpPr>
          <p:spPr bwMode="auto">
            <a:xfrm>
              <a:off x="442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6" name="Oval 458"/>
            <p:cNvSpPr>
              <a:spLocks noChangeArrowheads="1"/>
            </p:cNvSpPr>
            <p:nvPr/>
          </p:nvSpPr>
          <p:spPr bwMode="auto">
            <a:xfrm>
              <a:off x="443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7" name="Oval 459"/>
            <p:cNvSpPr>
              <a:spLocks noChangeArrowheads="1"/>
            </p:cNvSpPr>
            <p:nvPr/>
          </p:nvSpPr>
          <p:spPr bwMode="auto">
            <a:xfrm>
              <a:off x="443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8" name="Oval 460"/>
            <p:cNvSpPr>
              <a:spLocks noChangeArrowheads="1"/>
            </p:cNvSpPr>
            <p:nvPr/>
          </p:nvSpPr>
          <p:spPr bwMode="auto">
            <a:xfrm>
              <a:off x="444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89" name="Oval 461"/>
            <p:cNvSpPr>
              <a:spLocks noChangeArrowheads="1"/>
            </p:cNvSpPr>
            <p:nvPr/>
          </p:nvSpPr>
          <p:spPr bwMode="auto">
            <a:xfrm>
              <a:off x="444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0" name="Oval 462"/>
            <p:cNvSpPr>
              <a:spLocks noChangeArrowheads="1"/>
            </p:cNvSpPr>
            <p:nvPr/>
          </p:nvSpPr>
          <p:spPr bwMode="auto">
            <a:xfrm>
              <a:off x="445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1" name="Oval 463"/>
            <p:cNvSpPr>
              <a:spLocks noChangeArrowheads="1"/>
            </p:cNvSpPr>
            <p:nvPr/>
          </p:nvSpPr>
          <p:spPr bwMode="auto">
            <a:xfrm>
              <a:off x="446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2" name="Oval 464"/>
            <p:cNvSpPr>
              <a:spLocks noChangeArrowheads="1"/>
            </p:cNvSpPr>
            <p:nvPr/>
          </p:nvSpPr>
          <p:spPr bwMode="auto">
            <a:xfrm>
              <a:off x="446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3" name="Oval 465"/>
            <p:cNvSpPr>
              <a:spLocks noChangeArrowheads="1"/>
            </p:cNvSpPr>
            <p:nvPr/>
          </p:nvSpPr>
          <p:spPr bwMode="auto">
            <a:xfrm>
              <a:off x="447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4" name="Oval 466"/>
            <p:cNvSpPr>
              <a:spLocks noChangeArrowheads="1"/>
            </p:cNvSpPr>
            <p:nvPr/>
          </p:nvSpPr>
          <p:spPr bwMode="auto">
            <a:xfrm>
              <a:off x="447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5" name="Oval 467"/>
            <p:cNvSpPr>
              <a:spLocks noChangeArrowheads="1"/>
            </p:cNvSpPr>
            <p:nvPr/>
          </p:nvSpPr>
          <p:spPr bwMode="auto">
            <a:xfrm>
              <a:off x="448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6" name="Oval 468"/>
            <p:cNvSpPr>
              <a:spLocks noChangeArrowheads="1"/>
            </p:cNvSpPr>
            <p:nvPr/>
          </p:nvSpPr>
          <p:spPr bwMode="auto">
            <a:xfrm>
              <a:off x="4491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7" name="Oval 469"/>
            <p:cNvSpPr>
              <a:spLocks noChangeArrowheads="1"/>
            </p:cNvSpPr>
            <p:nvPr/>
          </p:nvSpPr>
          <p:spPr bwMode="auto">
            <a:xfrm>
              <a:off x="4497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8" name="Oval 470"/>
            <p:cNvSpPr>
              <a:spLocks noChangeArrowheads="1"/>
            </p:cNvSpPr>
            <p:nvPr/>
          </p:nvSpPr>
          <p:spPr bwMode="auto">
            <a:xfrm>
              <a:off x="4503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99" name="Oval 471"/>
            <p:cNvSpPr>
              <a:spLocks noChangeArrowheads="1"/>
            </p:cNvSpPr>
            <p:nvPr/>
          </p:nvSpPr>
          <p:spPr bwMode="auto">
            <a:xfrm>
              <a:off x="4509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0" name="Oval 472"/>
            <p:cNvSpPr>
              <a:spLocks noChangeArrowheads="1"/>
            </p:cNvSpPr>
            <p:nvPr/>
          </p:nvSpPr>
          <p:spPr bwMode="auto">
            <a:xfrm>
              <a:off x="4515" y="35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1" name="Oval 473"/>
            <p:cNvSpPr>
              <a:spLocks noChangeArrowheads="1"/>
            </p:cNvSpPr>
            <p:nvPr/>
          </p:nvSpPr>
          <p:spPr bwMode="auto">
            <a:xfrm>
              <a:off x="452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2" name="Oval 474"/>
            <p:cNvSpPr>
              <a:spLocks noChangeArrowheads="1"/>
            </p:cNvSpPr>
            <p:nvPr/>
          </p:nvSpPr>
          <p:spPr bwMode="auto">
            <a:xfrm>
              <a:off x="4527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3" name="Oval 475"/>
            <p:cNvSpPr>
              <a:spLocks noChangeArrowheads="1"/>
            </p:cNvSpPr>
            <p:nvPr/>
          </p:nvSpPr>
          <p:spPr bwMode="auto">
            <a:xfrm>
              <a:off x="453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4" name="Oval 476"/>
            <p:cNvSpPr>
              <a:spLocks noChangeArrowheads="1"/>
            </p:cNvSpPr>
            <p:nvPr/>
          </p:nvSpPr>
          <p:spPr bwMode="auto">
            <a:xfrm>
              <a:off x="4539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5" name="Oval 477"/>
            <p:cNvSpPr>
              <a:spLocks noChangeArrowheads="1"/>
            </p:cNvSpPr>
            <p:nvPr/>
          </p:nvSpPr>
          <p:spPr bwMode="auto">
            <a:xfrm>
              <a:off x="4545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6" name="Oval 478"/>
            <p:cNvSpPr>
              <a:spLocks noChangeArrowheads="1"/>
            </p:cNvSpPr>
            <p:nvPr/>
          </p:nvSpPr>
          <p:spPr bwMode="auto">
            <a:xfrm>
              <a:off x="4551" y="353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7" name="Oval 479"/>
            <p:cNvSpPr>
              <a:spLocks noChangeArrowheads="1"/>
            </p:cNvSpPr>
            <p:nvPr/>
          </p:nvSpPr>
          <p:spPr bwMode="auto">
            <a:xfrm>
              <a:off x="4557" y="349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8" name="Oval 480"/>
            <p:cNvSpPr>
              <a:spLocks noChangeArrowheads="1"/>
            </p:cNvSpPr>
            <p:nvPr/>
          </p:nvSpPr>
          <p:spPr bwMode="auto">
            <a:xfrm>
              <a:off x="4563" y="343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09" name="Oval 481"/>
            <p:cNvSpPr>
              <a:spLocks noChangeArrowheads="1"/>
            </p:cNvSpPr>
            <p:nvPr/>
          </p:nvSpPr>
          <p:spPr bwMode="auto">
            <a:xfrm>
              <a:off x="4569" y="336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0" name="Oval 482"/>
            <p:cNvSpPr>
              <a:spLocks noChangeArrowheads="1"/>
            </p:cNvSpPr>
            <p:nvPr/>
          </p:nvSpPr>
          <p:spPr bwMode="auto">
            <a:xfrm>
              <a:off x="4575" y="335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1" name="Oval 483"/>
            <p:cNvSpPr>
              <a:spLocks noChangeArrowheads="1"/>
            </p:cNvSpPr>
            <p:nvPr/>
          </p:nvSpPr>
          <p:spPr bwMode="auto">
            <a:xfrm>
              <a:off x="4581" y="334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2" name="Oval 484"/>
            <p:cNvSpPr>
              <a:spLocks noChangeArrowheads="1"/>
            </p:cNvSpPr>
            <p:nvPr/>
          </p:nvSpPr>
          <p:spPr bwMode="auto">
            <a:xfrm>
              <a:off x="4587" y="330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3" name="Oval 485"/>
            <p:cNvSpPr>
              <a:spLocks noChangeArrowheads="1"/>
            </p:cNvSpPr>
            <p:nvPr/>
          </p:nvSpPr>
          <p:spPr bwMode="auto">
            <a:xfrm>
              <a:off x="4593" y="3275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4" name="Oval 486"/>
            <p:cNvSpPr>
              <a:spLocks noChangeArrowheads="1"/>
            </p:cNvSpPr>
            <p:nvPr/>
          </p:nvSpPr>
          <p:spPr bwMode="auto">
            <a:xfrm>
              <a:off x="4599" y="3299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5" name="Oval 487"/>
            <p:cNvSpPr>
              <a:spLocks noChangeArrowheads="1"/>
            </p:cNvSpPr>
            <p:nvPr/>
          </p:nvSpPr>
          <p:spPr bwMode="auto">
            <a:xfrm>
              <a:off x="4605" y="334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6" name="Oval 488"/>
            <p:cNvSpPr>
              <a:spLocks noChangeArrowheads="1"/>
            </p:cNvSpPr>
            <p:nvPr/>
          </p:nvSpPr>
          <p:spPr bwMode="auto">
            <a:xfrm>
              <a:off x="4611" y="340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7" name="Oval 489"/>
            <p:cNvSpPr>
              <a:spLocks noChangeArrowheads="1"/>
            </p:cNvSpPr>
            <p:nvPr/>
          </p:nvSpPr>
          <p:spPr bwMode="auto">
            <a:xfrm>
              <a:off x="4617" y="346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8" name="Oval 490"/>
            <p:cNvSpPr>
              <a:spLocks noChangeArrowheads="1"/>
            </p:cNvSpPr>
            <p:nvPr/>
          </p:nvSpPr>
          <p:spPr bwMode="auto">
            <a:xfrm>
              <a:off x="4623" y="352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19" name="Oval 491"/>
            <p:cNvSpPr>
              <a:spLocks noChangeArrowheads="1"/>
            </p:cNvSpPr>
            <p:nvPr/>
          </p:nvSpPr>
          <p:spPr bwMode="auto">
            <a:xfrm>
              <a:off x="4629" y="356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20" name="Oval 492"/>
            <p:cNvSpPr>
              <a:spLocks noChangeArrowheads="1"/>
            </p:cNvSpPr>
            <p:nvPr/>
          </p:nvSpPr>
          <p:spPr bwMode="auto">
            <a:xfrm>
              <a:off x="4635" y="3581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21" name="Oval 493"/>
            <p:cNvSpPr>
              <a:spLocks noChangeArrowheads="1"/>
            </p:cNvSpPr>
            <p:nvPr/>
          </p:nvSpPr>
          <p:spPr bwMode="auto">
            <a:xfrm>
              <a:off x="4641" y="3593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22" name="Oval 494"/>
            <p:cNvSpPr>
              <a:spLocks noChangeArrowheads="1"/>
            </p:cNvSpPr>
            <p:nvPr/>
          </p:nvSpPr>
          <p:spPr bwMode="auto">
            <a:xfrm>
              <a:off x="4647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23" name="Oval 495"/>
            <p:cNvSpPr>
              <a:spLocks noChangeArrowheads="1"/>
            </p:cNvSpPr>
            <p:nvPr/>
          </p:nvSpPr>
          <p:spPr bwMode="auto">
            <a:xfrm>
              <a:off x="4653" y="3587"/>
              <a:ext cx="36" cy="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24" name="Rectangle 496"/>
            <p:cNvSpPr>
              <a:spLocks noChangeArrowheads="1"/>
            </p:cNvSpPr>
            <p:nvPr/>
          </p:nvSpPr>
          <p:spPr bwMode="auto">
            <a:xfrm>
              <a:off x="3165" y="357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1425" name="Rectangle 497"/>
            <p:cNvSpPr>
              <a:spLocks noChangeArrowheads="1"/>
            </p:cNvSpPr>
            <p:nvPr/>
          </p:nvSpPr>
          <p:spPr bwMode="auto">
            <a:xfrm>
              <a:off x="3057" y="3419"/>
              <a:ext cx="1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1426" name="Rectangle 498"/>
            <p:cNvSpPr>
              <a:spLocks noChangeArrowheads="1"/>
            </p:cNvSpPr>
            <p:nvPr/>
          </p:nvSpPr>
          <p:spPr bwMode="auto">
            <a:xfrm>
              <a:off x="3021" y="3269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10000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1427" name="Rectangle 499"/>
            <p:cNvSpPr>
              <a:spLocks noChangeArrowheads="1"/>
            </p:cNvSpPr>
            <p:nvPr/>
          </p:nvSpPr>
          <p:spPr bwMode="auto">
            <a:xfrm>
              <a:off x="3021" y="3113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15000</a:t>
              </a:r>
              <a:endParaRPr lang="en-US" sz="1600">
                <a:latin typeface="Comic Sans MS" charset="0"/>
              </a:endParaRPr>
            </a:p>
          </p:txBody>
        </p:sp>
        <p:sp>
          <p:nvSpPr>
            <p:cNvPr id="381428" name="Rectangle 500"/>
            <p:cNvSpPr>
              <a:spLocks noChangeArrowheads="1"/>
            </p:cNvSpPr>
            <p:nvPr/>
          </p:nvSpPr>
          <p:spPr bwMode="auto">
            <a:xfrm>
              <a:off x="3021" y="2957"/>
              <a:ext cx="1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20000</a:t>
              </a:r>
              <a:endParaRPr lang="en-US" sz="1600">
                <a:latin typeface="Comic Sans MS" charset="0"/>
              </a:endParaRPr>
            </a:p>
          </p:txBody>
        </p:sp>
      </p:grpSp>
      <p:sp>
        <p:nvSpPr>
          <p:cNvPr id="381429" name="Line 501"/>
          <p:cNvSpPr>
            <a:spLocks noChangeShapeType="1"/>
          </p:cNvSpPr>
          <p:nvPr/>
        </p:nvSpPr>
        <p:spPr bwMode="auto">
          <a:xfrm>
            <a:off x="5129213" y="2466975"/>
            <a:ext cx="498475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430" name="Line 502"/>
          <p:cNvSpPr>
            <a:spLocks noChangeShapeType="1"/>
          </p:cNvSpPr>
          <p:nvPr/>
        </p:nvSpPr>
        <p:spPr bwMode="auto">
          <a:xfrm>
            <a:off x="1909763" y="2762250"/>
            <a:ext cx="80645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434" name="Rectangle 506"/>
          <p:cNvSpPr>
            <a:spLocks noChangeArrowheads="1"/>
          </p:cNvSpPr>
          <p:nvPr/>
        </p:nvSpPr>
        <p:spPr bwMode="auto">
          <a:xfrm>
            <a:off x="1201738" y="5673725"/>
            <a:ext cx="7102475" cy="4143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600">
              <a:solidFill>
                <a:schemeClr val="bg1"/>
              </a:solidFill>
              <a:latin typeface="Comic Sans MS" charset="0"/>
            </a:endParaRPr>
          </a:p>
        </p:txBody>
      </p:sp>
      <p:sp>
        <p:nvSpPr>
          <p:cNvPr id="381435" name="Text Box 507"/>
          <p:cNvSpPr txBox="1">
            <a:spLocks noChangeArrowheads="1"/>
          </p:cNvSpPr>
          <p:nvPr/>
        </p:nvSpPr>
        <p:spPr bwMode="auto">
          <a:xfrm>
            <a:off x="5956300" y="5843588"/>
            <a:ext cx="256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High birth rate/low vacc</a:t>
            </a:r>
            <a:endParaRPr lang="en-GB" sz="1800"/>
          </a:p>
        </p:txBody>
      </p:sp>
      <p:sp>
        <p:nvSpPr>
          <p:cNvPr id="381436" name="Text Box 508"/>
          <p:cNvSpPr txBox="1">
            <a:spLocks noChangeArrowheads="1"/>
          </p:cNvSpPr>
          <p:nvPr/>
        </p:nvSpPr>
        <p:spPr bwMode="auto">
          <a:xfrm>
            <a:off x="971550" y="5843588"/>
            <a:ext cx="2603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Low birth rate/high vacc</a:t>
            </a:r>
            <a:endParaRPr lang="en-GB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150" y="762000"/>
            <a:ext cx="8843818" cy="5011028"/>
          </a:xfrm>
          <a:prstGeom prst="rect">
            <a:avLst/>
          </a:prstGeom>
          <a:noFill/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347" y="6219018"/>
            <a:ext cx="8347364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600" dirty="0" err="1"/>
              <a:t>Dalziel</a:t>
            </a:r>
            <a:r>
              <a:rPr lang="en-US" sz="1600" dirty="0"/>
              <a:t> et al. (2016) PLOS Computational Biology 12(2): e1004655.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55855" y="347021"/>
            <a:ext cx="668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Predictable but erratic dynamics in US due to longer summer holiday!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1490" y="762000"/>
            <a:ext cx="2700478" cy="5011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7437" y="3327518"/>
            <a:ext cx="31739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Funding: </a:t>
            </a:r>
          </a:p>
          <a:p>
            <a:endParaRPr lang="en-US" dirty="0"/>
          </a:p>
          <a:p>
            <a:r>
              <a:rPr lang="en-US" dirty="0"/>
              <a:t>NSF</a:t>
            </a:r>
          </a:p>
          <a:p>
            <a:r>
              <a:rPr lang="en-US" dirty="0"/>
              <a:t>USDA/NRI/AFRI</a:t>
            </a:r>
          </a:p>
          <a:p>
            <a:r>
              <a:rPr lang="en-US" dirty="0"/>
              <a:t>DHS/RAPIDD</a:t>
            </a:r>
          </a:p>
          <a:p>
            <a:r>
              <a:rPr lang="en-US" dirty="0"/>
              <a:t>Bill &amp; Melinda Gates foundation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onb1@psu.edu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8396" y="3327518"/>
            <a:ext cx="230656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(Select) Collaborators :</a:t>
            </a:r>
          </a:p>
          <a:p>
            <a:endParaRPr lang="en-US" dirty="0"/>
          </a:p>
          <a:p>
            <a:r>
              <a:rPr lang="en-US" dirty="0"/>
              <a:t>Bryan Grenfell</a:t>
            </a:r>
          </a:p>
          <a:p>
            <a:r>
              <a:rPr lang="en-US" dirty="0"/>
              <a:t>Jess Metcalf</a:t>
            </a:r>
          </a:p>
          <a:p>
            <a:r>
              <a:rPr lang="en-US" dirty="0"/>
              <a:t>Ben </a:t>
            </a:r>
            <a:r>
              <a:rPr lang="en-US" dirty="0" err="1"/>
              <a:t>Dalziel</a:t>
            </a:r>
            <a:endParaRPr lang="en-US" dirty="0"/>
          </a:p>
          <a:p>
            <a:r>
              <a:rPr lang="en-US" dirty="0"/>
              <a:t>Matt Ferrari</a:t>
            </a:r>
          </a:p>
          <a:p>
            <a:endParaRPr lang="en-US" dirty="0"/>
          </a:p>
          <a:p>
            <a:r>
              <a:rPr lang="en-US" dirty="0"/>
              <a:t>Cecile </a:t>
            </a:r>
            <a:r>
              <a:rPr lang="en-US" dirty="0" err="1"/>
              <a:t>Vibud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Samit</a:t>
            </a:r>
            <a:r>
              <a:rPr lang="en-US" dirty="0"/>
              <a:t> </a:t>
            </a:r>
            <a:r>
              <a:rPr lang="en-US" dirty="0" err="1"/>
              <a:t>Battacharrya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437" y="580157"/>
            <a:ext cx="7243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endParaRPr lang="en-US" b="1" dirty="0"/>
          </a:p>
          <a:p>
            <a:r>
              <a:rPr lang="en-US" b="1" dirty="0"/>
              <a:t>The diverse dynamics of certain immunizing childhood infections is governed by a remarkably simple clockwork.</a:t>
            </a:r>
          </a:p>
          <a:p>
            <a:endParaRPr lang="en-US" b="1" dirty="0"/>
          </a:p>
          <a:p>
            <a:r>
              <a:rPr lang="en-US" b="1" dirty="0"/>
              <a:t>Susceptible recruitment rate and seasonality are key ingredients</a:t>
            </a:r>
          </a:p>
          <a:p>
            <a:endParaRPr lang="en-US" b="1" dirty="0"/>
          </a:p>
          <a:p>
            <a:r>
              <a:rPr lang="en-US" b="1" dirty="0"/>
              <a:t>(Combined with transportation models, we can also predict spatial dynamics)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521" y="635036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CIDD: </a:t>
            </a:r>
            <a:r>
              <a:rPr lang="en-US" dirty="0">
                <a:hlinkClick r:id="rId4"/>
              </a:rPr>
              <a:t>www.cidd.psu.edu</a:t>
            </a:r>
            <a:r>
              <a:rPr lang="en-US" dirty="0"/>
              <a:t>            MOOC: </a:t>
            </a:r>
            <a:r>
              <a:rPr lang="en-US" dirty="0">
                <a:hlinkClick r:id="rId5"/>
              </a:rPr>
              <a:t>www.coursera.org/learn/epidemics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EA1B37-A23A-D349-A775-8ADAB06D9FED}"/>
              </a:ext>
            </a:extLst>
          </p:cNvPr>
          <p:cNvSpPr/>
          <p:nvPr/>
        </p:nvSpPr>
        <p:spPr>
          <a:xfrm>
            <a:off x="752521" y="5820509"/>
            <a:ext cx="3460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Git: </a:t>
            </a:r>
            <a:r>
              <a:rPr lang="en-US" dirty="0">
                <a:hlinkClick r:id="rId6"/>
              </a:rPr>
              <a:t>https://github.com/objornstad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" y="646526"/>
            <a:ext cx="8976452" cy="588221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0837746">
            <a:off x="4001670" y="3585575"/>
            <a:ext cx="5214555" cy="2834365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626" y="184861"/>
            <a:ext cx="93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760" y="5801833"/>
            <a:ext cx="143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HPIV1, HPIV3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548" y="1756752"/>
            <a:ext cx="143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HPIV2, HPIV4</a:t>
            </a:r>
          </a:p>
        </p:txBody>
      </p:sp>
      <p:sp>
        <p:nvSpPr>
          <p:cNvPr id="8" name="Oval 7"/>
          <p:cNvSpPr/>
          <p:nvPr/>
        </p:nvSpPr>
        <p:spPr>
          <a:xfrm rot="20837746">
            <a:off x="-163912" y="1367869"/>
            <a:ext cx="2110236" cy="1442310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2622434"/>
            <a:ext cx="8195735" cy="344604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06399" y="1143993"/>
            <a:ext cx="183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Croup by agent</a:t>
            </a:r>
          </a:p>
          <a:p>
            <a:r>
              <a:rPr lang="en-US" dirty="0"/>
              <a:t>Salt Lake Utah</a:t>
            </a:r>
          </a:p>
          <a:p>
            <a:r>
              <a:rPr lang="en-US" dirty="0" err="1"/>
              <a:t>childrens</a:t>
            </a:r>
            <a:r>
              <a:rPr lang="en-US" dirty="0"/>
              <a:t> hospital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rot="5400000" flipH="1" flipV="1">
            <a:off x="19604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29383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24430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34122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44028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8694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8941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58593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53640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63419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73071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68118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2622434"/>
            <a:ext cx="8195735" cy="34460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rot="5400000">
            <a:off x="45503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50710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5528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0616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518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052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094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8042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6326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89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623245" y="1181529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04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706188" y="1527785"/>
            <a:ext cx="115798" cy="1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51758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6457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619817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5601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1697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4491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81476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27120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32200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702622" y="1475131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4478382" y="1526991"/>
            <a:ext cx="115800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45535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50742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55758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60457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66426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70300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76015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79444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4294232" y="1539691"/>
            <a:ext cx="115800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593668" y="101268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RSV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93668" y="1317483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F883"/>
                </a:solidFill>
              </a:rPr>
              <a:t>P3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93668" y="1622283"/>
            <a:ext cx="46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C8300"/>
                </a:solidFill>
              </a:rPr>
              <a:t>MP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78024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6399" y="1143993"/>
            <a:ext cx="183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Croup by agent</a:t>
            </a:r>
          </a:p>
          <a:p>
            <a:r>
              <a:rPr lang="en-US" dirty="0"/>
              <a:t>Salt Lake Utah</a:t>
            </a:r>
          </a:p>
          <a:p>
            <a:r>
              <a:rPr lang="en-US" dirty="0" err="1"/>
              <a:t>childrens</a:t>
            </a:r>
            <a:r>
              <a:rPr lang="en-US" dirty="0"/>
              <a:t> hospital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0076" y="367562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RSV, P3, MP: Seasonal winter epidemics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rot="5400000" flipH="1" flipV="1">
            <a:off x="19604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29383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2443095" y="1751462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34122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44028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869467" y="1749696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8941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58593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5364095" y="1779708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63419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73071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68118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2622434"/>
            <a:ext cx="8195735" cy="34460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rot="5400000">
            <a:off x="45503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50710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5528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0616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518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052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094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8042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6326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898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623245" y="1181529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04245" y="1181530"/>
            <a:ext cx="219519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83672" y="2364132"/>
            <a:ext cx="21951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474272" y="2364132"/>
            <a:ext cx="21951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401372" y="2364132"/>
            <a:ext cx="21951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7055688" y="2429484"/>
            <a:ext cx="90399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417372" y="2364132"/>
            <a:ext cx="21951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515172" y="2364132"/>
            <a:ext cx="21951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532233" y="2428690"/>
            <a:ext cx="9039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786233" y="2428691"/>
            <a:ext cx="9039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075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8981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8887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8793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9771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942334" y="2112248"/>
            <a:ext cx="21951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706188" y="1527785"/>
            <a:ext cx="115798" cy="1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51758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6457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619817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5601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1697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4491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81476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27120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3220022" y="1475132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702622" y="1475131"/>
            <a:ext cx="219519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4478382" y="1526991"/>
            <a:ext cx="115800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45535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50742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55758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60457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664267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70300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76015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7944422" y="1805332"/>
            <a:ext cx="219519" cy="1588"/>
          </a:xfrm>
          <a:prstGeom prst="straightConnector1">
            <a:avLst/>
          </a:prstGeom>
          <a:ln>
            <a:solidFill>
              <a:srgbClr val="EC8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4294232" y="1539691"/>
            <a:ext cx="115800" cy="1588"/>
          </a:xfrm>
          <a:prstGeom prst="straightConnector1">
            <a:avLst/>
          </a:prstGeom>
          <a:ln>
            <a:solidFill>
              <a:srgbClr val="17F88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593668" y="101268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RSV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93668" y="1317483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F883"/>
                </a:solidFill>
              </a:rPr>
              <a:t>P3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93668" y="1622283"/>
            <a:ext cx="46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C8300"/>
                </a:solidFill>
              </a:rPr>
              <a:t>MP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602134" y="1927082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602134" y="2219182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P2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7802495" y="1807955"/>
            <a:ext cx="1355853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6399" y="1143993"/>
            <a:ext cx="183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Croup by agent</a:t>
            </a:r>
          </a:p>
          <a:p>
            <a:r>
              <a:rPr lang="en-US" dirty="0"/>
              <a:t>Salt Lake Utah</a:t>
            </a:r>
          </a:p>
          <a:p>
            <a:r>
              <a:rPr lang="en-US" dirty="0" err="1"/>
              <a:t>childrens</a:t>
            </a:r>
            <a:r>
              <a:rPr lang="en-US" dirty="0"/>
              <a:t> hospital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10076" y="367562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RSV, P3, MP: Seasonal winter epidemics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0621" y="2577056"/>
            <a:ext cx="412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P1, P2: Biennial epidemics (offset by 180°)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54103" y="571503"/>
            <a:ext cx="70358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4166" y="184861"/>
            <a:ext cx="299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Influenza (</a:t>
            </a:r>
            <a:r>
              <a:rPr lang="en-US" sz="2400" dirty="0" err="1"/>
              <a:t>OrtomyxoV</a:t>
            </a:r>
            <a:r>
              <a:rPr lang="en-US" sz="24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874" y="959967"/>
            <a:ext cx="49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Influenza A/B in Mexico:  Annual winter epidemics?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54100" y="571500"/>
            <a:ext cx="70358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874" y="959967"/>
            <a:ext cx="49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Influenza A/B in Mexico:  Annual winter epidemics?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2714</Words>
  <Application>Microsoft Macintosh PowerPoint</Application>
  <PresentationFormat>On-screen Show (4:3)</PresentationFormat>
  <Paragraphs>519</Paragraphs>
  <Slides>35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Comic Sans MS</vt:lpstr>
      <vt:lpstr>Math1</vt:lpstr>
      <vt:lpstr>Times New Roman</vt:lpstr>
      <vt:lpstr>Office Theme</vt:lpstr>
      <vt:lpstr>Equation</vt:lpstr>
      <vt:lpstr>Graph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Dynamics and seasonal forcing</vt:lpstr>
      <vt:lpstr>Bifurcation plot for seasonality</vt:lpstr>
      <vt:lpstr>But patterns modulated by birth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Ottar Bjornstad</dc:creator>
  <cp:lastModifiedBy>Bjornstad, Ottar N</cp:lastModifiedBy>
  <cp:revision>111</cp:revision>
  <dcterms:created xsi:type="dcterms:W3CDTF">2017-10-27T08:37:50Z</dcterms:created>
  <dcterms:modified xsi:type="dcterms:W3CDTF">2022-01-10T13:49:41Z</dcterms:modified>
</cp:coreProperties>
</file>