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3DF0B-98CF-4BC9-A827-20DDE1D208EA}" v="38" dt="2019-03-04T00:49:24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8868-9C3F-4AA5-B59C-3867C0171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DSC530 – Data exploration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76FE4-2683-4249-A1BA-926D12C1C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Myrna Paulina </a:t>
            </a:r>
            <a:r>
              <a:rPr lang="en-US" dirty="0" err="1"/>
              <a:t>acuna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DBD254-FFD7-4DB3-91FF-28FF887F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PMF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0408-755A-436E-937F-0639A797D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Comparing cold and warm (&gt;70 degrees) rides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By comparing colder and warmer temperatures with their duration, we can see that chilly bike rides are slightly shorter than warmer bike rides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16DB7CD-B637-4B53-A9B3-BB85538B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501861"/>
            <a:ext cx="6844045" cy="384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93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223E0A-C987-46FE-AC7E-F20889B0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Cdf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8E77-5F7C-4764-9B7F-AB3178BFA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bg2"/>
                </a:solidFill>
              </a:rPr>
              <a:t>Model fits data except for left tail (&lt;15 Minutes Duration)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287BB-ED63-4E0A-8096-E01DE9D97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76933"/>
            <a:ext cx="6112382" cy="38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79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FF9F-075A-43FA-B3F3-4BC2E134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Analytical distribution</a:t>
            </a:r>
          </a:p>
        </p:txBody>
      </p:sp>
      <p:sp useBgFill="1">
        <p:nvSpPr>
          <p:cNvPr id="5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C0DD8-9A04-41F3-84ED-421D5433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69634"/>
            <a:ext cx="6112382" cy="37132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3FE6-9525-4F43-98FF-96016115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After creating a normal distribution plot that didn’t fit the model, I created a logarithmic distribution that was a better fit for the model</a:t>
            </a:r>
          </a:p>
        </p:txBody>
      </p:sp>
    </p:spTree>
    <p:extLst>
      <p:ext uri="{BB962C8B-B14F-4D97-AF65-F5344CB8AC3E}">
        <p14:creationId xmlns:p14="http://schemas.microsoft.com/office/powerpoint/2010/main" val="3185266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D02D8D-E778-4D9D-9BC3-5CD9C129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Scatter plots</a:t>
            </a:r>
          </a:p>
        </p:txBody>
      </p:sp>
      <p:sp>
        <p:nvSpPr>
          <p:cNvPr id="68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22BEA-AAFA-423E-A63B-E4AAFE0C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66" y="951493"/>
            <a:ext cx="5043208" cy="2975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191A3D-7A48-4C2D-BBC3-5A182BB4A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832" y="980627"/>
            <a:ext cx="5051472" cy="29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E7E27C-F05A-4F86-A504-FADEE980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00BC-364E-4B18-A7E9-12BF0583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Very weak correlation because a strong correlation would be -1 or 1, it assumes there is very little correlated between the two variables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99B532E-E2C7-4604-BBF6-E07EF6FE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03748"/>
            <a:ext cx="6844045" cy="52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1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DF840-C3EB-4712-8A58-E82C2A4D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Regression test results – trip duration and temperature 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F70CC-AB19-47FC-AD13-B467C30DB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04" y="1136606"/>
            <a:ext cx="5289150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33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F1FE-7DFD-43AE-A928-A8AF754E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2BBD-2669-41F0-9BC3-EF9EBBF17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Chicago Divvy (Shared) Bike Rides Last longer in warmer temperatures?</a:t>
            </a:r>
          </a:p>
        </p:txBody>
      </p:sp>
    </p:spTree>
    <p:extLst>
      <p:ext uri="{BB962C8B-B14F-4D97-AF65-F5344CB8AC3E}">
        <p14:creationId xmlns:p14="http://schemas.microsoft.com/office/powerpoint/2010/main" val="244438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620-8FCA-4D13-8AF2-CB5042ED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 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E8A9-98F7-4D0E-B75E-F03F7CDA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 Duration of bike ride</a:t>
            </a:r>
          </a:p>
          <a:p>
            <a:r>
              <a:rPr lang="en-US" dirty="0"/>
              <a:t>Temperature during the bike ride</a:t>
            </a:r>
          </a:p>
          <a:p>
            <a:r>
              <a:rPr lang="en-US" dirty="0"/>
              <a:t>Month – the month that the ride took place</a:t>
            </a:r>
          </a:p>
          <a:p>
            <a:r>
              <a:rPr lang="en-US" dirty="0"/>
              <a:t>Week – the week that the ride took place</a:t>
            </a:r>
          </a:p>
          <a:p>
            <a:r>
              <a:rPr lang="en-US" dirty="0"/>
              <a:t>Day – the day that the ride took place</a:t>
            </a:r>
          </a:p>
          <a:p>
            <a:r>
              <a:rPr lang="en-US" dirty="0"/>
              <a:t>Hour – the hour the ride took place</a:t>
            </a:r>
          </a:p>
        </p:txBody>
      </p:sp>
    </p:spTree>
    <p:extLst>
      <p:ext uri="{BB962C8B-B14F-4D97-AF65-F5344CB8AC3E}">
        <p14:creationId xmlns:p14="http://schemas.microsoft.com/office/powerpoint/2010/main" val="140098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DFCA-1E2E-458B-B5CE-7BE99F39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E1531-68D8-447F-B1B1-83AF8559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3" y="469303"/>
            <a:ext cx="4000500" cy="2438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B3EA7-51D2-4DED-83D3-5F9A05B6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7" y="1943669"/>
            <a:ext cx="4161344" cy="2438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DCED3-CB72-4516-A6EC-CA36BCD57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572" y="3905249"/>
            <a:ext cx="4563428" cy="2562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55CC49-4976-4F04-B3F6-C8FEDAE33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59" y="4206916"/>
            <a:ext cx="4927622" cy="2562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27F143-01DD-4F20-965F-22833FCF8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24" y="618518"/>
            <a:ext cx="3825026" cy="228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7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BD33659-8797-414B-BBDC-24F94232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810FE48-5F0C-4E97-BD7F-FDE128D85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E9C04BA-ABF7-4D41-9977-2AC221BD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6AF6CAB-66FF-4AA8-8332-92421FA16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2A7D0399-D212-4CE1-A9C0-9B98A2F0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18DF3D3C-1A48-496B-B941-76DF67EA7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3F4BC7-7179-4E16-9FD6-A32BC13A0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509355FA-2026-4EBE-8C72-9B94B1F1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DD190A1-6E3E-4C34-A19B-A52C6D31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5BA1962-F2E3-4CA2-BE44-53381D18F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2FA9E59-0DE1-449C-8D17-1475D5CC7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F1582807-3DE3-42F1-9941-728273E08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C574FB1-69C5-49C2-A1C4-2A6590BF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D4175D29-82CB-41CD-9E0F-17524FB02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893387B-BD94-47D2-80DC-B9ADB6BD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C2223CF-E8B9-48C3-8E70-7B38DBE2A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B660EF5-7021-48D0-B131-DA22FAF8D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02052F-7B58-4423-9CBA-27D8D838A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42231171-7F2B-4B11-B34A-D98DB4143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AED192E7-1105-4649-8D4D-C86FFEDF6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8BA48BFE-2223-4E9C-A0EE-DE11843C3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3FB57C9-C83B-4ADC-8E93-312492D4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AF6405A6-6E98-40DD-945A-E6D969231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D181A4A-23A5-4683-9F05-61228AD2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01ABEF6-F58B-46EC-85FB-228E60962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D6EBECB6-1B5C-43E5-84BF-8D5385C0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D5B4EBF-EF44-4914-AE66-247EF3D3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3593E76-10EF-45B3-86EB-CA59047CC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FC3720B0-AA35-49D1-B5A6-9215D0138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EEE267FA-B493-44EE-B372-8CB3A0450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DA75F6F-8EDF-4DF8-89BF-9C1137D17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5BEEC465-A6AB-47E5-8FB5-DCA91F16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9B9E785-F9F2-4951-8158-002B55126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E1F4058F-C686-4BF1-9DE9-C917CAB9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F1337D0C-63AE-4024-A976-13928776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12E32F-60F1-4DA3-A0B8-05E6AF3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7CC92CAE-5F95-49A9-B9F9-94A1DEE98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10BE2B0-1D02-4099-9DD8-339F22FEE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E10409A3-2BB1-41E7-90AE-3D296FC1F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F8F8E99E-F806-4235-ADFB-25B49D4A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3C4715E6-9985-446B-ADB4-B82272988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071C6B3A-09E9-4DEC-ADEE-FA919B78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DE1E82C9-0A74-451A-A063-6818E33B0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F3662B80-5B88-475B-89A9-8E6AFBDCA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ECA55A40-ECA9-4F56-9D04-8C68C1910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D1CED64C-F0D9-4EA6-B88B-E4795F81D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4641FE6D-04B5-4BBE-B700-E3A0C057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1426A56A-D27A-4C9A-A74C-5A73E5AD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0D2887A6-6597-4932-AEA0-A1B3C719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32CCC3DB-409A-48A3-A79A-2E37A960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1C2C9C8A-AD45-4AA6-817C-3010FCF2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D8D346A-C641-4BD2-B5AE-C48CC6A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6BD8EEEB-07A6-4582-9E40-4AA094FED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E6A63A8-37FA-425D-86BE-BF9A568AF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3F5FAEF2-49E0-4F5C-A6D4-26C2FE15F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BF106702-ED0E-4145-BF3A-08F15BC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880CD0-F250-453B-8709-C4341BC4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Histograms (continued)</a:t>
            </a:r>
          </a:p>
        </p:txBody>
      </p:sp>
      <p:sp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693B9BB4-93D5-4ECE-B756-18E59A44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2C37A-669F-4C61-91E6-C83082488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14" y="1384107"/>
            <a:ext cx="3310219" cy="2110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74F84-3C11-40BB-B8BE-9E339E020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025" y="1464065"/>
            <a:ext cx="3319744" cy="19503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E3A432-F7E3-4B5B-8AB3-C77A6C862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560" y="1571956"/>
            <a:ext cx="3319744" cy="17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9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E99A004A-E705-4ADD-99EC-C47A5FE6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C296DD9-4920-4569-A4D3-BFB4C975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616290DB-0B0E-40CC-B718-62D60944A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0AFE2A3-7936-482E-B022-F90A13276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4EECE49-D85D-4373-B180-9F4F1635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3D0A269C-DD6E-470E-9789-7A5C88C1B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D9EF577-980B-4C3D-AA79-FB1A8FB37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2A6B6D2-9443-4421-91CA-3EF1A6DD4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D9A14BB-7BAE-487D-8843-05CB9B9DF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C16B978-EFFC-4AEC-AE66-80FE210C3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1931730E-419A-48BE-97F4-27E6EE59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C364B3A-B9AB-4106-AD76-6E94319B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24328AB-A466-4E19-9885-4196A1EB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0D28C03-0D41-4319-8BA1-C804D080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5469D8E9-8C72-400D-B415-D628A6271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2465C93D-2544-415D-9709-B07094E1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E1FF1E02-7B4D-4B28-B3DF-F3A1B465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335B903E-D719-406D-BDE9-BB8D50D0A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E1C1E720-A438-4A6D-91B3-9AA0D5CB3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3FF14E1F-9A5F-47ED-B5A5-D0E84A75A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8537895-7597-4E34-A82E-DB80E3522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40BC1D92-9853-4629-92CF-EB397B773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2F46138B-3BB1-433D-9FC5-FFB446DA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705F8668-DED9-4E70-B012-F96EA8230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E0B76A71-CCB8-48C1-B58D-9F8BCC642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840BFA44-4BF2-4009-B96F-25A3174A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8E3B9AA2-5D9A-45DB-9EB2-16EF7405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24896DDB-3C81-493E-A789-BF769468E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4462B258-CAFC-4734-9312-6F569E53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BE8B517B-551B-4525-A281-F5F8B85B2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AF26DF84-45AD-4F87-9DC7-12E4CEF8A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D5ED6F7A-06FF-4699-9524-4AD60D4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46C063AD-6A18-4523-A63F-E683F88AE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77414834-7414-4CCF-8C1E-3D9A10025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16AF7EB8-CB66-4BD3-8606-3B72A1C3F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0D458FB2-B97D-48B2-B54A-DFB471491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81012E75-1279-46A3-BFEF-45390429D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2AE95D31-F453-4CA1-B61E-470B516A7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8CCD1BC5-D101-4C01-81C1-7FF8742A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A17E8AE7-5402-4272-B835-4D7737FB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A70BA0F0-662B-400D-96F0-856775AD8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6237128A-850A-48F0-B2BD-75F22AB96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2B197E08-8492-4A4E-B361-F87B18AA8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4B13D97A-EA45-4023-B87C-42D1A2C2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2F7138EF-D76C-4BF2-8432-A1EABFC15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F43FE86F-2580-40CA-9851-CE60402D0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76E94030-098A-4B0D-B7BD-D1F73DC9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DFCB050E-19EC-4CFF-83D8-FDA88BE8C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0892EE70-B2D4-487F-945A-B01FFFCAA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964C8FC1-25EC-4D77-816B-89FFB96AF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A2B48E43-E761-478E-9E44-78D0B5EBD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E8F56C10-368E-446A-9DB9-32DAD9A75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0F48D8AD-0D3C-4717-A781-3E158CBF1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E8F033A8-FACE-4212-853A-D7325618F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C7DDDBB4-AE52-4223-BE94-FA238EAAF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C00175D9-DBCB-40AD-B791-5D9DD885E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FFCAF-876A-49C8-B4E9-D1A022B0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outliers</a:t>
            </a:r>
          </a:p>
        </p:txBody>
      </p:sp>
      <p:sp>
        <p:nvSpPr>
          <p:cNvPr id="71" name="Round Diagonal Corner Rectangle 6">
            <a:extLst>
              <a:ext uri="{FF2B5EF4-FFF2-40B4-BE49-F238E27FC236}">
                <a16:creationId xmlns:a16="http://schemas.microsoft.com/office/drawing/2014/main" id="{32839DE6-A010-4E09-A5C6-0CEEA6C9B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7808E-6CE0-47EA-B43E-EED1A73F4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15" y="1669798"/>
            <a:ext cx="2442672" cy="1538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3A4869-9723-4102-B1F8-5F5C6E536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553" y="1678958"/>
            <a:ext cx="2442672" cy="1520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8E6B18-F1DA-43C3-9D41-870CA1B03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091" y="1678958"/>
            <a:ext cx="2442672" cy="1520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E18A4F-38DB-4202-AADC-9A00A8145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7630" y="1703384"/>
            <a:ext cx="2442673" cy="147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3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7CC62-AA34-4BF1-A56F-A6C0E649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Outliers -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D67F-DD9D-47A6-AB11-FABDD1BE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The only notable outlier was temperature, but it was all kept within the data just because Chicago winters get very cold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07DF31-AF6C-49EB-B25E-2CA7A218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82089"/>
            <a:ext cx="6844045" cy="40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4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787B2-AA20-464B-9916-9B1C3648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8269A-E416-4E76-8F87-F2763AFBC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Standard deviation of temperature was 17.2</a:t>
            </a:r>
          </a:p>
          <a:p>
            <a:r>
              <a:rPr lang="en-US" sz="2000" dirty="0"/>
              <a:t>Standard deviation of trip duration was 7.2</a:t>
            </a:r>
          </a:p>
          <a:p>
            <a:r>
              <a:rPr lang="en-US" sz="2000" dirty="0"/>
              <a:t>Variance of Temperature was 295.869</a:t>
            </a:r>
          </a:p>
          <a:p>
            <a:r>
              <a:rPr lang="en-US" sz="2000" dirty="0"/>
              <a:t>Variance of trip duration was 51.92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1ED3A-C8E6-4715-B9F1-7CC2262D8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91641"/>
            <a:ext cx="5456279" cy="504976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7197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09177-E926-47C6-85D1-3C2018B4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Descriptive statistics (continued)</a:t>
            </a:r>
          </a:p>
        </p:txBody>
      </p:sp>
      <p:sp useBgFill="1">
        <p:nvSpPr>
          <p:cNvPr id="5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F6E82-23FE-4B01-A126-C95FFBB6D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822672"/>
            <a:ext cx="6112382" cy="12071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01F0-C949-4990-A787-09B7BB97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Mean, Mode of variables</a:t>
            </a:r>
          </a:p>
        </p:txBody>
      </p:sp>
    </p:spTree>
    <p:extLst>
      <p:ext uri="{BB962C8B-B14F-4D97-AF65-F5344CB8AC3E}">
        <p14:creationId xmlns:p14="http://schemas.microsoft.com/office/powerpoint/2010/main" val="1131170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DSC530 – Data exploration and analysis</vt:lpstr>
      <vt:lpstr>Statistical question</vt:lpstr>
      <vt:lpstr>Variables used in analysis</vt:lpstr>
      <vt:lpstr>histograms</vt:lpstr>
      <vt:lpstr>Histograms (continued)</vt:lpstr>
      <vt:lpstr>outliers</vt:lpstr>
      <vt:lpstr>Outliers - temperature</vt:lpstr>
      <vt:lpstr>Descriptive statistics</vt:lpstr>
      <vt:lpstr>Descriptive statistics (continued)</vt:lpstr>
      <vt:lpstr>PMF Comparison</vt:lpstr>
      <vt:lpstr>Cdf analysis</vt:lpstr>
      <vt:lpstr>Analytical distribution</vt:lpstr>
      <vt:lpstr>Scatter plots</vt:lpstr>
      <vt:lpstr>Correlation analysis</vt:lpstr>
      <vt:lpstr>Regression test results – trip duration and temperature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DSC530 – Data exploration and analysis</dc:title>
  <dc:creator>Paulina</dc:creator>
  <cp:lastModifiedBy> </cp:lastModifiedBy>
  <cp:revision>1</cp:revision>
  <dcterms:created xsi:type="dcterms:W3CDTF">2019-03-04T00:49:32Z</dcterms:created>
  <dcterms:modified xsi:type="dcterms:W3CDTF">2019-03-04T01:19:00Z</dcterms:modified>
</cp:coreProperties>
</file>