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9" r:id="rId8"/>
    <p:sldId id="265" r:id="rId9"/>
    <p:sldId id="267" r:id="rId10"/>
    <p:sldId id="268" r:id="rId11"/>
    <p:sldId id="270" r:id="rId12"/>
    <p:sldId id="272" r:id="rId13"/>
    <p:sldId id="271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C6869-3FDE-1CDE-C464-6974933B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056DF2-9493-F129-BE80-4EB24360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8B528-7F02-B174-AB26-88E56CE0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3E9873-E0AE-A816-8FD0-405DC07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C12B8D-572A-47A2-4579-DF13AEF5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743D9-4D79-FD28-377F-049FE241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F5FDF1-0C09-383A-0D58-0CDEB8FC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AEBDA-420C-6080-EE6B-27120B1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CDA32-8029-D320-8B3B-B721DED7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91A0F-2B91-48FF-A5C3-37E7EDDC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97D388-1581-4CBA-185C-FCB6CD174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7B019D-2F27-04FA-2F55-F617811B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A7B19-E84C-C719-949B-2AB4D2FC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C25F1-0703-F3DA-8881-E6A544F2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0FE93-052F-CEC9-267D-A83AA81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CBB56-05DD-CD9D-56E8-54CCD39A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7A90C-CC2F-EB54-796A-F9071219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FE14A1-C6DB-DCC7-45DE-9227D235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98635-55E1-C6E6-90CC-9797B4D1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81BDD-184A-F835-89E2-BA7E34C3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A61B5-4F1B-E117-4A10-74C95763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E91C2-995F-CF3B-D58D-10C44A59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1687ED-D2D8-3818-D79C-4EABB941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D94D8-661C-007F-487C-0F4D1CE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80B44-FB58-0FE7-7902-13A4A77B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5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4221A-A2EA-A621-9A6A-0CF1CF1D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A7F6D-763B-10E4-9F2F-BA688577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F04041-F085-CEB0-87AB-D8DE9A035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2BDAE-E0CC-CA20-2BFC-2C3FD4D2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612BF-FB4F-5D29-3252-11BB2FCD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A6050-2CAF-5F94-C099-C99617B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4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900F8-4E89-9702-3E7C-464238BC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7FDCF8-6128-15EE-9882-7E2D49CB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7F7E4E-8740-5182-928D-9D25DE6A2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335964-5E91-FA3F-0C44-339E1FBC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F47810-C418-D0AA-F48E-AACE9D69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C5FD99-FF78-805E-7F61-153BB1D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17FF27-E396-4EEB-7A26-7DFFCEBB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D1C956-07C8-9B72-3B98-07977F1F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B9E4-19E8-5B0F-7841-FCD55DDA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F2089B-EED7-A50B-14C7-E2D1EB68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CCB4FC-6579-FED8-0616-053481D1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E8D27C-5143-CD23-8B40-34750847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EDCA38-CF45-944A-9643-71488DAD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2D9C88-5998-2A6E-1BD4-8E598607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1A7DC-373D-94A5-9D3C-853C50A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4C0DE-12FB-7F09-36B4-993CC56E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54815-8341-3B62-58FE-61CC849E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B2E8F9-9C76-A8C3-1CC9-E44317B9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8B510-92C2-4D6B-E86A-59F4DAB2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38228-0F18-13CC-F694-EAF2C5FB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1D0460-5B02-9E29-25A7-D5490C26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C723C-83E0-670D-A396-2240F71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13A4DC-83F1-A1D2-B447-281687C7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0F84F6-FE79-A0E0-11CF-3185C34C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35F50-46B3-BB72-E715-1908BB4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B24B57-BACD-E9E5-09BD-1BC7FC3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40AA5-4FA8-8490-3A0B-00E5768A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C4A0F-7CDD-B7E4-A9F1-C8FBD484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E95EC3-A7B1-C62F-39B5-C6FEFA5F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D457E-37F7-C95C-0C4A-7D29ED979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9EB3B-6B23-49BB-B9FC-3756052BEE2E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8E97C-9C8A-EE5A-8729-51CF6785E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B20C8-5670-1098-E037-FE480507A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FADBB-CFC6-4BDB-9506-5E0A6C453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8C07D-A91A-6B52-BA98-AA712232D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Tetris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DC4DDA-2C65-800F-ED1A-9CD892EB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Подготовили Кручинин Д. и Ярослав Т.</a:t>
            </a:r>
          </a:p>
        </p:txBody>
      </p:sp>
    </p:spTree>
    <p:extLst>
      <p:ext uri="{BB962C8B-B14F-4D97-AF65-F5344CB8AC3E}">
        <p14:creationId xmlns:p14="http://schemas.microsoft.com/office/powerpoint/2010/main" val="42082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131CB-0930-E980-BABE-AC63D495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C99DB-BB58-E569-0EC1-66E16047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97772D-26FE-EBB0-4CD9-890174CEE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5025"/>
            <a:ext cx="1122134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Функции работы с игровым полем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 отвечают за обновление состояния поля, проверку заполненных линий и столкновений: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update_field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Обновляет игровое поле с учётом текущей позиции фигуры.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Фиксирует фигуру на поле после её остановки.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check_lines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Проверяет, есть ли полностью заполненные линии.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Удаляет заполненные линии и сдвигает верхние вниз.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Начисляет очки за собранные линии.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check_collision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Проверяет, не сталкивается ли фигура с другими элементами поля или границами.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is_game_over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Проверяет, достигли ли фигуры верхней границы поля.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Возвращает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если игра окончена.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6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31841-6D7C-C202-08F7-44152E98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9EF3-48F4-032E-9D2E-9468344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3A6931-C544-8F4E-9A04-FB4783B66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7280"/>
            <a:ext cx="1103985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Функции управления интерфейсом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Обеспечивают визуализацию игрового процесса и взаимодействие с пользователем: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draw_field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игровое поле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Рисует фигуры и фон.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текущую фигуру на игровом поле.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draw_ui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информацию для игрока: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Текущий счёт.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Уровень.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Следующую фигуру.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9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D8533-B62A-F2CF-673D-3D5469F5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28203-7F24-F9F6-BF2F-2A377014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пользователя к интерфейсу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7456-D317-4E75-E7CE-20BDDBE0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b="1" dirty="0"/>
              <a:t>1. Общие требования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 Интерфейс должен быть: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b="1" dirty="0"/>
              <a:t>Простым</a:t>
            </a:r>
            <a:r>
              <a:rPr lang="ru-RU" dirty="0"/>
              <a:t>: минималистичный и интуитивно понятный дизайн.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b="1" dirty="0"/>
              <a:t>Удобным</a:t>
            </a:r>
            <a:r>
              <a:rPr lang="ru-RU" dirty="0"/>
              <a:t>: доступ к основным функциям игры должен быть очевидным.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b="1" dirty="0"/>
              <a:t>Реагирующим</a:t>
            </a:r>
            <a:r>
              <a:rPr lang="ru-RU" dirty="0"/>
              <a:t>: интерфейс должен быстро откликаться на действия пользователя.</a:t>
            </a:r>
          </a:p>
          <a:p>
            <a:pPr>
              <a:buFont typeface="+mj-lt"/>
              <a:buAutoNum type="arabicPeriod"/>
            </a:pPr>
            <a:r>
              <a:rPr lang="ru-RU" dirty="0"/>
              <a:t> Цветовая палитра должна быть приятной для глаз, с чётким разделением игровых элементов.</a:t>
            </a:r>
          </a:p>
          <a:p>
            <a:pPr>
              <a:buFont typeface="+mj-lt"/>
              <a:buAutoNum type="arabicPeriod"/>
            </a:pPr>
            <a:r>
              <a:rPr lang="ru-RU" dirty="0"/>
              <a:t> Логика расположения элементов: основные игровые элементы находятся в центре, вспомогательные — по краям.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2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60C84-0A5E-BD9D-71E0-57A54167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45FB8-472C-1019-C876-CC023741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4A9A5F55-2414-4CD1-E64A-2A49B446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9208"/>
            <a:ext cx="10515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Вспомогательные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 помогают реализовать ключевые игровые механики: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get_next_figure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Возвращает следующую фигуру из очереди.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calculate_score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lines_cleared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Рассчитывает количество очков за собранные линии: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линия: 100 очков.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линии: 300 очков.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линии: 500 очков.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линии: 800 очков (Тетрис).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increase_level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Увеличивает уровень игры после достижения определённого количества собранных линий.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Увеличивает скорость падения фигур.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save_highscore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Сохраняет итоговый счёт в таблице рекордов.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load_highscores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Загружает таблицу рекордов для отображения.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8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DB9D8-C381-5651-6B48-3AEF2BF7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ru-RU" dirty="0"/>
              <a:t>Прочие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29E8B-62C0-6852-20D2-D726EE2A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Программа должна обеспечивать надёжность и безопасность обработки данных, а также устойчивость к возможным сбоям и ошибкам. Программа должна функционировать корректно и стабильно, обрабатывая все введённые пользователем данные. В случае возникновения ошибок, программа должна корректно обрабатывать их и не прерывать свою работу.</a:t>
            </a:r>
            <a:endParaRPr lang="ru-RU" sz="2000" dirty="0"/>
          </a:p>
          <a:p>
            <a:pPr lvl="0"/>
            <a:r>
              <a:rPr lang="ru-RU" dirty="0"/>
              <a:t>Программа должна эксплуатироваться на персональном компьютере, поддерживающем возможность использования Python и графического интерфейса пользователя.</a:t>
            </a:r>
            <a:endParaRPr lang="ru-RU" sz="2000" dirty="0"/>
          </a:p>
          <a:p>
            <a:pPr marL="0" indent="0">
              <a:buNone/>
            </a:pPr>
            <a:r>
              <a:rPr lang="ru-RU" sz="4300" dirty="0"/>
              <a:t>Требования к оформлению документации</a:t>
            </a:r>
          </a:p>
          <a:p>
            <a:r>
              <a:rPr lang="ru-RU" dirty="0"/>
              <a:t>Разработка программной документации и программного изделия должна производиться согласно СТУ 04.02.030–2017 «Курсовые работы (проекты). Выпускные квалификационные работы. Общие требования к структуре и оформлению» ЮЗГУ, ГОСТ 19.001-77, ГОСТ Р 7.0.100–2022.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0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2969D4-FA7D-D345-B90F-0C217906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lvl="0"/>
            <a:r>
              <a:rPr lang="ru-RU" b="1" dirty="0"/>
              <a:t>Техническое задание</a:t>
            </a:r>
          </a:p>
          <a:p>
            <a:pPr lvl="1"/>
            <a:r>
              <a:rPr lang="ru-RU" b="1" dirty="0"/>
              <a:t>Основание для разработки</a:t>
            </a:r>
          </a:p>
          <a:p>
            <a:pPr lvl="1"/>
            <a:r>
              <a:rPr lang="ru-RU" b="1" dirty="0"/>
              <a:t>Назначение разработки</a:t>
            </a:r>
          </a:p>
          <a:p>
            <a:pPr lvl="1"/>
            <a:r>
              <a:rPr lang="ru-RU" b="1" dirty="0"/>
              <a:t>Требования к программной системе</a:t>
            </a:r>
          </a:p>
          <a:p>
            <a:pPr lvl="2"/>
            <a:r>
              <a:rPr lang="ru-RU" b="1" dirty="0"/>
              <a:t>Требования к входным и выходным данным </a:t>
            </a:r>
          </a:p>
          <a:p>
            <a:pPr lvl="2"/>
            <a:r>
              <a:rPr lang="ru-RU" b="1" dirty="0"/>
              <a:t>Функциональные требования</a:t>
            </a:r>
          </a:p>
          <a:p>
            <a:pPr lvl="2"/>
            <a:r>
              <a:rPr lang="ru-RU" b="1" dirty="0"/>
              <a:t>Требования пользователя к интерфейсу</a:t>
            </a:r>
          </a:p>
          <a:p>
            <a:pPr lvl="2"/>
            <a:r>
              <a:rPr lang="ru-RU" b="1" dirty="0"/>
              <a:t>Прочие требования</a:t>
            </a:r>
          </a:p>
          <a:p>
            <a:pPr lvl="1"/>
            <a:r>
              <a:rPr lang="ru-RU" b="1" dirty="0"/>
              <a:t>Требования к оформлению документации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728B-4273-E176-5FFD-CFEFACA4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Основание для разработки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6995C-38CD-722D-619E-1D5B0C10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создания этого проекта служит как задание по программе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415432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A8512-1717-8455-8F8A-D671E6BB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CCB16-2EFA-A666-1BFA-CCC70BC1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игру "Тетрис" на языке Python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Игра должна реализовывать классическую механику Тетриса с возможностью управления падающими фигурами, подсчетом очков и уровнями сложности.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16480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7C51B-AA6A-C613-D46F-37CFCE73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программной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01D58-DD0F-2B89-A093-F6B2601E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продукт предназначен для одного пользователя. В разрабатываемом программном продукте для пользователя должны поддерживаться требования к входным и выходным данным, функциональные требования, требования к интерфейсу, требования к надёжности и требования к условиям эксплуатации.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4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637A5-9BF0-B902-DB5E-5D1A2657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входным и выходным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7C4C1-DD1B-2BCA-AE6C-D26772E9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/>
              <a:t>1. Входные данные</a:t>
            </a:r>
          </a:p>
          <a:p>
            <a:r>
              <a:rPr lang="ru-RU" dirty="0"/>
              <a:t>Входные данные представляют собой взаимодействие игрока с игрой через управление фигурами и начальные настройки игры.</a:t>
            </a:r>
          </a:p>
          <a:p>
            <a:r>
              <a:rPr lang="ru-RU" b="1" dirty="0"/>
              <a:t>1.1 Управление игрока: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Клавиши управления</a:t>
            </a:r>
            <a:r>
              <a:rPr lang="ru-RU" dirty="0"/>
              <a:t> (или эквивалентные действия с помощью контроллера):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Влево</a:t>
            </a:r>
            <a:r>
              <a:rPr lang="ru-RU" dirty="0"/>
              <a:t>: перемещает фигуру на одну клетку влево.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Вправо</a:t>
            </a:r>
            <a:r>
              <a:rPr lang="ru-RU" dirty="0"/>
              <a:t>: перемещает фигуру на одну клетку вправо.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Вниз</a:t>
            </a:r>
            <a:r>
              <a:rPr lang="ru-RU" dirty="0"/>
              <a:t>: ускоряет падение фигуры.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Поворот</a:t>
            </a:r>
            <a:r>
              <a:rPr lang="ru-RU" dirty="0"/>
              <a:t>: вращает фигуру на 90° по часовой стрелке.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Сброс фигуры</a:t>
            </a:r>
            <a:r>
              <a:rPr lang="ru-RU" dirty="0"/>
              <a:t>: мгновенно "роняет" фигуру в её конечное положение.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Пауза</a:t>
            </a:r>
            <a:r>
              <a:rPr lang="ru-RU" dirty="0"/>
              <a:t>: останавливает игру.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Начало/перезапуск игры</a:t>
            </a:r>
            <a:r>
              <a:rPr lang="ru-RU" dirty="0"/>
              <a:t>: инициирует новую игровую сессию.</a:t>
            </a:r>
          </a:p>
          <a:p>
            <a:r>
              <a:rPr lang="ru-RU" b="1" dirty="0"/>
              <a:t>1.2 Начальные настройки: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уровня сложности: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Влияет на скорость падения фигур.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Настраивается через меню или команду.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Размер игрового поля: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значение: 10 (ширина) × 20 (высота) клеток.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задания нестандартных размеров через настройки.</a:t>
            </a:r>
          </a:p>
          <a:p>
            <a:r>
              <a:rPr lang="ru-RU" b="1" dirty="0"/>
              <a:t>1.3 Генерация фигур: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Генерация случайной последовательности фигур (I, O, T, S, Z, L, J).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Возможность настройки предсказуемого порядка (например, для тестирования или обучения).</a:t>
            </a:r>
          </a:p>
        </p:txBody>
      </p:sp>
    </p:spTree>
    <p:extLst>
      <p:ext uri="{BB962C8B-B14F-4D97-AF65-F5344CB8AC3E}">
        <p14:creationId xmlns:p14="http://schemas.microsoft.com/office/powerpoint/2010/main" val="14972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371F-F152-872A-CFFC-AF4ECAA9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19B5-E9EC-7F0C-DEE2-F9E57B5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входным и выходным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B55A3-07C1-4A5A-E975-769EEEE6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40000" lnSpcReduction="20000"/>
          </a:bodyPr>
          <a:lstStyle/>
          <a:p>
            <a:r>
              <a:rPr lang="ru-RU" b="1" dirty="0"/>
              <a:t>2. Выходные данные</a:t>
            </a:r>
          </a:p>
          <a:p>
            <a:r>
              <a:rPr lang="ru-RU" dirty="0"/>
              <a:t>Выходные данные включают визуализацию игрового процесса, уведомления о состоянии игры и взаимодействие с пользователем.</a:t>
            </a:r>
          </a:p>
          <a:p>
            <a:r>
              <a:rPr lang="ru-RU" b="1" dirty="0"/>
              <a:t>2.1 Отображение игрового поля: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Игровое поле разделено на сетку клеток: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Каждая клетка либо пуста, либо заполнена частью фигуры.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Различные фигуры отображаются разными цветами.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Верхние строки поля скрыты (используются для генерации фигур).</a:t>
            </a:r>
          </a:p>
          <a:p>
            <a:r>
              <a:rPr lang="ru-RU" b="1" dirty="0"/>
              <a:t>2.2 Состояние игры: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Текущий игровой статус: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Игра продолжается</a:t>
            </a:r>
            <a:r>
              <a:rPr lang="ru-RU" dirty="0"/>
              <a:t>: отображается текущее поле и падающая фигура.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Игра на паузе</a:t>
            </a:r>
            <a:r>
              <a:rPr lang="ru-RU" dirty="0"/>
              <a:t>: визуально указывается, что игра приостановлена.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Конец игры</a:t>
            </a:r>
            <a:r>
              <a:rPr lang="ru-RU" dirty="0"/>
              <a:t>: сообщение о проигрыше и предложение начать заново.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Уведомления: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Текущий счёт.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Уровень.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собранных линий.</a:t>
            </a:r>
          </a:p>
          <a:p>
            <a:r>
              <a:rPr lang="ru-RU" b="1" dirty="0"/>
              <a:t>2.3 Подсказки для игрока: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Следующая фигура</a:t>
            </a:r>
            <a:r>
              <a:rPr lang="ru-RU" dirty="0"/>
              <a:t>: отображается миниатюра следующей фигуры.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Тень фигуры</a:t>
            </a:r>
            <a:r>
              <a:rPr lang="ru-RU" dirty="0"/>
              <a:t>: показывает, куда фигура упадёт, если игрок не изменит траекторию.</a:t>
            </a:r>
          </a:p>
          <a:p>
            <a:r>
              <a:rPr lang="ru-RU" b="1" dirty="0"/>
              <a:t>2.4 Результаты: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Итоговый счёт: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Выводится после завершения игры.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Может сохраняться в файл или таблицу рекордов.</a:t>
            </a:r>
          </a:p>
        </p:txBody>
      </p:sp>
    </p:spTree>
    <p:extLst>
      <p:ext uri="{BB962C8B-B14F-4D97-AF65-F5344CB8AC3E}">
        <p14:creationId xmlns:p14="http://schemas.microsoft.com/office/powerpoint/2010/main" val="9912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C73E2-DE14-55C7-8420-DAC35036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59EEFF-47BA-F98D-72C1-7F3387ACE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6365"/>
            <a:ext cx="98426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Функции управления игровым процессом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Эти функции отвечают за основной игровой цикл и взаимодействие с игроком: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start_game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Инициализирует параметры игры, включая начальный счёт, уровень и игровое поле.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Запускает игровой цикл.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pause_game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Ставит игру на паузу.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сообщение "Игра на паузе".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game_over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Завершает игровой процесс.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сообщение "Конец игры" и итоговый счёт.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restart_game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Сбрасывает параметры игры и запускает новую сессию.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3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7DA9-9B3C-1D60-5825-ECBCD6E8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FEB09-530C-EDB4-2F7F-7BC0BF8A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6D5D4F-3089-06D1-19E7-A3B6A5A20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1045"/>
            <a:ext cx="113345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Функции управления фигурами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Эти функции обеспечивают генерацию, движение и взаимодействие фигур с игровым полем: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Создаёт новую фигуру случайного типа (I, O, T, S, Z, L, J).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Помещает её в верхней части игрового поля.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Перемещает фигуру в указанном направлении: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влево.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вправо.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вниз.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Проверяет корректность перемещения (границы поля, коллизии).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rotate_figure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Поворачивает фигуру на 90° по часовой стрелке.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Проверяет возможность поворота (границы поля, коллизии).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drop_figure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Мгновенно опускает фигуру в её конечное положение.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Обновляет игровое поле.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2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1186</Words>
  <Application>Microsoft Office PowerPoint</Application>
  <PresentationFormat>Широкоэкранный</PresentationFormat>
  <Paragraphs>158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Тема Office</vt:lpstr>
      <vt:lpstr>Tetris</vt:lpstr>
      <vt:lpstr>Презентация PowerPoint</vt:lpstr>
      <vt:lpstr>Основание для разработки:</vt:lpstr>
      <vt:lpstr>Назначение разработки</vt:lpstr>
      <vt:lpstr>Требования к программной системе</vt:lpstr>
      <vt:lpstr>Требования к входным и выходным данным</vt:lpstr>
      <vt:lpstr>Требования к входным и выходным данным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Требования пользователя к интерфейсу</vt:lpstr>
      <vt:lpstr>Функциональные требования</vt:lpstr>
      <vt:lpstr>Прочие требования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 kru</dc:creator>
  <cp:lastModifiedBy>dima kru</cp:lastModifiedBy>
  <cp:revision>6</cp:revision>
  <dcterms:created xsi:type="dcterms:W3CDTF">2024-10-28T10:00:06Z</dcterms:created>
  <dcterms:modified xsi:type="dcterms:W3CDTF">2025-01-16T14:31:30Z</dcterms:modified>
</cp:coreProperties>
</file>