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15" r:id="rId5"/>
    <p:sldId id="266" r:id="rId6"/>
    <p:sldId id="271" r:id="rId7"/>
    <p:sldId id="309" r:id="rId8"/>
    <p:sldId id="312" r:id="rId9"/>
    <p:sldId id="305" r:id="rId10"/>
    <p:sldId id="310" r:id="rId11"/>
    <p:sldId id="316" r:id="rId12"/>
    <p:sldId id="313" r:id="rId13"/>
    <p:sldId id="300" r:id="rId14"/>
    <p:sldId id="295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38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53BC8AD-EFAB-465A-8E27-63ECCB847040}" type="datetime1">
              <a:rPr lang="ru-RU" smtClean="0"/>
              <a:t>13.02.2025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7AF8A362-CAFC-4987-9A50-47570528395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0AED956-4DCE-4281-BCB1-92B9F6493287}" type="datetime1">
              <a:rPr lang="ru-RU" smtClean="0"/>
              <a:pPr/>
              <a:t>13.02.2025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54EEB602-95FC-483A-B12D-216A7AD7EA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07F282E-55F5-4803-B60F-09BA4600E53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07F282E-55F5-4803-B60F-09BA4600E53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07F282E-55F5-4803-B60F-09BA4600E53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4EEB602-95FC-483A-B12D-216A7AD7EA2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rtlCol="0" anchor="ctr" anchorCtr="0">
            <a:noAutofit/>
          </a:bodyPr>
          <a:lstStyle>
            <a:lvl1pPr algn="l">
              <a:lnSpc>
                <a:spcPct val="100000"/>
              </a:lnSpc>
              <a:defRPr lang="ru-RU" sz="480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4400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и 2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5075238" y="461735"/>
            <a:ext cx="6473842" cy="3867150"/>
          </a:xfrm>
        </p:spPr>
        <p:txBody>
          <a:bodyPr rtlCol="0" anchor="t"/>
          <a:lstStyle>
            <a:lvl1pPr marL="0" indent="0" algn="ctr">
              <a:buNone/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 dirty="0"/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rtlCol="0"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Нижний колонтитул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10" name="Дата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 lang="ru-RU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  <p:sp>
        <p:nvSpPr>
          <p:cNvPr id="12" name="Номер слайда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3464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66928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50392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33856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751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4" name="Заполнитель таблицы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630363" y="2757951"/>
            <a:ext cx="9918700" cy="3387579"/>
          </a:xfrm>
        </p:spPr>
        <p:txBody>
          <a:bodyPr rtlCol="0" anchor="t"/>
          <a:lstStyle>
            <a:lvl1pPr marL="0" indent="0" algn="ctr">
              <a:buNone/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Дата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17" name="Нижний колонтитул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 lang="ru-RU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Дата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  <p:sp>
        <p:nvSpPr>
          <p:cNvPr id="20" name="Номер слайда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ru-RU"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rtlCol="0"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spcAft>
                <a:spcPts val="600"/>
              </a:spcAft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Aft>
                <a:spcPts val="600"/>
              </a:spcAft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Aft>
                <a:spcPts val="600"/>
              </a:spcAft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Aft>
                <a:spcPts val="600"/>
              </a:spcAft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</a:p>
        </p:txBody>
      </p:sp>
      <p:sp>
        <p:nvSpPr>
          <p:cNvPr id="19" name="Дата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  <p:sp>
        <p:nvSpPr>
          <p:cNvPr id="20" name="Номер слайда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400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4400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Рисунок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marL="0" indent="0" algn="ctr">
              <a:buNone/>
              <a:defRPr lang="ru-RU"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26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rtlCol="0" anchor="b"/>
          <a:lstStyle>
            <a:lvl1pPr>
              <a:lnSpc>
                <a:spcPct val="100000"/>
              </a:lnSpc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rtlCol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lang="ru-RU" sz="2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2000">
                <a:solidFill>
                  <a:schemeClr val="tx2"/>
                </a:solidFill>
              </a:rPr>
              <a:t>Подзаголовок слайда</a:t>
            </a:r>
          </a:p>
        </p:txBody>
      </p:sp>
      <p:sp>
        <p:nvSpPr>
          <p:cNvPr id="40" name="Рисунок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099" y="1095509"/>
            <a:ext cx="6391656" cy="501689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одержимое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ru-RU"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 rtlCol="0"/>
          <a:lstStyle>
            <a:lvl1pPr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 rtlCol="0"/>
          <a:lstStyle>
            <a:lvl1pPr algn="ctr">
              <a:defRPr lang="ru-RU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ru-RU"/>
              <a:t>Название презентации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 rtlCol="0"/>
          <a:lstStyle>
            <a:lvl1pPr algn="ctr">
              <a:defRPr lang="ru-RU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schemeClr val="tx2"/>
                </a:solidFill>
              </a:rPr>
              <a:t>08.09.20ГГ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0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rtlCol="0" anchor="b" anchorCtr="0">
            <a:noAutofit/>
          </a:bodyPr>
          <a:lstStyle>
            <a:lvl1pPr algn="l">
              <a:lnSpc>
                <a:spcPct val="100000"/>
              </a:lnSpc>
              <a:defRPr lang="ru-RU" sz="480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4400">
                <a:solidFill>
                  <a:schemeClr val="bg1"/>
                </a:solidFill>
              </a:rPr>
              <a:t>ЩЕЛКНИТЕ, ЧТОБЫ ДОБАВИТЬ ЗАГОЛОВОК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lang="ru-RU" sz="2400" b="0" kern="1200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lang="ru-RU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ru-RU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ru-RU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2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3464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66928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50392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33856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3464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66928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50392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33856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9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Прямоугольник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rtlCol="0" anchor="ctr" anchorCtr="0">
            <a:noAutofit/>
          </a:bodyPr>
          <a:lstStyle>
            <a:lvl1pPr>
              <a:lnSpc>
                <a:spcPct val="100000"/>
              </a:lnSpc>
              <a:defRPr lang="ru-RU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>
                <a:solidFill>
                  <a:schemeClr val="bg1"/>
                </a:solidFill>
              </a:rPr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83464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66928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50392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33856"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rtlCol="0"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 rtlCol="0"/>
          <a:lstStyle>
            <a:lvl1pPr algn="l">
              <a:defRPr lang="ru-RU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</a:p>
        </p:txBody>
      </p:sp>
    </p:spTree>
    <p:extLst>
      <p:ext uri="{BB962C8B-B14F-4D97-AF65-F5344CB8AC3E}">
        <p14:creationId xmlns:p14="http://schemas.microsoft.com/office/powerpoint/2010/main" val="31897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rtlCol="0" anchor="b" anchorCtr="0">
            <a:noAutofit/>
          </a:bodyPr>
          <a:lstStyle>
            <a:lvl1pPr>
              <a:lnSpc>
                <a:spcPct val="100000"/>
              </a:lnSpc>
              <a:defRPr lang="ru-RU"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rtlCol="0"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lang="ru-RU" sz="1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Aft>
                <a:spcPts val="600"/>
              </a:spcAft>
              <a:defRPr lang="ru-RU"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Нижний колонтитул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 rtlCol="0"/>
          <a:lstStyle>
            <a:lvl1pPr algn="ctr">
              <a:defRPr lang="ru-RU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</a:p>
        </p:txBody>
      </p:sp>
      <p:sp>
        <p:nvSpPr>
          <p:cNvPr id="24" name="Дата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 rtlCol="0"/>
          <a:lstStyle>
            <a:lvl1pPr>
              <a:defRPr lang="ru-RU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schemeClr val="tx2"/>
                </a:solidFill>
              </a:rPr>
              <a:t>08.09.20ГГ</a:t>
            </a:r>
            <a:endParaRPr lang="ru-RU" dirty="0"/>
          </a:p>
        </p:txBody>
      </p:sp>
      <p:sp>
        <p:nvSpPr>
          <p:cNvPr id="25" name="Номер слайда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 lang="ru-RU"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lang="ru-RU"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08.09.20ГГ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lang="ru-RU"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Название презентации</a:t>
            </a:r>
            <a:endParaRPr lang="ru-RU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lang="ru-RU"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AEF9944-A4F6-4C59-AEBD-678D6480B8EA}" type="slidenum">
              <a:rPr lang="ru-RU" smtClean="0"/>
              <a:pPr/>
              <a:t>‹#›</a:t>
            </a:fld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1" r:id="rId3"/>
    <p:sldLayoutId id="2147483664" r:id="rId4"/>
    <p:sldLayoutId id="2147483678" r:id="rId5"/>
    <p:sldLayoutId id="2147483661" r:id="rId6"/>
    <p:sldLayoutId id="2147483676" r:id="rId7"/>
    <p:sldLayoutId id="2147483677" r:id="rId8"/>
    <p:sldLayoutId id="2147483679" r:id="rId9"/>
    <p:sldLayoutId id="2147483685" r:id="rId10"/>
    <p:sldLayoutId id="2147483675" r:id="rId11"/>
    <p:sldLayoutId id="2147483666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lang="ru-RU" sz="3200" b="1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ru-RU" sz="1800" b="1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ru-RU" sz="1600" i="0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0392" indent="-283464" algn="l" defTabSz="914400" rtl="0" eaLnBrk="1" latinLnBrk="0" hangingPunct="1">
        <a:lnSpc>
          <a:spcPct val="100000"/>
        </a:lnSpc>
        <a:spcBef>
          <a:spcPts val="930"/>
        </a:spcBef>
        <a:buFont typeface="Wingdings" panose="05000000000000000000" pitchFamily="2" charset="2"/>
        <a:buChar char="§"/>
        <a:defRPr lang="ru-RU" sz="1400" i="0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ru-RU" sz="1400" i="0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lang="ru-RU" sz="1400" i="0" kern="1200" spc="150" baseline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ru-RU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ru-RU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ru-RU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lang="ru-RU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5201730"/>
          </a:xfrm>
        </p:spPr>
        <p:txBody>
          <a:bodyPr vert="horz" lIns="109728" tIns="109728" rIns="109728" bIns="9144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Анализ кода игры Тетрис на </a:t>
            </a:r>
            <a:r>
              <a:rPr lang="ru-RU" dirty="0" err="1"/>
              <a:t>Pygame</a:t>
            </a:r>
            <a:br>
              <a:rPr lang="en-US" dirty="0"/>
            </a:br>
            <a:r>
              <a:rPr lang="ru-RU" sz="4000" dirty="0"/>
              <a:t>Подготовили:</a:t>
            </a:r>
            <a:br>
              <a:rPr lang="ru-RU" dirty="0"/>
            </a:br>
            <a:r>
              <a:rPr lang="ru-RU" sz="4000" i="1" dirty="0"/>
              <a:t>Кручинин д. и </a:t>
            </a:r>
            <a:r>
              <a:rPr lang="ru-RU" sz="4000" i="1" dirty="0" err="1"/>
              <a:t>тарасов</a:t>
            </a:r>
            <a:r>
              <a:rPr lang="ru-RU" sz="4000" i="1" dirty="0"/>
              <a:t> я.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962423"/>
            <a:ext cx="10013710" cy="12161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BCA05-0025-449E-8FC5-BBF8EA10CEF8}"/>
              </a:ext>
            </a:extLst>
          </p:cNvPr>
          <p:cNvSpPr txBox="1"/>
          <p:nvPr/>
        </p:nvSpPr>
        <p:spPr>
          <a:xfrm>
            <a:off x="1258349" y="2692866"/>
            <a:ext cx="10013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рассмотрели основные компоненты кода игры Тетрис. Дальнейшая работа будет сосредоточена на реализации отсутствующих функций и создании полной игровой механики.</a:t>
            </a:r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848455"/>
            <a:ext cx="5102365" cy="26019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859D81-8AF6-42C6-ABB7-84DB0CC1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361923"/>
            <a:ext cx="6623040" cy="142189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Обзор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916772"/>
            <a:ext cx="6622819" cy="285263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Данный код реализует классическую игру Тетрис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Мы рассмотрим структуру кода, основные классы и функции, а также выявим области для дальнейшего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828" y="1207423"/>
            <a:ext cx="5120640" cy="1068929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Глобальные переменные и константы</a:t>
            </a:r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828" y="2276352"/>
            <a:ext cx="4260679" cy="36089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Определяются размеры окна, игрового поля, размер блоков и начальная позиция поля. Эти значения служат константами для всей игры.</a:t>
            </a:r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7E89A9E6-7863-4E19-BE7C-178846E820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52B890-0444-4CF3-B205-25365184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9" y="2447051"/>
            <a:ext cx="5429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23" y="167463"/>
            <a:ext cx="6408058" cy="158089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форм </a:t>
            </a:r>
            <a:r>
              <a:rPr lang="ru-RU" dirty="0" err="1"/>
              <a:t>тетримино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40405" y="1959427"/>
            <a:ext cx="6408665" cy="416165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Формы (S, Z, I, O, J, L, T) представлены в виде списков строк. Символ '0' обозначает заполненный блок. (Показать код с определениями форм).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4EE0A2-A7EA-476A-85D2-64CAF0284A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94CBC8-A854-44A3-B571-97D83E62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7" y="1279321"/>
            <a:ext cx="4149380" cy="42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3752"/>
            <a:ext cx="10013709" cy="1033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Класс `</a:t>
            </a:r>
            <a:r>
              <a:rPr lang="en-US" dirty="0"/>
              <a:t>Piece` (</a:t>
            </a:r>
            <a:r>
              <a:rPr lang="ru-RU" dirty="0" err="1"/>
              <a:t>тетримино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3050" y="501650"/>
            <a:ext cx="4752975" cy="371951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Класс `</a:t>
            </a:r>
            <a:r>
              <a:rPr lang="ru-RU" dirty="0" err="1"/>
              <a:t>Piece</a:t>
            </a:r>
            <a:r>
              <a:rPr lang="ru-RU" dirty="0"/>
              <a:t>` описывает отдельную фигуру (</a:t>
            </a:r>
            <a:r>
              <a:rPr lang="ru-RU" dirty="0" err="1"/>
              <a:t>тетримино</a:t>
            </a:r>
            <a:r>
              <a:rPr lang="ru-RU" dirty="0"/>
              <a:t>): координаты (x, y), форму (`</a:t>
            </a:r>
            <a:r>
              <a:rPr lang="ru-RU" dirty="0" err="1"/>
              <a:t>shape</a:t>
            </a:r>
            <a:r>
              <a:rPr lang="ru-RU" dirty="0"/>
              <a:t>`), цвет (`</a:t>
            </a:r>
            <a:r>
              <a:rPr lang="ru-RU" dirty="0" err="1"/>
              <a:t>color</a:t>
            </a:r>
            <a:r>
              <a:rPr lang="ru-RU" dirty="0"/>
              <a:t>`) и текущий поворот (`</a:t>
            </a:r>
            <a:r>
              <a:rPr lang="ru-RU" dirty="0" err="1"/>
              <a:t>rotation</a:t>
            </a:r>
            <a:r>
              <a:rPr lang="ru-RU" dirty="0"/>
              <a:t>`).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04D4BD-B3E0-48BA-B60A-66505D29DF2E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6965950" y="846546"/>
            <a:ext cx="4754563" cy="3029721"/>
          </a:xfrm>
        </p:spPr>
      </p:pic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962423"/>
            <a:ext cx="10013710" cy="12161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Создание игрового поля (`</a:t>
            </a:r>
            <a:r>
              <a:rPr lang="ru-RU" dirty="0" err="1"/>
              <a:t>create_grid</a:t>
            </a:r>
            <a:r>
              <a:rPr lang="ru-RU" dirty="0"/>
              <a:t>`)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2EE0BB0-4F68-4CFA-9102-5D31EA9C6156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535371" y="2439798"/>
            <a:ext cx="1837165" cy="371792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7362" y="2590800"/>
            <a:ext cx="3522849" cy="371855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dirty="0"/>
              <a:t>Создаёт двумерный массив, представляющий игровое поле (20x10). Пустые клетки имеют цвет (0,0,0), а занятые – цвет соответствующей фигуры. Функция учитывает уже установленные блоки (`</a:t>
            </a:r>
            <a:r>
              <a:rPr lang="ru-RU" dirty="0" err="1"/>
              <a:t>locked_positions</a:t>
            </a:r>
            <a:r>
              <a:rPr lang="ru-RU" dirty="0"/>
              <a:t>`).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5DCEC9-5B26-4D2F-ABC3-CDEC61060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379" y="3426185"/>
            <a:ext cx="4082992" cy="17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511" y="1393926"/>
            <a:ext cx="7042570" cy="16262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Преобразование формата фигуры (`</a:t>
            </a:r>
            <a:r>
              <a:rPr lang="ru-RU" dirty="0" err="1"/>
              <a:t>convert_shape_format</a:t>
            </a:r>
            <a:r>
              <a:rPr lang="ru-RU" dirty="0"/>
              <a:t>`)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6741" y="3153103"/>
            <a:ext cx="7042335" cy="264831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Эта функция преобразует строковое представление фигуры в список координат (x, y) заполненных блоков на игровом поле. Это необходимо для отрисовки.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3752"/>
            <a:ext cx="10013709" cy="1033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Преобразование формата фигуры (`</a:t>
            </a:r>
            <a:r>
              <a:rPr lang="ru-RU" dirty="0" err="1"/>
              <a:t>convert_shape_format</a:t>
            </a:r>
            <a:r>
              <a:rPr lang="ru-RU" dirty="0"/>
              <a:t>`)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35372" y="462243"/>
            <a:ext cx="3407331" cy="386632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Таблица 4">
            <a:extLst>
              <a:ext uri="{FF2B5EF4-FFF2-40B4-BE49-F238E27FC236}">
                <a16:creationId xmlns:a16="http://schemas.microsoft.com/office/drawing/2014/main" id="{1F0C9CE8-0C44-4811-BCD3-8BE67660528D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BD3DC7-FB85-45D6-8128-28A064FE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38" y="461735"/>
            <a:ext cx="70294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39"/>
            <a:ext cx="10900146" cy="116873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Дальнейшая разработка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64298" y="1671269"/>
            <a:ext cx="6863403" cy="416052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Для завершения игры необходимо реализовать:</a:t>
            </a:r>
          </a:p>
          <a:p>
            <a:pPr rtl="0"/>
            <a:r>
              <a:rPr lang="ru-RU" dirty="0"/>
              <a:t>    * Функции отрисовки (`</a:t>
            </a:r>
            <a:r>
              <a:rPr lang="en-US" dirty="0" err="1"/>
              <a:t>draw_window</a:t>
            </a:r>
            <a:r>
              <a:rPr lang="en-US" dirty="0"/>
              <a:t>`, `</a:t>
            </a:r>
            <a:r>
              <a:rPr lang="en-US" dirty="0" err="1"/>
              <a:t>draw_next_shape</a:t>
            </a:r>
            <a:r>
              <a:rPr lang="en-US" dirty="0"/>
              <a:t>`, `</a:t>
            </a:r>
            <a:r>
              <a:rPr lang="en-US" dirty="0" err="1"/>
              <a:t>draw_text_middle</a:t>
            </a:r>
            <a:r>
              <a:rPr lang="en-US" dirty="0"/>
              <a:t>`).</a:t>
            </a:r>
          </a:p>
          <a:p>
            <a:pPr rtl="0"/>
            <a:r>
              <a:rPr lang="en-US" dirty="0"/>
              <a:t>    * </a:t>
            </a:r>
            <a:r>
              <a:rPr lang="ru-RU" dirty="0"/>
              <a:t>Функции обработки игровой логики (`</a:t>
            </a:r>
            <a:r>
              <a:rPr lang="en-US" dirty="0" err="1"/>
              <a:t>valid_space</a:t>
            </a:r>
            <a:r>
              <a:rPr lang="en-US" dirty="0"/>
              <a:t>`, `</a:t>
            </a:r>
            <a:r>
              <a:rPr lang="en-US" dirty="0" err="1"/>
              <a:t>clear_rows</a:t>
            </a:r>
            <a:r>
              <a:rPr lang="en-US" dirty="0"/>
              <a:t>`, `</a:t>
            </a:r>
            <a:r>
              <a:rPr lang="en-US" dirty="0" err="1"/>
              <a:t>check_lost</a:t>
            </a:r>
            <a:r>
              <a:rPr lang="en-US" dirty="0"/>
              <a:t>`, `</a:t>
            </a:r>
            <a:r>
              <a:rPr lang="en-US" dirty="0" err="1"/>
              <a:t>get_shape</a:t>
            </a:r>
            <a:r>
              <a:rPr lang="en-US" dirty="0"/>
              <a:t>`, `</a:t>
            </a:r>
            <a:r>
              <a:rPr lang="en-US" dirty="0" err="1"/>
              <a:t>update_score</a:t>
            </a:r>
            <a:r>
              <a:rPr lang="en-US" dirty="0"/>
              <a:t>`).</a:t>
            </a:r>
          </a:p>
          <a:p>
            <a:pPr rtl="0"/>
            <a:r>
              <a:rPr lang="en-US" dirty="0"/>
              <a:t>    * </a:t>
            </a:r>
            <a:r>
              <a:rPr lang="ru-RU" dirty="0"/>
              <a:t>Обработку событий клавиатуры (движение, поворот, ускорение падения).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Calibri"/>
      </a:majorFont>
      <a:minorFont>
        <a:latin typeface="Meiryo"/>
        <a:ea typeface=""/>
        <a:cs typeface="Calibri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000440_Win32_SL_V16" id="{CF0BD908-D97F-4F3D-93F8-5C13D62FEC7B}" vid="{3157B129-F0C3-4A9B-9964-A8F791E45FA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Седзи</Template>
  <TotalTime>136</TotalTime>
  <Words>347</Words>
  <Application>Microsoft Office PowerPoint</Application>
  <PresentationFormat>Широкоэкранный</PresentationFormat>
  <Paragraphs>33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Meiryo</vt:lpstr>
      <vt:lpstr>Calibri</vt:lpstr>
      <vt:lpstr>Corbel</vt:lpstr>
      <vt:lpstr>Wingdings</vt:lpstr>
      <vt:lpstr>Пользовательская</vt:lpstr>
      <vt:lpstr>Анализ кода игры Тетрис на Pygame Подготовили: Кручинин д. и тарасов я.</vt:lpstr>
      <vt:lpstr>Обзор проекта</vt:lpstr>
      <vt:lpstr>Глобальные переменные и константы</vt:lpstr>
      <vt:lpstr>Определение форм тетримино</vt:lpstr>
      <vt:lpstr>Класс `Piece` (тетримино)</vt:lpstr>
      <vt:lpstr>Создание игрового поля (`create_grid`)</vt:lpstr>
      <vt:lpstr>Преобразование формата фигуры (`convert_shape_format`)</vt:lpstr>
      <vt:lpstr>Преобразование формата фигуры (`convert_shape_format`)</vt:lpstr>
      <vt:lpstr>Дальнейшая разработка</vt:lpstr>
      <vt:lpstr>Заключение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кода игры Тетрис на Pygame Подготовили: Кручинин д. и тарасов я.</dc:title>
  <dc:creator>Ярослав Тарасов</dc:creator>
  <cp:lastModifiedBy>Ярослав Тарасов</cp:lastModifiedBy>
  <cp:revision>7</cp:revision>
  <dcterms:created xsi:type="dcterms:W3CDTF">2025-02-12T19:29:42Z</dcterms:created>
  <dcterms:modified xsi:type="dcterms:W3CDTF">2025-02-13T10:16:10Z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