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A58F0E7-BB19-4D1F-AD0A-C080488672EA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F2607F-EAB8-462D-9596-B11A1C51125F}" type="datetime1">
              <a:rPr lang="ru-RU" smtClean="0"/>
              <a:t>15.05.2025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0EC31D-9C0F-4EDB-9AC9-93AE84D7514D}" type="datetime1">
              <a:rPr lang="ru-RU" smtClean="0"/>
              <a:t>15.05.2025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  <a:endParaRPr lang="en-US"/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8E6C3-8E12-426B-A56F-861F8B162AC6}" type="datetime1">
              <a:rPr lang="ru-RU" smtClean="0"/>
              <a:t>15.05.2025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23C2A-FDF4-456A-A556-14045268B55D}" type="datetime1">
              <a:rPr lang="ru-RU" smtClean="0"/>
              <a:t>15.05.2025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D5CFD7-CC7C-49C5-B221-A9E29F5846A0}" type="datetime1">
              <a:rPr lang="ru-RU" smtClean="0"/>
              <a:t>15.05.2025</a:t>
            </a:fld>
            <a:endParaRPr lang="en-US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13CF11-4D7C-4367-8D00-578223D03103}" type="datetime1">
              <a:rPr lang="ru-RU" smtClean="0"/>
              <a:t>15.05.2025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40FCE8-CB6C-4798-845F-C8260D76B307}" type="datetime1">
              <a:rPr lang="ru-RU" smtClean="0"/>
              <a:t>15.05.2025</a:t>
            </a:fld>
            <a:endParaRPr lang="en-US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Номер слайда 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C13A7E-4C64-47B0-B355-B165BE4012BA}" type="datetime1">
              <a:rPr lang="ru-RU" smtClean="0"/>
              <a:t>15.05.2025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CA3B4-5CE4-4976-BBFE-4E91C7258FC5}" type="datetime1">
              <a:rPr lang="ru-RU" smtClean="0"/>
              <a:t>15.05.2025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 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316041-DA7D-4734-AA8C-761AB09393E2}" type="datetime1">
              <a:rPr lang="ru-RU" smtClean="0"/>
              <a:t>15.05.2025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2EF8B-D3DF-4216-96A1-1B1DE794B37A}" type="datetime1">
              <a:rPr lang="ru-RU" smtClean="0"/>
              <a:t>15.05.2025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8" name="Дата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9563768-3096-48CB-A41A-8D454362CCAD}" type="datetime1">
              <a:rPr lang="ru-RU" smtClean="0"/>
              <a:t>15.05.2025</a:t>
            </a:fld>
            <a:endParaRPr lang="en-US" dirty="0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0088EE-0E82-4198-BDFF-3B9755AA8919}" type="datetime1">
              <a:rPr lang="ru-RU" smtClean="0"/>
              <a:t>15.05.2025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B9E6FA-8E94-487D-81C3-7EE9BB2FD23D}" type="datetime1">
              <a:rPr lang="ru-RU" smtClean="0"/>
              <a:t>15.05.2025</a:t>
            </a:fld>
            <a:endParaRPr lang="en-US" dirty="0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Прямоуголь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Telegram Бот для загрузки файлов на </a:t>
            </a:r>
            <a:r>
              <a:rPr lang="ru-RU" dirty="0" err="1"/>
              <a:t>Яндекс.Диск</a:t>
            </a:r>
            <a:endParaRPr lang="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ru" dirty="0"/>
              <a:t>Подготовили: Кручинин Дмитрий и Тарасов Ярослав 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Прямоугольник 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Рисунок 5" descr="Крупный план логотипа&#10;&#10;Автоматически созданное описание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3DBFAE9A-D686-4EA4-9753-6A54DE1CC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455" y="1612106"/>
            <a:ext cx="7763090" cy="3633787"/>
          </a:xfrm>
        </p:spPr>
      </p:pic>
    </p:spTree>
    <p:extLst>
      <p:ext uri="{BB962C8B-B14F-4D97-AF65-F5344CB8AC3E}">
        <p14:creationId xmlns:p14="http://schemas.microsoft.com/office/powerpoint/2010/main" val="3823209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39E7C-439C-4D0D-99C9-7507918B3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Потенциальные Улучшения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8911D8-D04C-46C7-BE42-BE6D6FC5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обработку других типов контента (фото, видео, аудио).</a:t>
            </a:r>
          </a:p>
          <a:p>
            <a:r>
              <a:rPr lang="ru-RU" dirty="0"/>
              <a:t>Реализовать аутентификацию или список разрешенных пользователей.</a:t>
            </a:r>
          </a:p>
          <a:p>
            <a:r>
              <a:rPr lang="ru-RU" dirty="0"/>
              <a:t>Добавить возможность пользователю выбирать папку для загрузки.</a:t>
            </a:r>
          </a:p>
          <a:p>
            <a:r>
              <a:rPr lang="ru-RU" dirty="0"/>
              <a:t>Улучшить обработку ошибок и логирование.</a:t>
            </a:r>
          </a:p>
          <a:p>
            <a:r>
              <a:rPr lang="ru-RU" dirty="0"/>
              <a:t>Добавить индикатор загрузки/статуса для пользователя.</a:t>
            </a:r>
          </a:p>
          <a:p>
            <a:r>
              <a:rPr lang="ru-RU" dirty="0"/>
              <a:t>Поддержать другие облачные хранилища (Google Drive, </a:t>
            </a:r>
            <a:r>
              <a:rPr lang="ru-RU" dirty="0" err="1"/>
              <a:t>Dropbox</a:t>
            </a:r>
            <a:r>
              <a:rPr lang="ru-RU" dirty="0"/>
              <a:t> и т.д.).</a:t>
            </a:r>
          </a:p>
          <a:p>
            <a:r>
              <a:rPr lang="ru-RU" dirty="0"/>
              <a:t>Более безопасное управление секретами (токены).</a:t>
            </a:r>
          </a:p>
        </p:txBody>
      </p:sp>
    </p:spTree>
    <p:extLst>
      <p:ext uri="{BB962C8B-B14F-4D97-AF65-F5344CB8AC3E}">
        <p14:creationId xmlns:p14="http://schemas.microsoft.com/office/powerpoint/2010/main" val="94021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339FC-33A3-4C2C-A8A6-4E76EF251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71B3D-7248-4AD1-820F-2A056E13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Простой, но функциональный пример Telegram бота, использующего внешние API.</a:t>
            </a:r>
          </a:p>
          <a:p>
            <a:r>
              <a:rPr lang="ru-RU" dirty="0"/>
              <a:t>Демонстрирует мощь асинхронного программирования в Python для создания отзывчивых ботов.</a:t>
            </a:r>
          </a:p>
          <a:p>
            <a:r>
              <a:rPr lang="ru-RU" dirty="0"/>
              <a:t>Служит основой для создания более сложных систем взаимодействия с файлами через мессенджеры.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670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86231-6D15-47FA-96D7-411020CD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10" y="2240280"/>
            <a:ext cx="4317979" cy="118872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04021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95275-6596-4278-8433-0C376671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и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C997DF-D282-47A6-B866-0E3482C2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Проблема: Как удобно получать файлы от пользователей Telegram и сохранять их в облачном хранилище, предоставляя публичную ссылку для скачивания? Стандартные возможности Telegram не всегда удобны для массового обмена или централизованного хранения.</a:t>
            </a:r>
          </a:p>
          <a:p>
            <a:r>
              <a:rPr lang="ru-RU" dirty="0"/>
              <a:t>Решение: Разработать Telegram бота, который будет принимать файлы от пользователей, автоматически загружать их на </a:t>
            </a:r>
            <a:r>
              <a:rPr lang="ru-RU" dirty="0" err="1"/>
              <a:t>Яндекс.Диск</a:t>
            </a:r>
            <a:r>
              <a:rPr lang="ru-RU" dirty="0"/>
              <a:t> и отправлять пользователю публичную ссылку.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80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EEE76-C174-44D0-9F28-5A974A4F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086BE6-1605-40D2-AF2D-254C9AAB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Бот написан на Python с использованием асинхронных библиотек.</a:t>
            </a:r>
          </a:p>
          <a:p>
            <a:r>
              <a:rPr lang="ru-RU" dirty="0"/>
              <a:t>Он слушает входящие сообщения в Telegram.</a:t>
            </a:r>
          </a:p>
          <a:p>
            <a:r>
              <a:rPr lang="ru-RU" dirty="0"/>
              <a:t>При получении документа, бот скачивает его временно.</a:t>
            </a:r>
          </a:p>
          <a:p>
            <a:r>
              <a:rPr lang="ru-RU" dirty="0"/>
              <a:t>Затем файл загружается в указанную папку на </a:t>
            </a:r>
            <a:r>
              <a:rPr lang="ru-RU" dirty="0" err="1"/>
              <a:t>Яндекс.Диске</a:t>
            </a:r>
            <a:r>
              <a:rPr lang="ru-RU" dirty="0"/>
              <a:t>.</a:t>
            </a:r>
          </a:p>
          <a:p>
            <a:r>
              <a:rPr lang="ru-RU" dirty="0"/>
              <a:t>После успешной загрузки, бот получает публичную ссылку на файл.</a:t>
            </a:r>
          </a:p>
          <a:p>
            <a:r>
              <a:rPr lang="ru-RU" dirty="0"/>
              <a:t>Публичная ссылка отправляется отправителю файла в ответном сообщении.</a:t>
            </a:r>
          </a:p>
          <a:p>
            <a:r>
              <a:rPr lang="ru-RU" dirty="0"/>
              <a:t>Временный локальный файл удаляется.</a:t>
            </a:r>
          </a:p>
        </p:txBody>
      </p:sp>
    </p:spTree>
    <p:extLst>
      <p:ext uri="{BB962C8B-B14F-4D97-AF65-F5344CB8AC3E}">
        <p14:creationId xmlns:p14="http://schemas.microsoft.com/office/powerpoint/2010/main" val="370400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37037-0DEF-4F4E-8BA8-4AAE9B0E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</a:t>
            </a:r>
          </a:p>
        </p:txBody>
      </p:sp>
      <p:sp>
        <p:nvSpPr>
          <p:cNvPr id="5" name="Блок-схема: альтернативный процесс 4">
            <a:extLst>
              <a:ext uri="{FF2B5EF4-FFF2-40B4-BE49-F238E27FC236}">
                <a16:creationId xmlns:a16="http://schemas.microsoft.com/office/drawing/2014/main" id="{8E644FEC-5AFE-41A8-98F4-96ACDFFE7431}"/>
              </a:ext>
            </a:extLst>
          </p:cNvPr>
          <p:cNvSpPr/>
          <p:nvPr/>
        </p:nvSpPr>
        <p:spPr>
          <a:xfrm>
            <a:off x="228855" y="2324086"/>
            <a:ext cx="1113384" cy="10402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Пользователь</a:t>
            </a:r>
          </a:p>
        </p:txBody>
      </p:sp>
      <p:sp>
        <p:nvSpPr>
          <p:cNvPr id="6" name="Блок-схема: альтернативный процесс 5">
            <a:extLst>
              <a:ext uri="{FF2B5EF4-FFF2-40B4-BE49-F238E27FC236}">
                <a16:creationId xmlns:a16="http://schemas.microsoft.com/office/drawing/2014/main" id="{870A52FD-3153-43FE-A990-F61E93D15768}"/>
              </a:ext>
            </a:extLst>
          </p:cNvPr>
          <p:cNvSpPr/>
          <p:nvPr/>
        </p:nvSpPr>
        <p:spPr>
          <a:xfrm>
            <a:off x="1545928" y="2324086"/>
            <a:ext cx="1113384" cy="10402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Telegram</a:t>
            </a:r>
            <a:endParaRPr lang="ru-RU" sz="1600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E0BDF47-1B5F-4F96-91AF-7D5FC36EFB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342239" y="2844204"/>
            <a:ext cx="203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бъект 8">
            <a:extLst>
              <a:ext uri="{FF2B5EF4-FFF2-40B4-BE49-F238E27FC236}">
                <a16:creationId xmlns:a16="http://schemas.microsoft.com/office/drawing/2014/main" id="{415D04EC-D145-4806-A9A7-554BAB50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3001" y="2324086"/>
            <a:ext cx="1350627" cy="10402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ru-RU" sz="1600" dirty="0"/>
              <a:t>Бот (</a:t>
            </a:r>
            <a:r>
              <a:rPr lang="en-US" sz="1600" dirty="0"/>
              <a:t>Python/</a:t>
            </a:r>
            <a:r>
              <a:rPr lang="en-US" sz="1600" dirty="0" err="1"/>
              <a:t>aiogram</a:t>
            </a:r>
            <a:r>
              <a:rPr lang="en-US" sz="1600" dirty="0"/>
              <a:t>)</a:t>
            </a:r>
            <a:endParaRPr lang="ru-RU" sz="1600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79610D5-75A6-45D7-A130-DEFF4DE02D0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659312" y="2844204"/>
            <a:ext cx="2036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Блок-схема: альтернативный процесс 14">
            <a:extLst>
              <a:ext uri="{FF2B5EF4-FFF2-40B4-BE49-F238E27FC236}">
                <a16:creationId xmlns:a16="http://schemas.microsoft.com/office/drawing/2014/main" id="{DE8DF365-7AA5-4EC4-AB19-4F8E32E91918}"/>
              </a:ext>
            </a:extLst>
          </p:cNvPr>
          <p:cNvSpPr/>
          <p:nvPr/>
        </p:nvSpPr>
        <p:spPr>
          <a:xfrm>
            <a:off x="4417316" y="2324085"/>
            <a:ext cx="1220085" cy="10402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Скачивание файла (</a:t>
            </a:r>
            <a:r>
              <a:rPr lang="en-US" sz="1600" dirty="0"/>
              <a:t>Telegram API)</a:t>
            </a:r>
            <a:endParaRPr lang="ru-RU" sz="16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928AE31-85D2-45B8-8ACF-D4DC76EF6B9E}"/>
              </a:ext>
            </a:extLst>
          </p:cNvPr>
          <p:cNvCxnSpPr>
            <a:stCxn id="9" idx="3"/>
            <a:endCxn id="15" idx="1"/>
          </p:cNvCxnSpPr>
          <p:nvPr/>
        </p:nvCxnSpPr>
        <p:spPr>
          <a:xfrm flipV="1">
            <a:off x="4213628" y="2844203"/>
            <a:ext cx="2036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Блок-схема: альтернативный процесс 19">
            <a:extLst>
              <a:ext uri="{FF2B5EF4-FFF2-40B4-BE49-F238E27FC236}">
                <a16:creationId xmlns:a16="http://schemas.microsoft.com/office/drawing/2014/main" id="{91A5F210-D947-4AF6-8459-4CC12F9C3EF9}"/>
              </a:ext>
            </a:extLst>
          </p:cNvPr>
          <p:cNvSpPr/>
          <p:nvPr/>
        </p:nvSpPr>
        <p:spPr>
          <a:xfrm>
            <a:off x="5841089" y="2324085"/>
            <a:ext cx="1289554" cy="10402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Временное хранилище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FEDFA37-ACC4-4F20-8D84-A5BB5E6649EE}"/>
              </a:ext>
            </a:extLst>
          </p:cNvPr>
          <p:cNvCxnSpPr>
            <a:stCxn id="15" idx="3"/>
            <a:endCxn id="20" idx="1"/>
          </p:cNvCxnSpPr>
          <p:nvPr/>
        </p:nvCxnSpPr>
        <p:spPr>
          <a:xfrm>
            <a:off x="5637401" y="2844203"/>
            <a:ext cx="203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Блок-схема: альтернативный процесс 22">
            <a:extLst>
              <a:ext uri="{FF2B5EF4-FFF2-40B4-BE49-F238E27FC236}">
                <a16:creationId xmlns:a16="http://schemas.microsoft.com/office/drawing/2014/main" id="{824F0EA4-C2EA-4DF2-A305-03CCCA0359B6}"/>
              </a:ext>
            </a:extLst>
          </p:cNvPr>
          <p:cNvSpPr/>
          <p:nvPr/>
        </p:nvSpPr>
        <p:spPr>
          <a:xfrm>
            <a:off x="7334330" y="2324085"/>
            <a:ext cx="1633501" cy="10402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Загрузка (</a:t>
            </a:r>
            <a:r>
              <a:rPr lang="ru-RU" sz="1600" dirty="0" err="1"/>
              <a:t>aiohttp</a:t>
            </a:r>
            <a:r>
              <a:rPr lang="ru-RU" sz="1600" dirty="0"/>
              <a:t>/</a:t>
            </a:r>
            <a:r>
              <a:rPr lang="ru-RU" sz="1600" dirty="0" err="1"/>
              <a:t>Yandex.Disk</a:t>
            </a:r>
            <a:r>
              <a:rPr lang="ru-RU" sz="1600" dirty="0"/>
              <a:t> API)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24B1451-0241-4FD8-8ED0-C3A101F4AD15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7130643" y="2844203"/>
            <a:ext cx="203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альтернативный процесс 27">
            <a:extLst>
              <a:ext uri="{FF2B5EF4-FFF2-40B4-BE49-F238E27FC236}">
                <a16:creationId xmlns:a16="http://schemas.microsoft.com/office/drawing/2014/main" id="{BA288A8A-D58F-4419-B432-17AD4D49D116}"/>
              </a:ext>
            </a:extLst>
          </p:cNvPr>
          <p:cNvSpPr/>
          <p:nvPr/>
        </p:nvSpPr>
        <p:spPr>
          <a:xfrm>
            <a:off x="9171518" y="2324085"/>
            <a:ext cx="1113384" cy="10402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err="1"/>
              <a:t>Яндекс.Диск</a:t>
            </a:r>
            <a:endParaRPr lang="ru-RU" sz="1600" dirty="0"/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131C952F-FC8F-4EAE-A934-2B28F8EDAED0}"/>
              </a:ext>
            </a:extLst>
          </p:cNvPr>
          <p:cNvCxnSpPr>
            <a:stCxn id="23" idx="3"/>
            <a:endCxn id="28" idx="1"/>
          </p:cNvCxnSpPr>
          <p:nvPr/>
        </p:nvCxnSpPr>
        <p:spPr>
          <a:xfrm>
            <a:off x="8967831" y="2844203"/>
            <a:ext cx="2036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Блок-схема: альтернативный процесс 30">
            <a:extLst>
              <a:ext uri="{FF2B5EF4-FFF2-40B4-BE49-F238E27FC236}">
                <a16:creationId xmlns:a16="http://schemas.microsoft.com/office/drawing/2014/main" id="{1F5088D7-4DD1-4802-B632-AA7E0B535EF7}"/>
              </a:ext>
            </a:extLst>
          </p:cNvPr>
          <p:cNvSpPr/>
          <p:nvPr/>
        </p:nvSpPr>
        <p:spPr>
          <a:xfrm>
            <a:off x="10488588" y="2324085"/>
            <a:ext cx="1440557" cy="10402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Получение ссылки (</a:t>
            </a:r>
            <a:r>
              <a:rPr lang="ru-RU" sz="1600" dirty="0" err="1"/>
              <a:t>Yandex.Disk</a:t>
            </a:r>
            <a:r>
              <a:rPr lang="ru-RU" sz="1600" dirty="0"/>
              <a:t> API)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514C3C1-B511-46EE-81FC-7AAB9EF861BF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10284902" y="2844203"/>
            <a:ext cx="2036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25A6B18C-34B5-4C61-A37B-4C086819E464}"/>
              </a:ext>
            </a:extLst>
          </p:cNvPr>
          <p:cNvCxnSpPr>
            <a:stCxn id="31" idx="3"/>
          </p:cNvCxnSpPr>
          <p:nvPr/>
        </p:nvCxnSpPr>
        <p:spPr>
          <a:xfrm>
            <a:off x="11929145" y="2844203"/>
            <a:ext cx="262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Блок-схема: альтернативный процесс 36">
            <a:extLst>
              <a:ext uri="{FF2B5EF4-FFF2-40B4-BE49-F238E27FC236}">
                <a16:creationId xmlns:a16="http://schemas.microsoft.com/office/drawing/2014/main" id="{5885E3B9-D7E5-4695-AB31-4260EBFBEE87}"/>
              </a:ext>
            </a:extLst>
          </p:cNvPr>
          <p:cNvSpPr/>
          <p:nvPr/>
        </p:nvSpPr>
        <p:spPr>
          <a:xfrm>
            <a:off x="225394" y="3493680"/>
            <a:ext cx="1113384" cy="10402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Бот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51F64774-2A74-4FFD-8734-5E33D491C2C5}"/>
              </a:ext>
            </a:extLst>
          </p:cNvPr>
          <p:cNvCxnSpPr>
            <a:endCxn id="37" idx="1"/>
          </p:cNvCxnSpPr>
          <p:nvPr/>
        </p:nvCxnSpPr>
        <p:spPr>
          <a:xfrm flipV="1">
            <a:off x="0" y="4013798"/>
            <a:ext cx="225394" cy="4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Блок-схема: альтернативный процесс 39">
            <a:extLst>
              <a:ext uri="{FF2B5EF4-FFF2-40B4-BE49-F238E27FC236}">
                <a16:creationId xmlns:a16="http://schemas.microsoft.com/office/drawing/2014/main" id="{1CED4FBA-A4D0-41A9-B977-42C326249C40}"/>
              </a:ext>
            </a:extLst>
          </p:cNvPr>
          <p:cNvSpPr/>
          <p:nvPr/>
        </p:nvSpPr>
        <p:spPr>
          <a:xfrm>
            <a:off x="1545927" y="3493680"/>
            <a:ext cx="1205661" cy="10402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Отправка ссылки (</a:t>
            </a:r>
            <a:r>
              <a:rPr lang="en-US" sz="1600" dirty="0"/>
              <a:t>Telegram API)</a:t>
            </a:r>
            <a:endParaRPr lang="ru-RU" sz="1600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B0D6D84B-99E2-4BB6-A305-F17BA63D876C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1338778" y="4013798"/>
            <a:ext cx="207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Блок-схема: альтернативный процесс 43">
            <a:extLst>
              <a:ext uri="{FF2B5EF4-FFF2-40B4-BE49-F238E27FC236}">
                <a16:creationId xmlns:a16="http://schemas.microsoft.com/office/drawing/2014/main" id="{5044B14D-BF56-4472-96B3-1AC672095B11}"/>
              </a:ext>
            </a:extLst>
          </p:cNvPr>
          <p:cNvSpPr/>
          <p:nvPr/>
        </p:nvSpPr>
        <p:spPr>
          <a:xfrm>
            <a:off x="2981622" y="3493679"/>
            <a:ext cx="1113384" cy="10402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Пользователь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306B804F-4BFB-455E-8004-9DC5D83FFD98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2751588" y="4013797"/>
            <a:ext cx="2300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7C569F-8A2E-4C1C-BA6B-C34ACD7E0DDA}"/>
              </a:ext>
            </a:extLst>
          </p:cNvPr>
          <p:cNvSpPr txBox="1"/>
          <p:nvPr/>
        </p:nvSpPr>
        <p:spPr>
          <a:xfrm>
            <a:off x="5658373" y="4124519"/>
            <a:ext cx="6822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Основные шаги: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/>
              <a:t>    1. Получение сообщения с документом.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/>
              <a:t>    2. Скачивание файла с серверов Telegram.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/>
              <a:t>    3. Загрузка файла на </a:t>
            </a:r>
            <a:r>
              <a:rPr lang="ru-RU" dirty="0" err="1"/>
              <a:t>Яндекс.Диск</a:t>
            </a:r>
            <a:r>
              <a:rPr lang="ru-RU" dirty="0"/>
              <a:t>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/>
              <a:t>    4. Публикация файла на </a:t>
            </a:r>
            <a:r>
              <a:rPr lang="ru-RU" dirty="0" err="1"/>
              <a:t>Яндекс.Диске</a:t>
            </a:r>
            <a:r>
              <a:rPr lang="ru-RU" dirty="0"/>
              <a:t>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/>
              <a:t>    5. Отправка публичной ссылки пользователю.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dirty="0"/>
              <a:t>    6. Очистка временных файлов.</a:t>
            </a:r>
          </a:p>
        </p:txBody>
      </p:sp>
    </p:spTree>
    <p:extLst>
      <p:ext uri="{BB962C8B-B14F-4D97-AF65-F5344CB8AC3E}">
        <p14:creationId xmlns:p14="http://schemas.microsoft.com/office/powerpoint/2010/main" val="388334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34081-10DF-4BD8-BEDF-6E7453D2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Код: Настройка и Инициализация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269B3E-BE09-4A41-996D-250F9C34C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Импорты необходимых библиотек (</a:t>
            </a:r>
            <a:r>
              <a:rPr lang="ru-RU" dirty="0" err="1"/>
              <a:t>os</a:t>
            </a:r>
            <a:r>
              <a:rPr lang="ru-RU" dirty="0"/>
              <a:t>, </a:t>
            </a:r>
            <a:r>
              <a:rPr lang="ru-RU" dirty="0" err="1"/>
              <a:t>logging</a:t>
            </a:r>
            <a:r>
              <a:rPr lang="ru-RU" dirty="0"/>
              <a:t>, </a:t>
            </a:r>
            <a:r>
              <a:rPr lang="ru-RU" dirty="0" err="1"/>
              <a:t>aiogram</a:t>
            </a:r>
            <a:r>
              <a:rPr lang="ru-RU" dirty="0"/>
              <a:t>, </a:t>
            </a:r>
            <a:r>
              <a:rPr lang="ru-RU" dirty="0" err="1"/>
              <a:t>aiohttp</a:t>
            </a:r>
            <a:r>
              <a:rPr lang="ru-RU" dirty="0"/>
              <a:t>, </a:t>
            </a:r>
            <a:r>
              <a:rPr lang="ru-RU" dirty="0" err="1"/>
              <a:t>asyncio</a:t>
            </a:r>
            <a:r>
              <a:rPr lang="ru-RU" dirty="0"/>
              <a:t>).</a:t>
            </a:r>
          </a:p>
          <a:p>
            <a:r>
              <a:rPr lang="ru-RU" dirty="0"/>
              <a:t>Переменные конфигурации:</a:t>
            </a:r>
            <a:endParaRPr lang="en-US" dirty="0"/>
          </a:p>
          <a:p>
            <a:pPr lvl="1"/>
            <a:r>
              <a:rPr lang="ru-RU" dirty="0"/>
              <a:t>TELEGRAM_TOKEN: Токен вашего бота (получается у </a:t>
            </a:r>
            <a:r>
              <a:rPr lang="ru-RU" dirty="0" err="1"/>
              <a:t>BotFather</a:t>
            </a:r>
            <a:r>
              <a:rPr lang="ru-RU" dirty="0"/>
              <a:t>).</a:t>
            </a:r>
            <a:endParaRPr lang="en-US" dirty="0"/>
          </a:p>
          <a:p>
            <a:pPr lvl="1"/>
            <a:r>
              <a:rPr lang="ru-RU" dirty="0"/>
              <a:t>YANDEX_DISK_TOKEN: </a:t>
            </a:r>
            <a:r>
              <a:rPr lang="ru-RU" dirty="0" err="1"/>
              <a:t>OAuth</a:t>
            </a:r>
            <a:r>
              <a:rPr lang="ru-RU" dirty="0"/>
              <a:t>-токен для доступа к </a:t>
            </a:r>
            <a:r>
              <a:rPr lang="ru-RU" dirty="0" err="1"/>
              <a:t>Яндекс.Диску</a:t>
            </a:r>
            <a:r>
              <a:rPr lang="ru-RU" dirty="0"/>
              <a:t> (получается в Кабинете разработчика Яндекса).</a:t>
            </a:r>
            <a:endParaRPr lang="en-US" dirty="0"/>
          </a:p>
          <a:p>
            <a:pPr lvl="1"/>
            <a:r>
              <a:rPr lang="ru-RU" dirty="0"/>
              <a:t>YANDEX_DISK_PATH: Имя папки на Диске для сохранения файлов.</a:t>
            </a:r>
          </a:p>
          <a:p>
            <a:r>
              <a:rPr lang="ru-RU" dirty="0"/>
              <a:t>Инициализация бота (</a:t>
            </a:r>
            <a:r>
              <a:rPr lang="ru-RU" dirty="0" err="1"/>
              <a:t>Bot</a:t>
            </a:r>
            <a:r>
              <a:rPr lang="ru-RU" dirty="0"/>
              <a:t>, </a:t>
            </a:r>
            <a:r>
              <a:rPr lang="ru-RU" dirty="0" err="1"/>
              <a:t>Dispatcher</a:t>
            </a:r>
            <a:r>
              <a:rPr lang="ru-RU" dirty="0"/>
              <a:t>).</a:t>
            </a:r>
          </a:p>
          <a:p>
            <a:r>
              <a:rPr lang="ru-RU" dirty="0"/>
              <a:t>Базовая настройка логирования.</a:t>
            </a:r>
          </a:p>
          <a:p>
            <a:r>
              <a:rPr lang="ru-RU" dirty="0"/>
              <a:t>Инициализация клиента </a:t>
            </a:r>
            <a:r>
              <a:rPr lang="ru-RU" dirty="0" err="1"/>
              <a:t>Яндекс.Диска</a:t>
            </a:r>
            <a:r>
              <a:rPr lang="ru-RU" dirty="0"/>
              <a:t> и создание базовой папки при старте бота.</a:t>
            </a:r>
          </a:p>
        </p:txBody>
      </p:sp>
    </p:spTree>
    <p:extLst>
      <p:ext uri="{BB962C8B-B14F-4D97-AF65-F5344CB8AC3E}">
        <p14:creationId xmlns:p14="http://schemas.microsoft.com/office/powerpoint/2010/main" val="167464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B6C17-5CDC-470F-A2F5-0152B5B7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Код: Класс </a:t>
            </a:r>
            <a:r>
              <a:rPr lang="en-US" dirty="0" err="1"/>
              <a:t>YandexDiskClient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115A9E-52E1-411F-A037-14F019EE6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 Обертка для взаимодействия с </a:t>
            </a:r>
            <a:r>
              <a:rPr lang="en-US" dirty="0"/>
              <a:t>API </a:t>
            </a:r>
            <a:r>
              <a:rPr lang="ru-RU" dirty="0" err="1"/>
              <a:t>Яндекс.Диска</a:t>
            </a:r>
            <a:r>
              <a:rPr lang="ru-RU" dirty="0"/>
              <a:t>.</a:t>
            </a:r>
          </a:p>
          <a:p>
            <a:r>
              <a:rPr lang="en-US" dirty="0"/>
              <a:t>BASE_URL: </a:t>
            </a:r>
            <a:r>
              <a:rPr lang="ru-RU" dirty="0"/>
              <a:t>Базовый адрес </a:t>
            </a:r>
            <a:r>
              <a:rPr lang="en-US" dirty="0"/>
              <a:t>API.</a:t>
            </a:r>
          </a:p>
          <a:p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__(self, token: str): </a:t>
            </a:r>
            <a:r>
              <a:rPr lang="ru-RU" dirty="0"/>
              <a:t>Сохраняет токен и устанавливает заголовки для авторизации.</a:t>
            </a:r>
          </a:p>
          <a:p>
            <a:r>
              <a:rPr lang="en-US" dirty="0"/>
              <a:t>async def </a:t>
            </a:r>
            <a:r>
              <a:rPr lang="en-US" dirty="0" err="1"/>
              <a:t>create_folder</a:t>
            </a:r>
            <a:r>
              <a:rPr lang="en-US" dirty="0"/>
              <a:t>(self, path: str): </a:t>
            </a:r>
            <a:r>
              <a:rPr lang="ru-RU" dirty="0"/>
              <a:t>Создает папку. Обрабатывает случай, если папка уже существует (статус 409).</a:t>
            </a:r>
          </a:p>
          <a:p>
            <a:r>
              <a:rPr lang="en-US" dirty="0"/>
              <a:t>async def </a:t>
            </a:r>
            <a:r>
              <a:rPr lang="en-US" dirty="0" err="1"/>
              <a:t>get_upload_url</a:t>
            </a:r>
            <a:r>
              <a:rPr lang="en-US" dirty="0"/>
              <a:t>(self, path: str) -&gt; str: </a:t>
            </a:r>
            <a:r>
              <a:rPr lang="ru-RU" dirty="0"/>
              <a:t>Получает временную ссылку для прямой загрузки файла (</a:t>
            </a:r>
            <a:r>
              <a:rPr lang="en-US" dirty="0"/>
              <a:t>PUT </a:t>
            </a:r>
            <a:r>
              <a:rPr lang="ru-RU" dirty="0"/>
              <a:t>запрос).</a:t>
            </a:r>
          </a:p>
          <a:p>
            <a:r>
              <a:rPr lang="en-US" dirty="0"/>
              <a:t>async def </a:t>
            </a:r>
            <a:r>
              <a:rPr lang="en-US" dirty="0" err="1"/>
              <a:t>upload_file</a:t>
            </a:r>
            <a:r>
              <a:rPr lang="en-US" dirty="0"/>
              <a:t>(self, </a:t>
            </a:r>
            <a:r>
              <a:rPr lang="en-US" dirty="0" err="1"/>
              <a:t>local_path</a:t>
            </a:r>
            <a:r>
              <a:rPr lang="en-US" dirty="0"/>
              <a:t>: str, </a:t>
            </a:r>
            <a:r>
              <a:rPr lang="en-US" dirty="0" err="1"/>
              <a:t>disk_path</a:t>
            </a:r>
            <a:r>
              <a:rPr lang="en-US" dirty="0"/>
              <a:t>: str): </a:t>
            </a:r>
            <a:r>
              <a:rPr lang="ru-RU" dirty="0"/>
              <a:t>Открывает локальный файл и загружает его по полученной </a:t>
            </a:r>
            <a:r>
              <a:rPr lang="en-US" dirty="0"/>
              <a:t>upload-</a:t>
            </a:r>
            <a:r>
              <a:rPr lang="ru-RU" dirty="0"/>
              <a:t>ссылке.</a:t>
            </a:r>
          </a:p>
          <a:p>
            <a:r>
              <a:rPr lang="en-US" dirty="0"/>
              <a:t>async def </a:t>
            </a:r>
            <a:r>
              <a:rPr lang="en-US" dirty="0" err="1"/>
              <a:t>get_public_link</a:t>
            </a:r>
            <a:r>
              <a:rPr lang="en-US" dirty="0"/>
              <a:t>(self, path: str) -&gt; str: </a:t>
            </a:r>
            <a:r>
              <a:rPr lang="ru-RU" dirty="0"/>
              <a:t>Публикует файл на Диске и возвращает его публичную </a:t>
            </a:r>
            <a:r>
              <a:rPr lang="en-US" dirty="0"/>
              <a:t>URL.</a:t>
            </a:r>
          </a:p>
          <a:p>
            <a:r>
              <a:rPr lang="ru-RU" dirty="0"/>
              <a:t>Использование </a:t>
            </a:r>
            <a:r>
              <a:rPr lang="en-US" dirty="0"/>
              <a:t>async with </a:t>
            </a:r>
            <a:r>
              <a:rPr lang="en-US" dirty="0" err="1"/>
              <a:t>aiohttp.ClientSession</a:t>
            </a:r>
            <a:r>
              <a:rPr lang="en-US" dirty="0"/>
              <a:t>(...) </a:t>
            </a:r>
            <a:r>
              <a:rPr lang="ru-RU" dirty="0"/>
              <a:t>для выполнения асинхронных </a:t>
            </a:r>
            <a:r>
              <a:rPr lang="en-US" dirty="0"/>
              <a:t>HTTP-</a:t>
            </a:r>
            <a:r>
              <a:rPr lang="ru-RU" dirty="0"/>
              <a:t>запросов.</a:t>
            </a:r>
          </a:p>
        </p:txBody>
      </p:sp>
    </p:spTree>
    <p:extLst>
      <p:ext uri="{BB962C8B-B14F-4D97-AF65-F5344CB8AC3E}">
        <p14:creationId xmlns:p14="http://schemas.microsoft.com/office/powerpoint/2010/main" val="176921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36E31-77AD-4764-A53F-7F5EB2DD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Код: Обработчики Сообщений </a:t>
            </a:r>
            <a:r>
              <a:rPr lang="en-US" dirty="0"/>
              <a:t>Telegram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A1400F-0185-4C59-BF2D-E511CEE0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@dp.message_handler(commands=['start', 'help']): </a:t>
            </a:r>
            <a:r>
              <a:rPr lang="ru-RU" dirty="0"/>
              <a:t>Обработчик для команд /</a:t>
            </a:r>
            <a:r>
              <a:rPr lang="en-US" dirty="0"/>
              <a:t>start </a:t>
            </a:r>
            <a:r>
              <a:rPr lang="ru-RU" dirty="0"/>
              <a:t>и /</a:t>
            </a:r>
            <a:r>
              <a:rPr lang="en-US" dirty="0"/>
              <a:t>help. </a:t>
            </a:r>
            <a:r>
              <a:rPr lang="ru-RU" dirty="0"/>
              <a:t>Отправляет приветственное сообщение и инструкции.</a:t>
            </a:r>
          </a:p>
          <a:p>
            <a:r>
              <a:rPr lang="ru-RU" dirty="0"/>
              <a:t>@</a:t>
            </a:r>
            <a:r>
              <a:rPr lang="en-US" dirty="0" err="1"/>
              <a:t>dp.message_handler</a:t>
            </a:r>
            <a:r>
              <a:rPr lang="en-US" dirty="0"/>
              <a:t>(</a:t>
            </a:r>
            <a:r>
              <a:rPr lang="en-US" dirty="0" err="1"/>
              <a:t>content_types</a:t>
            </a:r>
            <a:r>
              <a:rPr lang="en-US" dirty="0"/>
              <a:t>=</a:t>
            </a:r>
            <a:r>
              <a:rPr lang="en-US" dirty="0" err="1"/>
              <a:t>types.ContentType.DOCUMENT</a:t>
            </a:r>
            <a:r>
              <a:rPr lang="en-US" dirty="0"/>
              <a:t>): </a:t>
            </a:r>
            <a:r>
              <a:rPr lang="ru-RU" dirty="0"/>
              <a:t>Основной обработчик для файлов типа "документ".</a:t>
            </a:r>
          </a:p>
          <a:p>
            <a:r>
              <a:rPr lang="ru-RU" dirty="0"/>
              <a:t>Получение </a:t>
            </a:r>
            <a:r>
              <a:rPr lang="en-US" dirty="0" err="1"/>
              <a:t>file_id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file_name</a:t>
            </a:r>
            <a:r>
              <a:rPr lang="en-US" dirty="0"/>
              <a:t> </a:t>
            </a:r>
            <a:r>
              <a:rPr lang="ru-RU" dirty="0"/>
              <a:t>документа.</a:t>
            </a:r>
          </a:p>
          <a:p>
            <a:r>
              <a:rPr lang="ru-RU" dirty="0"/>
              <a:t>Определение временного пути для скачивания (использование /</a:t>
            </a:r>
            <a:r>
              <a:rPr lang="en-US" dirty="0" err="1"/>
              <a:t>tmp</a:t>
            </a:r>
            <a:r>
              <a:rPr lang="en-US" dirty="0"/>
              <a:t>/).</a:t>
            </a:r>
          </a:p>
          <a:p>
            <a:r>
              <a:rPr lang="ru-RU" dirty="0"/>
              <a:t>Вызов </a:t>
            </a:r>
            <a:r>
              <a:rPr lang="en-US" dirty="0" err="1"/>
              <a:t>bot.download_file_by_id</a:t>
            </a:r>
            <a:r>
              <a:rPr lang="en-US" dirty="0"/>
              <a:t>(</a:t>
            </a:r>
            <a:r>
              <a:rPr lang="en-US" dirty="0" err="1"/>
              <a:t>file_id</a:t>
            </a:r>
            <a:r>
              <a:rPr lang="en-US" dirty="0"/>
              <a:t>, destination=</a:t>
            </a:r>
            <a:r>
              <a:rPr lang="en-US" dirty="0" err="1"/>
              <a:t>file_path</a:t>
            </a:r>
            <a:r>
              <a:rPr lang="en-US" dirty="0"/>
              <a:t>) </a:t>
            </a:r>
            <a:r>
              <a:rPr lang="ru-RU" dirty="0"/>
              <a:t>для скачивания файла.</a:t>
            </a:r>
          </a:p>
          <a:p>
            <a:r>
              <a:rPr lang="ru-RU" dirty="0"/>
              <a:t>Формирование пути на </a:t>
            </a:r>
            <a:r>
              <a:rPr lang="ru-RU" dirty="0" err="1"/>
              <a:t>Яндекс.Диске</a:t>
            </a:r>
            <a:r>
              <a:rPr lang="ru-RU" dirty="0"/>
              <a:t>.</a:t>
            </a:r>
          </a:p>
          <a:p>
            <a:r>
              <a:rPr lang="ru-RU" dirty="0"/>
              <a:t>Повторное создание папки (для надежности).</a:t>
            </a:r>
          </a:p>
          <a:p>
            <a:r>
              <a:rPr lang="ru-RU" dirty="0"/>
              <a:t>Вызов </a:t>
            </a:r>
            <a:r>
              <a:rPr lang="en-US" dirty="0" err="1"/>
              <a:t>yadisk.upload_file</a:t>
            </a:r>
            <a:r>
              <a:rPr lang="en-US" dirty="0"/>
              <a:t>(...) </a:t>
            </a:r>
            <a:r>
              <a:rPr lang="ru-RU" dirty="0"/>
              <a:t>для загрузки.</a:t>
            </a:r>
          </a:p>
          <a:p>
            <a:r>
              <a:rPr lang="ru-RU" dirty="0"/>
              <a:t>Вызов </a:t>
            </a:r>
            <a:r>
              <a:rPr lang="en-US" dirty="0" err="1"/>
              <a:t>yadisk.get_public_link</a:t>
            </a:r>
            <a:r>
              <a:rPr lang="en-US" dirty="0"/>
              <a:t>(...) </a:t>
            </a:r>
            <a:r>
              <a:rPr lang="ru-RU" dirty="0"/>
              <a:t>для получения публичной ссылки.</a:t>
            </a:r>
          </a:p>
          <a:p>
            <a:r>
              <a:rPr lang="ru-RU" dirty="0"/>
              <a:t>Отправка ссылки пользователю через </a:t>
            </a:r>
            <a:r>
              <a:rPr lang="en-US" dirty="0" err="1"/>
              <a:t>message.reply</a:t>
            </a:r>
            <a:r>
              <a:rPr lang="en-US" dirty="0"/>
              <a:t>(...).</a:t>
            </a:r>
          </a:p>
          <a:p>
            <a:r>
              <a:rPr lang="ru-RU" dirty="0"/>
              <a:t>Удаление временного локального файла с помощью </a:t>
            </a:r>
            <a:r>
              <a:rPr lang="en-US" dirty="0" err="1"/>
              <a:t>os.remove</a:t>
            </a:r>
            <a:r>
              <a:rPr lang="en-US" dirty="0"/>
              <a:t>(</a:t>
            </a:r>
            <a:r>
              <a:rPr lang="en-US" dirty="0" err="1"/>
              <a:t>file_path</a:t>
            </a:r>
            <a:r>
              <a:rPr lang="en-US" dirty="0"/>
              <a:t>).</a:t>
            </a:r>
          </a:p>
          <a:p>
            <a:r>
              <a:rPr lang="ru-RU" dirty="0"/>
              <a:t>Базовая обработка ошибок (если публичная ссылка не получена).</a:t>
            </a:r>
          </a:p>
        </p:txBody>
      </p:sp>
    </p:spTree>
    <p:extLst>
      <p:ext uri="{BB962C8B-B14F-4D97-AF65-F5344CB8AC3E}">
        <p14:creationId xmlns:p14="http://schemas.microsoft.com/office/powerpoint/2010/main" val="275837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42821-AEE0-422F-A2AE-EF799EFC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2D6A09-94EB-480F-9132-8F4DE3A7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Стандартная конструкция </a:t>
            </a:r>
            <a:r>
              <a:rPr lang="en-US" dirty="0"/>
              <a:t>if __name__ == '__main__': </a:t>
            </a:r>
            <a:r>
              <a:rPr lang="ru-RU" dirty="0"/>
              <a:t>для запуска скрипта.</a:t>
            </a:r>
          </a:p>
          <a:p>
            <a:r>
              <a:rPr lang="en-US" dirty="0" err="1"/>
              <a:t>executor.start_polling</a:t>
            </a:r>
            <a:r>
              <a:rPr lang="en-US" dirty="0"/>
              <a:t>(</a:t>
            </a:r>
            <a:r>
              <a:rPr lang="en-US" dirty="0" err="1"/>
              <a:t>dp</a:t>
            </a:r>
            <a:r>
              <a:rPr lang="en-US" dirty="0"/>
              <a:t>, </a:t>
            </a:r>
            <a:r>
              <a:rPr lang="en-US" dirty="0" err="1"/>
              <a:t>skip_updates</a:t>
            </a:r>
            <a:r>
              <a:rPr lang="en-US" dirty="0"/>
              <a:t>=True): </a:t>
            </a:r>
            <a:r>
              <a:rPr lang="ru-RU" dirty="0"/>
              <a:t>Запуск цикла обработки обновлений (сообщений) от </a:t>
            </a:r>
            <a:r>
              <a:rPr lang="en-US" dirty="0"/>
              <a:t>Telegram.</a:t>
            </a:r>
          </a:p>
          <a:p>
            <a:r>
              <a:rPr lang="en-US" dirty="0" err="1"/>
              <a:t>skip_updates</a:t>
            </a:r>
            <a:r>
              <a:rPr lang="en-US" dirty="0"/>
              <a:t>=True: </a:t>
            </a:r>
            <a:r>
              <a:rPr lang="ru-RU" dirty="0"/>
              <a:t>Игнорировать обновления, которые пришли, пока бот был выключен.</a:t>
            </a:r>
          </a:p>
        </p:txBody>
      </p:sp>
    </p:spTree>
    <p:extLst>
      <p:ext uri="{BB962C8B-B14F-4D97-AF65-F5344CB8AC3E}">
        <p14:creationId xmlns:p14="http://schemas.microsoft.com/office/powerpoint/2010/main" val="228566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94085-C8EF-4B9E-A254-B45D4368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rbel" panose="020B0503020204020204" pitchFamily="34" charset="0"/>
              </a:rPr>
              <a:t>Получившийся код: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BB0F3B6-4358-44BA-8D78-D8F0BBAA3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029" y="1955670"/>
            <a:ext cx="5190434" cy="4539125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F40211-2789-49BB-AF1F-B4B11CA21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86" y="1955669"/>
            <a:ext cx="5191876" cy="453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72717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998_TF33552983" id="{160FF37C-0DDC-4D2E-AEAD-253EF6364DF1}" vid="{EC99DBC3-C858-4F3A-82DD-48D686A36DB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{C00229D4-AE7C-40A6-B28E-AE3D660FF0FA}tf33552983_win32</Template>
  <TotalTime>41</TotalTime>
  <Words>837</Words>
  <Application>Microsoft Office PowerPoint</Application>
  <PresentationFormat>Широкоэкранный</PresentationFormat>
  <Paragraphs>81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Franklin Gothic Book</vt:lpstr>
      <vt:lpstr>Franklin Gothic Demi</vt:lpstr>
      <vt:lpstr>Wingdings 2</vt:lpstr>
      <vt:lpstr>ДивидендVTI</vt:lpstr>
      <vt:lpstr>Telegram Бот для загрузки файлов на Яндекс.Диск</vt:lpstr>
      <vt:lpstr>Проблема и Решение</vt:lpstr>
      <vt:lpstr>Обзор Проекта</vt:lpstr>
      <vt:lpstr>Схема Работы</vt:lpstr>
      <vt:lpstr>Код: Настройка и Инициализация</vt:lpstr>
      <vt:lpstr>Код: Класс YandexDiskClient</vt:lpstr>
      <vt:lpstr>Код: Обработчики Сообщений Telegram</vt:lpstr>
      <vt:lpstr>Запуск Бота</vt:lpstr>
      <vt:lpstr>Получившийся код:</vt:lpstr>
      <vt:lpstr>Презентация PowerPoint</vt:lpstr>
      <vt:lpstr>Потенциальные Улучшения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 Бот для загрузки файлов на Яндекс.Диск</dc:title>
  <dc:creator>Ярослав Тарасов</dc:creator>
  <cp:lastModifiedBy>Ярослав Тарасов</cp:lastModifiedBy>
  <cp:revision>6</cp:revision>
  <dcterms:created xsi:type="dcterms:W3CDTF">2025-05-15T11:52:32Z</dcterms:created>
  <dcterms:modified xsi:type="dcterms:W3CDTF">2025-05-15T12:33:41Z</dcterms:modified>
</cp:coreProperties>
</file>