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7A0-3659-4EBF-ADAE-F4BA59B4105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DF09-9B5C-40F5-8B32-D93DD5F3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0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7A0-3659-4EBF-ADAE-F4BA59B4105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DF09-9B5C-40F5-8B32-D93DD5F3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8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7A0-3659-4EBF-ADAE-F4BA59B4105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DF09-9B5C-40F5-8B32-D93DD5F3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39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7A0-3659-4EBF-ADAE-F4BA59B4105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DF09-9B5C-40F5-8B32-D93DD5F3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9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7A0-3659-4EBF-ADAE-F4BA59B4105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DF09-9B5C-40F5-8B32-D93DD5F3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6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7A0-3659-4EBF-ADAE-F4BA59B4105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DF09-9B5C-40F5-8B32-D93DD5F3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82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7A0-3659-4EBF-ADAE-F4BA59B4105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DF09-9B5C-40F5-8B32-D93DD5F3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6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7A0-3659-4EBF-ADAE-F4BA59B4105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DF09-9B5C-40F5-8B32-D93DD5F3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09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7A0-3659-4EBF-ADAE-F4BA59B4105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DF09-9B5C-40F5-8B32-D93DD5F3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04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7A0-3659-4EBF-ADAE-F4BA59B4105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DF09-9B5C-40F5-8B32-D93DD5F3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26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67A0-3659-4EBF-ADAE-F4BA59B4105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BDF09-9B5C-40F5-8B32-D93DD5F3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39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067A0-3659-4EBF-ADAE-F4BA59B41051}" type="datetimeFigureOut">
              <a:rPr lang="ru-RU" smtClean="0"/>
              <a:t>12.01.2016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BDF09-9B5C-40F5-8B32-D93DD5F3F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8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616606" y="2988525"/>
            <a:ext cx="2062974" cy="591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694664" y="3830444"/>
            <a:ext cx="1906858" cy="6802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публичныйвход</a:t>
            </a:r>
            <a:endParaRPr lang="ru-RU" dirty="0"/>
          </a:p>
        </p:txBody>
      </p:sp>
      <p:sp>
        <p:nvSpPr>
          <p:cNvPr id="6" name="Улыбающееся лицо 5"/>
          <p:cNvSpPr/>
          <p:nvPr/>
        </p:nvSpPr>
        <p:spPr>
          <a:xfrm>
            <a:off x="9277814" y="1572322"/>
            <a:ext cx="836342" cy="836342"/>
          </a:xfrm>
          <a:prstGeom prst="smileyFac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Улыбающееся лицо 6"/>
          <p:cNvSpPr/>
          <p:nvPr/>
        </p:nvSpPr>
        <p:spPr>
          <a:xfrm>
            <a:off x="5229922" y="117088"/>
            <a:ext cx="836342" cy="836342"/>
          </a:xfrm>
          <a:prstGeom prst="smileyFac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Улыбающееся лицо 7"/>
          <p:cNvSpPr/>
          <p:nvPr/>
        </p:nvSpPr>
        <p:spPr>
          <a:xfrm>
            <a:off x="1405054" y="1572322"/>
            <a:ext cx="836342" cy="836342"/>
          </a:xfrm>
          <a:prstGeom prst="smileyFac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Улыбающееся лицо 8"/>
          <p:cNvSpPr/>
          <p:nvPr/>
        </p:nvSpPr>
        <p:spPr>
          <a:xfrm>
            <a:off x="5229922" y="5475250"/>
            <a:ext cx="836342" cy="836342"/>
          </a:xfrm>
          <a:prstGeom prst="smileyFac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174166" y="6311592"/>
            <a:ext cx="947854" cy="23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/>
              <a:t>пользователь</a:t>
            </a:r>
            <a:endParaRPr lang="ru-RU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9222058" y="2408664"/>
            <a:ext cx="947854" cy="23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/>
              <a:t>оператор</a:t>
            </a:r>
            <a:endParaRPr lang="ru-RU" sz="900" dirty="0"/>
          </a:p>
        </p:txBody>
      </p:sp>
      <p:sp>
        <p:nvSpPr>
          <p:cNvPr id="12" name="TextBox 11"/>
          <p:cNvSpPr txBox="1"/>
          <p:nvPr/>
        </p:nvSpPr>
        <p:spPr>
          <a:xfrm>
            <a:off x="5174166" y="953430"/>
            <a:ext cx="947854" cy="23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/>
              <a:t>модератор</a:t>
            </a:r>
            <a:endParaRPr lang="ru-RU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1349298" y="2408664"/>
            <a:ext cx="947854" cy="23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/>
              <a:t>Ведущий</a:t>
            </a:r>
            <a:endParaRPr lang="ru-RU" sz="900" dirty="0"/>
          </a:p>
        </p:txBody>
      </p:sp>
      <p:cxnSp>
        <p:nvCxnSpPr>
          <p:cNvPr id="15" name="Прямая соединительная линия 14"/>
          <p:cNvCxnSpPr>
            <a:stCxn id="5" idx="4"/>
            <a:endCxn id="9" idx="0"/>
          </p:cNvCxnSpPr>
          <p:nvPr/>
        </p:nvCxnSpPr>
        <p:spPr>
          <a:xfrm>
            <a:off x="5648093" y="4510669"/>
            <a:ext cx="0" cy="96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6"/>
            <a:endCxn id="6" idx="2"/>
          </p:cNvCxnSpPr>
          <p:nvPr/>
        </p:nvCxnSpPr>
        <p:spPr>
          <a:xfrm flipV="1">
            <a:off x="6679580" y="1990493"/>
            <a:ext cx="2598234" cy="129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0"/>
            <a:endCxn id="7" idx="4"/>
          </p:cNvCxnSpPr>
          <p:nvPr/>
        </p:nvCxnSpPr>
        <p:spPr>
          <a:xfrm flipV="1">
            <a:off x="5648093" y="953430"/>
            <a:ext cx="0" cy="2035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2"/>
            <a:endCxn id="8" idx="6"/>
          </p:cNvCxnSpPr>
          <p:nvPr/>
        </p:nvCxnSpPr>
        <p:spPr>
          <a:xfrm flipH="1" flipV="1">
            <a:off x="2241396" y="1990493"/>
            <a:ext cx="2375210" cy="129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Улыбающееся лицо 25"/>
          <p:cNvSpPr/>
          <p:nvPr/>
        </p:nvSpPr>
        <p:spPr>
          <a:xfrm>
            <a:off x="10169912" y="3823358"/>
            <a:ext cx="836342" cy="836342"/>
          </a:xfrm>
          <a:prstGeom prst="smileyFac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10114156" y="4659700"/>
            <a:ext cx="947854" cy="23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00" dirty="0" smtClean="0"/>
              <a:t>админ</a:t>
            </a:r>
            <a:endParaRPr lang="ru-RU" sz="900" dirty="0"/>
          </a:p>
        </p:txBody>
      </p:sp>
      <p:cxnSp>
        <p:nvCxnSpPr>
          <p:cNvPr id="29" name="Прямая соединительная линия 28"/>
          <p:cNvCxnSpPr>
            <a:stCxn id="4" idx="5"/>
            <a:endCxn id="26" idx="2"/>
          </p:cNvCxnSpPr>
          <p:nvPr/>
        </p:nvCxnSpPr>
        <p:spPr>
          <a:xfrm>
            <a:off x="6377464" y="3492988"/>
            <a:ext cx="3792448" cy="748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Скругленный прямоугольник 31"/>
          <p:cNvSpPr/>
          <p:nvPr/>
        </p:nvSpPr>
        <p:spPr>
          <a:xfrm>
            <a:off x="8870793" y="628444"/>
            <a:ext cx="1650381" cy="3735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регистрация обращение-звонок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9762892" y="4993367"/>
            <a:ext cx="1650381" cy="3735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просмотр сотрудников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998036" y="2726475"/>
            <a:ext cx="1650381" cy="3735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Просмотр «эфирных» обращений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998034" y="3180888"/>
            <a:ext cx="1650381" cy="3735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Выбор обращения на ответ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9762892" y="5466429"/>
            <a:ext cx="1650381" cy="3735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добавление сотрудников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9762892" y="5939491"/>
            <a:ext cx="1650381" cy="3735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«снятие» сотрудника с мероприятия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9762892" y="6412553"/>
            <a:ext cx="1650381" cy="3735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«назначение» сотрудника на мероприятие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8870794" y="1099260"/>
            <a:ext cx="1650381" cy="3735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«внесение» обращения в группу популярных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6328313" y="149645"/>
            <a:ext cx="1650381" cy="3735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просмотр обращения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328314" y="627690"/>
            <a:ext cx="1650381" cy="3735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отклонение обращения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328313" y="1105735"/>
            <a:ext cx="1650381" cy="3735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«назначение» обращения «эфирным»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3317491" y="149645"/>
            <a:ext cx="1650381" cy="3735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«назначение» обращения </a:t>
            </a:r>
            <a:r>
              <a:rPr lang="ru-RU" sz="1000" dirty="0" smtClean="0">
                <a:solidFill>
                  <a:schemeClr val="tx1"/>
                </a:solidFill>
              </a:rPr>
              <a:t>«</a:t>
            </a:r>
            <a:r>
              <a:rPr lang="ru-RU" sz="1000" dirty="0">
                <a:solidFill>
                  <a:schemeClr val="tx1"/>
                </a:solidFill>
              </a:rPr>
              <a:t>в</a:t>
            </a:r>
            <a:r>
              <a:rPr lang="ru-RU" sz="1000" dirty="0" smtClean="0">
                <a:solidFill>
                  <a:schemeClr val="tx1"/>
                </a:solidFill>
              </a:rPr>
              <a:t> </a:t>
            </a:r>
            <a:r>
              <a:rPr lang="ru-RU" sz="1000" dirty="0" smtClean="0">
                <a:solidFill>
                  <a:schemeClr val="tx1"/>
                </a:solidFill>
              </a:rPr>
              <a:t>обработку»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3314699" y="631935"/>
            <a:ext cx="1650381" cy="3735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добавление группы популярных обращений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3314699" y="1105734"/>
            <a:ext cx="1650381" cy="3735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«пометка» обращения «завершенным»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3314698" y="1569085"/>
            <a:ext cx="1650381" cy="3735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«внесение» обращения в группу популярных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6328313" y="5460853"/>
            <a:ext cx="1650381" cy="3735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подача обращение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6328313" y="5939491"/>
            <a:ext cx="1650381" cy="3735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просмотр популярных обращений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3314697" y="5460852"/>
            <a:ext cx="1650381" cy="3735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</a:rPr>
              <a:t>голосование за популярные обращения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53" name="Прямая соединительная линия 52"/>
          <p:cNvCxnSpPr>
            <a:stCxn id="9" idx="2"/>
            <a:endCxn id="51" idx="3"/>
          </p:cNvCxnSpPr>
          <p:nvPr/>
        </p:nvCxnSpPr>
        <p:spPr>
          <a:xfrm flipH="1" flipV="1">
            <a:off x="4965078" y="5647636"/>
            <a:ext cx="264844" cy="2457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9" idx="6"/>
            <a:endCxn id="49" idx="1"/>
          </p:cNvCxnSpPr>
          <p:nvPr/>
        </p:nvCxnSpPr>
        <p:spPr>
          <a:xfrm flipV="1">
            <a:off x="6066264" y="5647637"/>
            <a:ext cx="262049" cy="24578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9" idx="6"/>
            <a:endCxn id="50" idx="1"/>
          </p:cNvCxnSpPr>
          <p:nvPr/>
        </p:nvCxnSpPr>
        <p:spPr>
          <a:xfrm>
            <a:off x="6066264" y="5893421"/>
            <a:ext cx="262049" cy="2328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26" idx="6"/>
            <a:endCxn id="33" idx="3"/>
          </p:cNvCxnSpPr>
          <p:nvPr/>
        </p:nvCxnSpPr>
        <p:spPr>
          <a:xfrm>
            <a:off x="11006254" y="4241529"/>
            <a:ext cx="407019" cy="938622"/>
          </a:xfrm>
          <a:prstGeom prst="bentConnector3">
            <a:avLst>
              <a:gd name="adj1" fmla="val 15616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stCxn id="8" idx="2"/>
            <a:endCxn id="34" idx="1"/>
          </p:cNvCxnSpPr>
          <p:nvPr/>
        </p:nvCxnSpPr>
        <p:spPr>
          <a:xfrm rot="10800000" flipV="1">
            <a:off x="998036" y="1990493"/>
            <a:ext cx="407018" cy="922766"/>
          </a:xfrm>
          <a:prstGeom prst="bentConnector3">
            <a:avLst>
              <a:gd name="adj1" fmla="val 156165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endCxn id="35" idx="1"/>
          </p:cNvCxnSpPr>
          <p:nvPr/>
        </p:nvCxnSpPr>
        <p:spPr>
          <a:xfrm rot="16200000" flipH="1">
            <a:off x="656527" y="3026165"/>
            <a:ext cx="454414" cy="228600"/>
          </a:xfrm>
          <a:prstGeom prst="bentConnector2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6" idx="3"/>
            <a:endCxn id="26" idx="6"/>
          </p:cNvCxnSpPr>
          <p:nvPr/>
        </p:nvCxnSpPr>
        <p:spPr>
          <a:xfrm flipH="1" flipV="1">
            <a:off x="11006254" y="4241529"/>
            <a:ext cx="407019" cy="1411684"/>
          </a:xfrm>
          <a:prstGeom prst="bentConnector3">
            <a:avLst>
              <a:gd name="adj1" fmla="val -5616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>
            <a:stCxn id="26" idx="6"/>
            <a:endCxn id="37" idx="3"/>
          </p:cNvCxnSpPr>
          <p:nvPr/>
        </p:nvCxnSpPr>
        <p:spPr>
          <a:xfrm>
            <a:off x="11006254" y="4241529"/>
            <a:ext cx="407019" cy="1884746"/>
          </a:xfrm>
          <a:prstGeom prst="bentConnector3">
            <a:avLst>
              <a:gd name="adj1" fmla="val 15616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stCxn id="38" idx="3"/>
            <a:endCxn id="26" idx="6"/>
          </p:cNvCxnSpPr>
          <p:nvPr/>
        </p:nvCxnSpPr>
        <p:spPr>
          <a:xfrm flipH="1" flipV="1">
            <a:off x="11006254" y="4241529"/>
            <a:ext cx="407019" cy="2357808"/>
          </a:xfrm>
          <a:prstGeom prst="bentConnector3">
            <a:avLst>
              <a:gd name="adj1" fmla="val -5616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6" idx="6"/>
            <a:endCxn id="41" idx="3"/>
          </p:cNvCxnSpPr>
          <p:nvPr/>
        </p:nvCxnSpPr>
        <p:spPr>
          <a:xfrm flipV="1">
            <a:off x="10114156" y="1286044"/>
            <a:ext cx="407019" cy="704449"/>
          </a:xfrm>
          <a:prstGeom prst="bentConnector3">
            <a:avLst>
              <a:gd name="adj1" fmla="val 15616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Соединительная линия уступом 75"/>
          <p:cNvCxnSpPr>
            <a:stCxn id="6" idx="6"/>
            <a:endCxn id="32" idx="3"/>
          </p:cNvCxnSpPr>
          <p:nvPr/>
        </p:nvCxnSpPr>
        <p:spPr>
          <a:xfrm flipV="1">
            <a:off x="10114156" y="815228"/>
            <a:ext cx="407018" cy="1175265"/>
          </a:xfrm>
          <a:prstGeom prst="bentConnector3">
            <a:avLst>
              <a:gd name="adj1" fmla="val 156165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7" idx="2"/>
            <a:endCxn id="45" idx="3"/>
          </p:cNvCxnSpPr>
          <p:nvPr/>
        </p:nvCxnSpPr>
        <p:spPr>
          <a:xfrm rot="10800000">
            <a:off x="4967872" y="336429"/>
            <a:ext cx="262050" cy="198830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7" idx="2"/>
            <a:endCxn id="46" idx="3"/>
          </p:cNvCxnSpPr>
          <p:nvPr/>
        </p:nvCxnSpPr>
        <p:spPr>
          <a:xfrm rot="10800000" flipV="1">
            <a:off x="4965080" y="535259"/>
            <a:ext cx="264842" cy="283460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47" idx="3"/>
            <a:endCxn id="7" idx="2"/>
          </p:cNvCxnSpPr>
          <p:nvPr/>
        </p:nvCxnSpPr>
        <p:spPr>
          <a:xfrm flipV="1">
            <a:off x="4965080" y="535259"/>
            <a:ext cx="264842" cy="757259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Соединительная линия уступом 83"/>
          <p:cNvCxnSpPr>
            <a:stCxn id="48" idx="3"/>
            <a:endCxn id="7" idx="2"/>
          </p:cNvCxnSpPr>
          <p:nvPr/>
        </p:nvCxnSpPr>
        <p:spPr>
          <a:xfrm flipV="1">
            <a:off x="4965079" y="535259"/>
            <a:ext cx="264843" cy="1220610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Соединительная линия уступом 85"/>
          <p:cNvCxnSpPr>
            <a:stCxn id="7" idx="6"/>
            <a:endCxn id="42" idx="1"/>
          </p:cNvCxnSpPr>
          <p:nvPr/>
        </p:nvCxnSpPr>
        <p:spPr>
          <a:xfrm flipV="1">
            <a:off x="6066264" y="336429"/>
            <a:ext cx="262049" cy="198830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7" idx="6"/>
            <a:endCxn id="43" idx="1"/>
          </p:cNvCxnSpPr>
          <p:nvPr/>
        </p:nvCxnSpPr>
        <p:spPr>
          <a:xfrm>
            <a:off x="6066264" y="535259"/>
            <a:ext cx="262050" cy="279215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>
            <a:stCxn id="7" idx="6"/>
            <a:endCxn id="44" idx="1"/>
          </p:cNvCxnSpPr>
          <p:nvPr/>
        </p:nvCxnSpPr>
        <p:spPr>
          <a:xfrm>
            <a:off x="6066264" y="535259"/>
            <a:ext cx="262049" cy="757260"/>
          </a:xfrm>
          <a:prstGeom prst="bentConnector3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0126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87</Words>
  <Application>Microsoft Office PowerPoint</Application>
  <PresentationFormat>Широкоэкранный</PresentationFormat>
  <Paragraphs>25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refle</dc:creator>
  <cp:lastModifiedBy>x64</cp:lastModifiedBy>
  <cp:revision>15</cp:revision>
  <dcterms:created xsi:type="dcterms:W3CDTF">2016-01-12T07:05:45Z</dcterms:created>
  <dcterms:modified xsi:type="dcterms:W3CDTF">2016-01-12T13:47:47Z</dcterms:modified>
</cp:coreProperties>
</file>