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15A-EF53-44E4-A465-036A3BA0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361" y="1298195"/>
            <a:ext cx="5518066" cy="3223471"/>
          </a:xfrm>
        </p:spPr>
        <p:txBody>
          <a:bodyPr/>
          <a:lstStyle/>
          <a:p>
            <a:pPr algn="l" defTabSz="457200"/>
            <a:r>
              <a:rPr lang="zh-TW" alt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台羅漢字濫做伙</a:t>
            </a:r>
            <a:endParaRPr lang="en-IE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CB2A17C-D22A-4BDD-ADF1-748BCA318598}"/>
              </a:ext>
            </a:extLst>
          </p:cNvPr>
          <p:cNvSpPr/>
          <p:nvPr/>
        </p:nvSpPr>
        <p:spPr>
          <a:xfrm>
            <a:off x="4773336" y="2256639"/>
            <a:ext cx="562062" cy="906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101DF-CF82-4FC3-B605-DA5CE23E9E22}"/>
              </a:ext>
            </a:extLst>
          </p:cNvPr>
          <p:cNvSpPr txBox="1"/>
          <p:nvPr/>
        </p:nvSpPr>
        <p:spPr>
          <a:xfrm>
            <a:off x="2986481" y="3313651"/>
            <a:ext cx="545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UD Digi Kyokasho NK-R" panose="02020400000000000000" pitchFamily="18" charset="-128"/>
                <a:ea typeface="UD Digi Kyokasho NK-R" panose="02020400000000000000" pitchFamily="18" charset="-128"/>
                <a:cs typeface="+mj-cs"/>
              </a:rPr>
              <a:t>全部漢字</a:t>
            </a:r>
            <a:endParaRPr lang="en-IE" sz="6000" dirty="0">
              <a:latin typeface="UD Digi Kyokasho NK-R" panose="02020400000000000000" pitchFamily="18" charset="-128"/>
              <a:ea typeface="UD Digi Kyokasho NK-R" panose="02020400000000000000" pitchFamily="18" charset="-128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23FBE-0F98-4D6C-A2B6-9859F4ECA2E4}"/>
              </a:ext>
            </a:extLst>
          </p:cNvPr>
          <p:cNvSpPr txBox="1"/>
          <p:nvPr/>
        </p:nvSpPr>
        <p:spPr>
          <a:xfrm>
            <a:off x="4630723" y="6006216"/>
            <a:ext cx="578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UD Digi Kyokasho NK-R" panose="02020400000000000000" pitchFamily="18" charset="-128"/>
                <a:ea typeface="UD Digi Kyokasho NK-R" panose="02020400000000000000" pitchFamily="18" charset="-128"/>
                <a:cs typeface="+mj-cs"/>
              </a:rPr>
              <a:t>簡報人</a:t>
            </a:r>
            <a:r>
              <a:rPr lang="en-US" altLang="zh-TW" sz="1600" dirty="0">
                <a:latin typeface="UD Digi Kyokasho NK-R" panose="02020400000000000000" pitchFamily="18" charset="-128"/>
                <a:ea typeface="UD Digi Kyokasho NK-R" panose="02020400000000000000" pitchFamily="18" charset="-128"/>
                <a:cs typeface="+mj-cs"/>
              </a:rPr>
              <a:t>:</a:t>
            </a:r>
            <a:r>
              <a:rPr lang="zh-TW" altLang="en-US" sz="1600" dirty="0">
                <a:latin typeface="UD Digi Kyokasho NK-R" panose="02020400000000000000" pitchFamily="18" charset="-128"/>
                <a:ea typeface="UD Digi Kyokasho NK-R" panose="02020400000000000000" pitchFamily="18" charset="-128"/>
                <a:cs typeface="+mj-cs"/>
              </a:rPr>
              <a:t> 陳亮廷 </a:t>
            </a:r>
            <a:r>
              <a:rPr lang="en-IE" altLang="zh-TW" sz="1600" dirty="0">
                <a:latin typeface="UD Digi Kyokasho NK-R" panose="02020400000000000000" pitchFamily="18" charset="-128"/>
                <a:ea typeface="UD Digi Kyokasho NK-R" panose="02020400000000000000" pitchFamily="18" charset="-128"/>
                <a:cs typeface="+mj-cs"/>
              </a:rPr>
              <a:t>Sebastian Tan</a:t>
            </a:r>
            <a:endParaRPr lang="en-IE" sz="1600" dirty="0">
              <a:latin typeface="UD Digi Kyokasho NK-R" panose="02020400000000000000" pitchFamily="18" charset="-128"/>
              <a:ea typeface="UD Digi Kyokasho NK-R" panose="02020400000000000000" pitchFamily="18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009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C273D-DF22-4943-9190-BC601E94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514" y="231991"/>
            <a:ext cx="8608037" cy="57606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音讀轉漢字的</a:t>
            </a:r>
            <a:r>
              <a:rPr lang="en-IE" altLang="zh-TW" dirty="0"/>
              <a:t>table</a:t>
            </a:r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A1A9A-DC8C-4912-A3CB-CC6F03D1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20" y="1343134"/>
            <a:ext cx="3433216" cy="4705327"/>
          </a:xfrm>
        </p:spPr>
        <p:txBody>
          <a:bodyPr>
            <a:normAutofit/>
          </a:bodyPr>
          <a:lstStyle/>
          <a:p>
            <a:pPr marL="3236976" lvl="7" indent="0">
              <a:buNone/>
            </a:pP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8E6440-5A0F-40FC-80DF-2410FA875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550" y="1286720"/>
            <a:ext cx="6622529" cy="38907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57596-E7FA-4C7E-8ACE-3095F2400556}"/>
              </a:ext>
            </a:extLst>
          </p:cNvPr>
          <p:cNvSpPr txBox="1"/>
          <p:nvPr/>
        </p:nvSpPr>
        <p:spPr>
          <a:xfrm>
            <a:off x="1506798" y="1746422"/>
            <a:ext cx="2649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python </a:t>
            </a:r>
            <a:r>
              <a:rPr lang="zh-TW" altLang="en-US" dirty="0"/>
              <a:t>的</a:t>
            </a:r>
            <a:r>
              <a:rPr lang="en-US" altLang="zh-TW" dirty="0"/>
              <a:t>dictionary</a:t>
            </a:r>
            <a:r>
              <a:rPr lang="zh-TW" altLang="en-US" dirty="0"/>
              <a:t>功能</a:t>
            </a:r>
            <a:endParaRPr lang="en-IE" altLang="zh-TW" dirty="0"/>
          </a:p>
          <a:p>
            <a:endParaRPr lang="en-IE" dirty="0"/>
          </a:p>
          <a:p>
            <a:r>
              <a:rPr lang="en-US" altLang="zh-TW" dirty="0"/>
              <a:t>1.</a:t>
            </a:r>
            <a:r>
              <a:rPr lang="zh-TW" altLang="en-US" dirty="0"/>
              <a:t>將羅馬字轉為小寫</a:t>
            </a:r>
            <a:endParaRPr lang="en-IE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優先使用順序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923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C273D-DF22-4943-9190-BC601E94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69441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利用</a:t>
            </a:r>
            <a:r>
              <a:rPr lang="en-IE" altLang="zh-TW" dirty="0"/>
              <a:t>library</a:t>
            </a:r>
            <a:r>
              <a:rPr lang="zh-TW" altLang="en-US" dirty="0"/>
              <a:t>去取得</a:t>
            </a:r>
            <a:r>
              <a:rPr lang="en-IE" altLang="zh-TW" dirty="0"/>
              <a:t>bong</a:t>
            </a:r>
            <a:r>
              <a:rPr lang="zh-TW" altLang="en-US" dirty="0"/>
              <a:t>報裡面的網址</a:t>
            </a:r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A1A9A-DC8C-4912-A3CB-CC6F03D1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641" y="1346669"/>
            <a:ext cx="3539665" cy="5044799"/>
          </a:xfrm>
        </p:spPr>
        <p:txBody>
          <a:bodyPr>
            <a:normAutofit/>
          </a:bodyPr>
          <a:lstStyle/>
          <a:p>
            <a:r>
              <a:rPr lang="en-US" sz="1600" dirty="0" err="1"/>
              <a:t>BeautifulSoup</a:t>
            </a:r>
            <a:r>
              <a:rPr lang="zh-TW" altLang="en-US" sz="1600" dirty="0"/>
              <a:t>去</a:t>
            </a:r>
            <a:r>
              <a:rPr lang="en-US" altLang="zh-TW" sz="1600" dirty="0"/>
              <a:t>request</a:t>
            </a:r>
            <a:r>
              <a:rPr lang="zh-TW" altLang="en-US" sz="1600" dirty="0"/>
              <a:t>台文罔報</a:t>
            </a:r>
            <a:endParaRPr lang="en-US" altLang="zh-TW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6037B-5DA9-4420-A513-749A2BAB7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504" y="2017954"/>
            <a:ext cx="6572286" cy="29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C273D-DF22-4943-9190-BC601E94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69441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利用</a:t>
            </a:r>
            <a:r>
              <a:rPr lang="en-IE" altLang="zh-TW" dirty="0"/>
              <a:t>library</a:t>
            </a:r>
            <a:r>
              <a:rPr lang="zh-TW" altLang="en-US" dirty="0"/>
              <a:t>去取得</a:t>
            </a:r>
            <a:r>
              <a:rPr lang="en-IE" altLang="zh-TW" dirty="0"/>
              <a:t>bong</a:t>
            </a:r>
            <a:r>
              <a:rPr lang="zh-TW" altLang="en-US" dirty="0"/>
              <a:t>報裡內容</a:t>
            </a:r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A1A9A-DC8C-4912-A3CB-CC6F03D1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641" y="1346669"/>
            <a:ext cx="3539665" cy="5044799"/>
          </a:xfrm>
        </p:spPr>
        <p:txBody>
          <a:bodyPr>
            <a:normAutofit/>
          </a:bodyPr>
          <a:lstStyle/>
          <a:p>
            <a:r>
              <a:rPr lang="en-US" sz="1600" dirty="0"/>
              <a:t>For </a:t>
            </a:r>
            <a:r>
              <a:rPr lang="zh-TW" altLang="en-US" sz="1600" dirty="0"/>
              <a:t>串接</a:t>
            </a:r>
            <a:r>
              <a:rPr lang="en-IE" altLang="zh-TW" sz="1600" dirty="0"/>
              <a:t>text(</a:t>
            </a:r>
            <a:r>
              <a:rPr lang="zh-TW" altLang="en-US" sz="1600" dirty="0"/>
              <a:t>利用</a:t>
            </a:r>
            <a:r>
              <a:rPr lang="en-IE" altLang="zh-TW" sz="1600" dirty="0"/>
              <a:t>soup</a:t>
            </a:r>
            <a:r>
              <a:rPr lang="zh-TW" altLang="en-US" sz="1600" dirty="0"/>
              <a:t>功能</a:t>
            </a:r>
            <a:r>
              <a:rPr lang="en-US" altLang="zh-TW" sz="1600" dirty="0"/>
              <a:t>)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AABD8-35C5-4B06-AF74-097A62377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678" y="1863156"/>
            <a:ext cx="66874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4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C273D-DF22-4943-9190-BC601E94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69441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E" altLang="zh-TW" dirty="0"/>
              <a:t>Call</a:t>
            </a:r>
            <a:r>
              <a:rPr lang="zh-TW" altLang="en-US" dirty="0"/>
              <a:t>字典，並轉換</a:t>
            </a:r>
            <a:r>
              <a:rPr lang="en-US" altLang="zh-TW" dirty="0"/>
              <a:t>+shifting</a:t>
            </a:r>
            <a:br>
              <a:rPr lang="en-US" altLang="zh-TW" dirty="0"/>
            </a:br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A1A9A-DC8C-4912-A3CB-CC6F03D1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641" y="1346669"/>
            <a:ext cx="3539665" cy="5044799"/>
          </a:xfrm>
        </p:spPr>
        <p:txBody>
          <a:bodyPr>
            <a:normAutofit/>
          </a:bodyPr>
          <a:lstStyle/>
          <a:p>
            <a:r>
              <a:rPr lang="en-US" sz="1600" dirty="0"/>
              <a:t>Index</a:t>
            </a:r>
            <a:r>
              <a:rPr lang="zh-TW" altLang="en-US" sz="1600" dirty="0"/>
              <a:t>位移</a:t>
            </a:r>
            <a:r>
              <a:rPr lang="en-US" altLang="zh-TW" sz="1600" dirty="0"/>
              <a:t>+</a:t>
            </a:r>
            <a:r>
              <a:rPr lang="zh-TW" altLang="en-US" sz="1600" dirty="0"/>
              <a:t>轉換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7C77D-0E97-4103-8D5D-EAFA1EE2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852" y="1888017"/>
            <a:ext cx="750674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8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C273D-DF22-4943-9190-BC601E94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69441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E" altLang="zh-TW" dirty="0"/>
              <a:t>execution</a:t>
            </a:r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A1A9A-DC8C-4912-A3CB-CC6F03D1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641" y="1346669"/>
            <a:ext cx="3539665" cy="5044799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執行</a:t>
            </a:r>
            <a:r>
              <a:rPr lang="en-US" altLang="zh-TW" sz="1600" dirty="0"/>
              <a:t>(</a:t>
            </a:r>
            <a:r>
              <a:rPr lang="zh-TW" altLang="en-US" sz="1600" dirty="0"/>
              <a:t>要看並轉換的文章</a:t>
            </a:r>
            <a:r>
              <a:rPr lang="en-US" altLang="zh-TW" sz="1600" dirty="0"/>
              <a:t>)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6ACA7-D828-47AA-84C3-D64B4EB94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874" y="1851264"/>
            <a:ext cx="5754084" cy="32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1777</TotalTime>
  <Words>123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UD Digi Kyokasho NK-R</vt:lpstr>
      <vt:lpstr>Arial</vt:lpstr>
      <vt:lpstr>MS Shell Dlg 2</vt:lpstr>
      <vt:lpstr>Wingdings</vt:lpstr>
      <vt:lpstr>Wingdings 3</vt:lpstr>
      <vt:lpstr>Madison</vt:lpstr>
      <vt:lpstr>台羅漢字濫做伙</vt:lpstr>
      <vt:lpstr>音讀轉漢字的table</vt:lpstr>
      <vt:lpstr>利用library去取得bong報裡面的網址</vt:lpstr>
      <vt:lpstr>利用library去取得bong報裡內容</vt:lpstr>
      <vt:lpstr>Call字典，並轉換+shifting 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陳亮廷 Liang-Ting, Chen</dc:creator>
  <cp:lastModifiedBy>陳亮廷 Liang-Ting, Chen</cp:lastModifiedBy>
  <cp:revision>2</cp:revision>
  <dcterms:created xsi:type="dcterms:W3CDTF">2021-11-10T14:39:37Z</dcterms:created>
  <dcterms:modified xsi:type="dcterms:W3CDTF">2021-11-11T20:17:48Z</dcterms:modified>
</cp:coreProperties>
</file>