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Relationship Id="rId4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0" y="1924824"/>
            <a:ext cx="5201550" cy="31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5327000" y="2064200"/>
            <a:ext cx="3879900" cy="27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Created by: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Patrick Mawhinney Matthew Brooks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Christian Heimlich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Kevin Murphy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Nicholas Parisi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232372" y="-1277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Airport Ground Vehicle Accident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350" y="53475"/>
            <a:ext cx="6786700" cy="50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16991" l="17703" r="58011" t="20284"/>
          <a:stretch/>
        </p:blipFill>
        <p:spPr>
          <a:xfrm>
            <a:off x="729275" y="106412"/>
            <a:ext cx="3582051" cy="493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16555" l="19249" r="57049" t="20281"/>
          <a:stretch/>
        </p:blipFill>
        <p:spPr>
          <a:xfrm>
            <a:off x="4436873" y="106428"/>
            <a:ext cx="3471197" cy="49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5" y="1005775"/>
            <a:ext cx="4409800" cy="3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325" y="0"/>
            <a:ext cx="41721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558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Pathing Algorithm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324" y="1233399"/>
            <a:ext cx="3210350" cy="37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311700" y="1152475"/>
            <a:ext cx="554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Provides a list of moves that provides the shortest route between two points on a 2-D grid. X = wall, _ = open space, S = start, O = end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Utilizes two lists: a main list to collect all possible moves, and a supplementary list.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Algorithm begins by adding the end coordinate to the main list.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Loop through the main list and add each possible move to the main list.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2380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Pathing Algorithm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225" y="1207985"/>
            <a:ext cx="3231475" cy="36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311700" y="1152475"/>
            <a:ext cx="5541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Then, the algorithm begins at the start, and chooses the shortest path to get to the end coordinate.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Finally, an array of coordinates is returned, representing the coordinates a vehicle would have to take to get to the desired coordinate.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157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GUI System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20850" y="1276100"/>
            <a:ext cx="78063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-"/>
            </a:pPr>
            <a:r>
              <a:rPr lang="en" sz="1800"/>
              <a:t>A tool for the user/company to fine tune parameters to match their specific needs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-"/>
            </a:pPr>
            <a:r>
              <a:rPr lang="en" sz="1800"/>
              <a:t>Allows precise observation of the simulation for maximum adjustment efficiency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-"/>
            </a:pPr>
            <a:r>
              <a:rPr lang="en" sz="1800"/>
              <a:t>Gives feedback of various events relative to each ground based vehicle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-"/>
            </a:pPr>
            <a:r>
              <a:rPr lang="en" sz="1800"/>
              <a:t>Robust function implementation allows for a variety of expansions to easily be developed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57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GUI System (cont.)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50" y="1024174"/>
            <a:ext cx="6026299" cy="4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Conclusions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ground vehicle implementation at airports is an example of a modern day command and control failure. 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Attempted to remove as much human control from the system as possible to try and eliminate human error. 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with every model based on a real world phenomenon, the simulation is not perfect.  There are sources of error beyond humans which comes from the randomness that can’t be planned for.  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world airports feature much more complex layouts and have a much larger force of ground vehicles.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000450"/>
            <a:ext cx="8520600" cy="8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27,000 ramp accidents and incidents per year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9 injuries per 1,000 departures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Damages (direct and indirect cost) nearing $7 billion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Ground Accident Prevention Program (2003)	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Only implemented for apron movement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Areas and vehicles of concern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Aprons, runway safety area, taxiways, runways, loading zones, etc.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Aircraft Rescue and Fire Fighting, Foreign Object Debris removal, jet refueler, baggage cart, mobile passenger stairs, catering truck, tow tractor, toilet truck, etc.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Problem Space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Physical Domain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Includes all the actual vehicles on the ground and their interactions with each other and the aircraft.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Ultimately, this domain is the one that needs to be optimized and controlled.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This can be done through an improvement in the other domains for this system.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Information Domain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Includes all the information that the drivers share with each other and surroundings.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 lack of information caused by human error is the leading factor to causing ground vehicle accidents.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Minimizing human error by implementing a system in which paths are decided by simulations that have knowledge of each vehicle's position could be a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Cognitive Domain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Includes the driver’s ability to make decisions during potential accidents.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This domain is greatly affected by the Information Domain, since decisions are affected by the amount of information available.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Temporary fixes to this domain include higher training for the drivers, or assigning particular routes for certain types of ground vehicles.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D0E0E3"/>
                </a:solidFill>
              </a:rPr>
              <a:t>Social Domain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Includes the interactions between the drivers and other people who communicate with them to provide them information.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The quality of these interactions are crucial for a driver to have the correct amount and quality of information about his surroundings and goals.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Either improved communication protocols or an automated system to decided paths or provide information can be implemented to improve this domain.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/>
              <a:t>Simulation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260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D0E0E3"/>
                </a:solidFill>
              </a:rPr>
              <a:t>Aspects of the Simulation</a:t>
            </a: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Airport Layout Design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Pathing Algorithm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GUI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47450"/>
            <a:ext cx="6789400" cy="50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