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69" r:id="rId9"/>
    <p:sldId id="261" r:id="rId10"/>
    <p:sldId id="265" r:id="rId11"/>
    <p:sldId id="263" r:id="rId12"/>
    <p:sldId id="264" r:id="rId13"/>
    <p:sldId id="268" r:id="rId14"/>
    <p:sldId id="266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305E-F11A-47BD-BF53-FDFD0B001E9C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2022-E728-44D4-B181-88F6CB174D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4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305E-F11A-47BD-BF53-FDFD0B001E9C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2022-E728-44D4-B181-88F6CB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0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305E-F11A-47BD-BF53-FDFD0B001E9C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2022-E728-44D4-B181-88F6CB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305E-F11A-47BD-BF53-FDFD0B001E9C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2022-E728-44D4-B181-88F6CB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305E-F11A-47BD-BF53-FDFD0B001E9C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2022-E728-44D4-B181-88F6CB174D2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305E-F11A-47BD-BF53-FDFD0B001E9C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2022-E728-44D4-B181-88F6CB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9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305E-F11A-47BD-BF53-FDFD0B001E9C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2022-E728-44D4-B181-88F6CB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2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305E-F11A-47BD-BF53-FDFD0B001E9C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2022-E728-44D4-B181-88F6CB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9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305E-F11A-47BD-BF53-FDFD0B001E9C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2022-E728-44D4-B181-88F6CB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7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C3305E-F11A-47BD-BF53-FDFD0B001E9C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782022-E728-44D4-B181-88F6CB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3305E-F11A-47BD-BF53-FDFD0B001E9C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2022-E728-44D4-B181-88F6CB174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3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C3305E-F11A-47BD-BF53-FDFD0B001E9C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782022-E728-44D4-B181-88F6CB174D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21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Traz </a:t>
            </a:r>
            <a:r>
              <a:rPr lang="en-US" dirty="0" err="1" smtClean="0"/>
              <a:t>Daczkowski</a:t>
            </a:r>
            <a:r>
              <a:rPr lang="en-US" dirty="0" smtClean="0"/>
              <a:t> and Christian Heimlich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Software ‘Bit-Banging’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Limited to a 500ns period (~2.5MHz)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Ghosting/Viewing Angle issue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Can’t run screen in reverse mode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51633"/>
            <a:ext cx="6631836" cy="27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3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the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200" dirty="0" smtClean="0"/>
              <a:t>8x8-bit (x128) Registers that correspond directly to 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59" y="2302934"/>
            <a:ext cx="6925642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the Screen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200" dirty="0" smtClean="0"/>
              <a:t>8 Pages with 128 columns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55" y="2174006"/>
            <a:ext cx="6049478" cy="36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Screen </a:t>
            </a:r>
            <a:r>
              <a:rPr lang="en-US" dirty="0"/>
              <a:t>O</a:t>
            </a:r>
            <a:r>
              <a:rPr lang="en-US" dirty="0" smtClean="0"/>
              <a:t>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200" dirty="0" smtClean="0"/>
              <a:t>Screen refresh is separate from ball/paddle movement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200" dirty="0" smtClean="0"/>
              <a:t>Constant 30FPS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200" dirty="0" smtClean="0"/>
              <a:t>Previous game elements are erased, new are drawn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200" dirty="0" smtClean="0"/>
              <a:t>Game elements only are cleared, not entire screen (Speed)</a:t>
            </a:r>
          </a:p>
          <a:p>
            <a:pPr marL="201168" lvl="1" indent="0">
              <a:buClrTx/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113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PWM (square wave) piezo speaker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Double timer system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Scaling frequency based on game speed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1026" name="Picture 2" descr="https://cdn.solarbotics.com/products/photos/93c51bd69dcc15a0f60bb6bb4c96d4df/lrg/17855-dscn38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428" y="2005264"/>
            <a:ext cx="4384843" cy="32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35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</a:t>
            </a:r>
            <a:r>
              <a:rPr lang="en-US" dirty="0" err="1"/>
              <a:t>D</a:t>
            </a:r>
            <a:r>
              <a:rPr lang="en-US" dirty="0" err="1" smtClean="0"/>
              <a:t>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Digital buttons suffer from ‘bouncing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Software delay workaround was used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Critical for playability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9" y="2895598"/>
            <a:ext cx="7356177" cy="282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2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128x64 resolution at 30FPS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SPI display, page &amp; column based draw system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Two player support with </a:t>
            </a:r>
            <a:r>
              <a:rPr lang="en-US" dirty="0" err="1" smtClean="0"/>
              <a:t>debounced</a:t>
            </a:r>
            <a:r>
              <a:rPr lang="en-US" dirty="0"/>
              <a:t> </a:t>
            </a:r>
            <a:r>
              <a:rPr lang="en-US" dirty="0" smtClean="0"/>
              <a:t>controls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Multi-frequency PWM sound output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Uses 12 I/O pins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Scaling game speed (and sound)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Ball curving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Main + 2 header files</a:t>
            </a:r>
            <a:endParaRPr lang="en-US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6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3929743" cy="4023360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3200" dirty="0" smtClean="0"/>
              <a:t>Released in 1972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3200" dirty="0" smtClean="0"/>
              <a:t>Made entirely using </a:t>
            </a:r>
            <a:br>
              <a:rPr lang="en-US" sz="3200" dirty="0" smtClean="0"/>
            </a:br>
            <a:r>
              <a:rPr lang="en-US" sz="3200" dirty="0" smtClean="0"/>
              <a:t>transistor logic gates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3200" dirty="0" smtClean="0"/>
              <a:t>8 different ball angles</a:t>
            </a:r>
            <a:endParaRPr lang="en-US" sz="3200" dirty="0"/>
          </a:p>
        </p:txBody>
      </p:sp>
      <p:pic>
        <p:nvPicPr>
          <p:cNvPr id="1026" name="Picture 2" descr="https://upload.wikimedia.org/wikipedia/commons/f/f8/Po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53" y="1737360"/>
            <a:ext cx="6030227" cy="459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9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3200" dirty="0" smtClean="0"/>
              <a:t>Made in 2015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3200" dirty="0" smtClean="0"/>
              <a:t>Made on the MSP430 Launchpad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3200" dirty="0" smtClean="0"/>
              <a:t>Utilizes SPI communication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3200" dirty="0" smtClean="0"/>
              <a:t>100s of ball angles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3200" dirty="0"/>
              <a:t>3</a:t>
            </a:r>
            <a:r>
              <a:rPr lang="en-US" sz="3200" dirty="0" smtClean="0"/>
              <a:t>0 fps 128p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3200" dirty="0" smtClean="0"/>
              <a:t>~2MHz clock </a:t>
            </a:r>
            <a:r>
              <a:rPr lang="en-US" sz="3200" dirty="0" smtClean="0"/>
              <a:t>speed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3200" dirty="0" smtClean="0"/>
              <a:t>2 header files</a:t>
            </a:r>
            <a:endParaRPr lang="en-US" sz="32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sz="3200" dirty="0" smtClean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2" t="17697" r="19136" b="13940"/>
          <a:stretch/>
        </p:blipFill>
        <p:spPr>
          <a:xfrm>
            <a:off x="5831377" y="2917767"/>
            <a:ext cx="5124797" cy="341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Ball x direction</a:t>
            </a:r>
          </a:p>
          <a:p>
            <a:pPr lvl="1">
              <a:buClrTx/>
            </a:pPr>
            <a:r>
              <a:rPr lang="en-US" sz="2400" dirty="0" smtClean="0"/>
              <a:t>Direction is Boolean</a:t>
            </a:r>
          </a:p>
          <a:p>
            <a:pPr lvl="2">
              <a:buClrTx/>
            </a:pPr>
            <a:r>
              <a:rPr lang="en-US" sz="2400" dirty="0" smtClean="0"/>
              <a:t>0 </a:t>
            </a:r>
            <a:r>
              <a:rPr lang="en-US" sz="2400" dirty="0"/>
              <a:t>Boolean goes </a:t>
            </a:r>
            <a:r>
              <a:rPr lang="en-US" sz="2400" dirty="0" smtClean="0"/>
              <a:t>toward Player 1. 1 goes to Player 2.</a:t>
            </a:r>
          </a:p>
          <a:p>
            <a:pPr lvl="1">
              <a:buClrTx/>
            </a:pPr>
            <a:r>
              <a:rPr lang="en-US" sz="2400" dirty="0" smtClean="0"/>
              <a:t>1 pixel every .01s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Ball y velocity</a:t>
            </a:r>
          </a:p>
          <a:p>
            <a:pPr lvl="1">
              <a:buClrTx/>
            </a:pPr>
            <a:r>
              <a:rPr lang="en-US" sz="2400" dirty="0" smtClean="0"/>
              <a:t>Determined by input angle and ball impact location</a:t>
            </a:r>
          </a:p>
          <a:p>
            <a:pPr lvl="1">
              <a:buClrTx/>
            </a:pPr>
            <a:r>
              <a:rPr lang="en-US" sz="2400" dirty="0" smtClean="0"/>
              <a:t>Utilizes </a:t>
            </a:r>
            <a:r>
              <a:rPr lang="en-US" sz="2400" dirty="0" err="1" smtClean="0"/>
              <a:t>subpixels</a:t>
            </a:r>
            <a:r>
              <a:rPr lang="en-US" sz="2400" dirty="0" smtClean="0"/>
              <a:t> to be compatible with low angles</a:t>
            </a:r>
          </a:p>
          <a:p>
            <a:pPr lvl="1">
              <a:buClrTx/>
            </a:pPr>
            <a:r>
              <a:rPr lang="en-US" sz="2400" dirty="0" smtClean="0"/>
              <a:t>Position evaluated every time ball moves along x axis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Increases velocity every 100 frames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7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Paddle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Grid with number of segments controlled by #define</a:t>
            </a:r>
          </a:p>
          <a:p>
            <a:pPr lvl="1">
              <a:buClrTx/>
            </a:pPr>
            <a:r>
              <a:rPr lang="en-US" sz="2400" dirty="0" smtClean="0"/>
              <a:t>Easier to make balance changes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Paddle location defined as center pixel of paddle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Extends ±paddle length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35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Ball-Paddle Interaction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Upon reaching the edge of the screen collision detection occurs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If the player misses the ball the game increments the score and resets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If the paddle hits ball</a:t>
                </a:r>
              </a:p>
              <a:p>
                <a:pPr lvl="1"/>
                <a:r>
                  <a:rPr lang="en-US" sz="2400" dirty="0" smtClean="0"/>
                  <a:t>New angle added to current angle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𝐴𝑛𝑔𝑙𝑒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𝑂𝑙𝑑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𝐴𝑛𝑔𝑙𝑒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𝐶𝑢𝑟𝑣𝑒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𝐵𝑎𝑙𝑙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𝐿𝑜𝑐𝑎𝑡𝑖𝑜𝑛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𝑃𝑎𝑑𝑑𝑙𝑒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𝑙𝑜𝑐𝑎𝑡𝑖𝑜𝑛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Ball x </a:t>
                </a:r>
                <a:r>
                  <a:rPr lang="en-US" sz="2400" dirty="0" err="1" smtClean="0"/>
                  <a:t>directionflipped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5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631" y="1866622"/>
            <a:ext cx="762106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MSP430 clock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Default MCLK speed is ~1MHz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Must divide SMCLK afterwards 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200" dirty="0" smtClean="0"/>
              <a:t>Use Digitally Controlled Oscillator (DCO)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074" y="1845733"/>
            <a:ext cx="5637818" cy="37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err="1" smtClean="0"/>
              <a:t>NewHaven</a:t>
            </a:r>
            <a:r>
              <a:rPr lang="en-US" sz="2400" dirty="0" smtClean="0"/>
              <a:t> Display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128x64 resolution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Utilizes horizontal ‘pages’</a:t>
            </a:r>
          </a:p>
          <a:p>
            <a:pPr lvl="1">
              <a:buClrTx/>
            </a:pPr>
            <a:r>
              <a:rPr lang="en-US" sz="2200" dirty="0" smtClean="0"/>
              <a:t>Obviously meant for text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SPI Interface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Built in controller with dedicated RAM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Backlight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400" dirty="0" smtClean="0"/>
              <a:t>Optional Heater Element</a:t>
            </a:r>
          </a:p>
          <a:p>
            <a:pPr lvl="1">
              <a:buClrTx/>
            </a:pP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848" y="1845734"/>
            <a:ext cx="3614887" cy="42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7692</TotalTime>
  <Words>387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Cambria Math</vt:lpstr>
      <vt:lpstr>Wingdings</vt:lpstr>
      <vt:lpstr>Retrospect</vt:lpstr>
      <vt:lpstr>Pong </vt:lpstr>
      <vt:lpstr>Original Pong</vt:lpstr>
      <vt:lpstr>Our Pong</vt:lpstr>
      <vt:lpstr>Ball movement</vt:lpstr>
      <vt:lpstr>Paddle movement</vt:lpstr>
      <vt:lpstr>Ball-Paddle Interaction</vt:lpstr>
      <vt:lpstr>Program overview</vt:lpstr>
      <vt:lpstr>Increasing MSP430 clock speed</vt:lpstr>
      <vt:lpstr>The Screen</vt:lpstr>
      <vt:lpstr>Screen Communication</vt:lpstr>
      <vt:lpstr>Drawing the Screen</vt:lpstr>
      <vt:lpstr>Drawing the Screen (cont.)</vt:lpstr>
      <vt:lpstr>General Screen Operation</vt:lpstr>
      <vt:lpstr>Sound</vt:lpstr>
      <vt:lpstr>Button Debouncing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</dc:title>
  <dc:creator>Traz</dc:creator>
  <cp:lastModifiedBy>Chris</cp:lastModifiedBy>
  <cp:revision>22</cp:revision>
  <dcterms:created xsi:type="dcterms:W3CDTF">2015-12-08T23:28:41Z</dcterms:created>
  <dcterms:modified xsi:type="dcterms:W3CDTF">2015-12-15T15:59:21Z</dcterms:modified>
</cp:coreProperties>
</file>