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B42B-96CC-417A-80B1-4FC2DF6CF2B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4071-8B3E-419E-BAA6-9FB80545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5142"/>
            <a:ext cx="9144000" cy="1165774"/>
          </a:xfrm>
        </p:spPr>
        <p:txBody>
          <a:bodyPr/>
          <a:lstStyle/>
          <a:p>
            <a:r>
              <a:rPr lang="en-US" dirty="0" smtClean="0"/>
              <a:t>Rainbow Snake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8699"/>
            <a:ext cx="9144000" cy="1655762"/>
          </a:xfrm>
        </p:spPr>
        <p:txBody>
          <a:bodyPr/>
          <a:lstStyle/>
          <a:p>
            <a:r>
              <a:rPr lang="en-US" dirty="0" smtClean="0"/>
              <a:t>Christian Heimlich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05" y="2342321"/>
            <a:ext cx="1961407" cy="19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Key press event filtering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267" y="1691121"/>
            <a:ext cx="34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Keypresseventfilter.cpp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7" y="2060453"/>
            <a:ext cx="3900925" cy="44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4439082"/>
            <a:ext cx="3715268" cy="210531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91764" cy="2478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3 Methods: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Set and playtest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 through debug value check during implementation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Repeating forced gameplay cases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7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www.hypebot.com/.a/6a00d83451b36c69e201bb07f2be7c970d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99" y="1560945"/>
            <a:ext cx="6195001" cy="4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Rainbow Snake: </a:t>
            </a:r>
            <a:r>
              <a:rPr lang="en-US" dirty="0" smtClean="0"/>
              <a:t>A new take on the classic game “Snake” with added 			mechanics based on four colors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Designed so that the base game looks and feels like the original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Simple 2D frame-by-frame rendering + basic 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C++ with </a:t>
            </a:r>
            <a:r>
              <a:rPr lang="en-US" dirty="0" err="1" smtClean="0"/>
              <a:t>Qt</a:t>
            </a:r>
            <a:r>
              <a:rPr lang="en-US" dirty="0" smtClean="0"/>
              <a:t> 5.7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Thought of while considering linked-lists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Implement a full 2D game modeled after Snake, expand on gameplay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Use a linked-list to store and retrieve information about the Snake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Simple and repayable experience, accessible but challenging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Major use of at least one other data 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(primary)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Linked-lists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Stacks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Trees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Virtual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Proper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pointers,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UI and 2D scene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4727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Move using arrow keys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Space Bar: Power-ups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 score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Color looping/pass-through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77" y="1690687"/>
            <a:ext cx="52392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707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Snake stored as linked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Power-ups stored in a stack (FILO)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Key presses capture in event filter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Timer based </a:t>
            </a:r>
            <a:r>
              <a:rPr lang="en-US" dirty="0" smtClean="0"/>
              <a:t>game clock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Getters and setters for game state info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95" y="1951672"/>
            <a:ext cx="3053223" cy="4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Game Clock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591"/>
            <a:ext cx="7330432" cy="3501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690688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Snake (linked-list)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7" y="2133600"/>
            <a:ext cx="4503095" cy="4103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267" y="1691121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Snake.cpp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5" y="2133600"/>
            <a:ext cx="4765794" cy="41025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6545" y="1690688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SnakeBlock.cpp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Power-ups (stack)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267" y="1691121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453"/>
            <a:ext cx="8034224" cy="45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Rainbow Snake</vt:lpstr>
      <vt:lpstr>Project - Introduction</vt:lpstr>
      <vt:lpstr>Project - Objectives</vt:lpstr>
      <vt:lpstr>Topics Covered (primary)</vt:lpstr>
      <vt:lpstr>Gameplay</vt:lpstr>
      <vt:lpstr>Implementation - General</vt:lpstr>
      <vt:lpstr>Implementation – Game Clock</vt:lpstr>
      <vt:lpstr>Implementation – Snake (linked-list)</vt:lpstr>
      <vt:lpstr>Implementation – Power-ups (stack)</vt:lpstr>
      <vt:lpstr>Implementation – Key press event filtering</vt:lpstr>
      <vt:lpstr>Testing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Snake</dc:title>
  <dc:creator>Chris</dc:creator>
  <cp:lastModifiedBy>Chris</cp:lastModifiedBy>
  <cp:revision>12</cp:revision>
  <dcterms:created xsi:type="dcterms:W3CDTF">2016-12-14T20:12:31Z</dcterms:created>
  <dcterms:modified xsi:type="dcterms:W3CDTF">2016-12-14T21:44:00Z</dcterms:modified>
</cp:coreProperties>
</file>