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1181"/>
  </p:normalViewPr>
  <p:slideViewPr>
    <p:cSldViewPr snapToGrid="0" snapToObjects="1">
      <p:cViewPr varScale="1">
        <p:scale>
          <a:sx n="102" d="100"/>
          <a:sy n="10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62.105.86.208:6557/evaluate_link_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7200" dirty="0" err="1" smtClean="0"/>
              <a:t>LinkPredictionHomework</a:t>
            </a:r>
            <a:endParaRPr kumimoji="1"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吴先</a:t>
            </a:r>
            <a:endParaRPr kumimoji="1" lang="en-US" altLang="zh-CN" dirty="0" smtClean="0"/>
          </a:p>
          <a:p>
            <a:r>
              <a:rPr kumimoji="1" lang="en-US" altLang="zh-CN" dirty="0" smtClean="0"/>
              <a:t>wuxian94@pku.edu.cn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24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学术文献具有和网页类似的性质，都包含丰富的文本内容和引用关系。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甚至还有作者、会议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期刊等信息。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ACL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Anthology</a:t>
            </a:r>
            <a:r>
              <a:rPr kumimoji="1" lang="zh-CN" altLang="en-US" dirty="0" smtClean="0"/>
              <a:t>论文集。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我们对</a:t>
            </a:r>
            <a:r>
              <a:rPr kumimoji="1" lang="en-US" altLang="zh-CN" dirty="0" smtClean="0"/>
              <a:t>ACL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Anthology</a:t>
            </a:r>
            <a:r>
              <a:rPr kumimoji="1" lang="zh-CN" altLang="en-US" dirty="0" smtClean="0"/>
              <a:t>论文集做的处理，和发布的数据集。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74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数据说明：数据来源于</a:t>
            </a:r>
            <a:r>
              <a:rPr kumimoji="1" lang="en-US" altLang="zh-CN" dirty="0"/>
              <a:t>ACL Anthology</a:t>
            </a:r>
            <a:r>
              <a:rPr kumimoji="1" lang="zh-CN" altLang="en-US" dirty="0"/>
              <a:t>，经过预处理</a:t>
            </a:r>
            <a:r>
              <a:rPr kumimoji="1" lang="en-US" altLang="zh-CN" dirty="0"/>
              <a:t>[1]</a:t>
            </a:r>
            <a:r>
              <a:rPr kumimoji="1" lang="zh-CN" altLang="en-US" dirty="0"/>
              <a:t>和初步分析</a:t>
            </a:r>
            <a:r>
              <a:rPr kumimoji="1" lang="en-US" altLang="zh-CN" dirty="0"/>
              <a:t>[2]</a:t>
            </a:r>
            <a:r>
              <a:rPr kumimoji="1" lang="zh-CN" altLang="en-US" dirty="0"/>
              <a:t>后产生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</a:t>
            </a:r>
            <a:r>
              <a:rPr kumimoji="1" lang="zh-CN" altLang="en-US" dirty="0"/>
              <a:t>集包含了</a:t>
            </a:r>
            <a:r>
              <a:rPr kumimoji="1" lang="en-US" altLang="zh-CN" dirty="0"/>
              <a:t>2503</a:t>
            </a:r>
            <a:r>
              <a:rPr kumimoji="1" lang="zh-CN" altLang="en-US" dirty="0"/>
              <a:t>篇</a:t>
            </a:r>
            <a:r>
              <a:rPr kumimoji="1" lang="en-US" altLang="zh-CN" dirty="0"/>
              <a:t>workshop</a:t>
            </a:r>
            <a:r>
              <a:rPr kumimoji="1" lang="zh-CN" altLang="en-US" dirty="0"/>
              <a:t>文章，划分为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个类别。附有标题、作者、摘要、引用信息和正文向量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/>
              <a:t>具体内容</a:t>
            </a:r>
            <a:r>
              <a:rPr kumimoji="1" lang="zh-CN" altLang="en-US" dirty="0" smtClean="0"/>
              <a:t>如下：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abstracts.txt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一个字符串，文章摘要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authors.txt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一个列表，作者列表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docvecs.txt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一个列表，正文向量，保存了向量的各个维度的值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known_citings.txt</a:t>
            </a:r>
            <a:r>
              <a:rPr kumimoji="1" lang="en-US" altLang="zh-CN" dirty="0"/>
              <a:t>: </a:t>
            </a:r>
            <a:r>
              <a:rPr kumimoji="1" lang="zh-CN" altLang="en-US" dirty="0"/>
              <a:t>链接预测作业使用的数据，一个列表，文章引用的对象</a:t>
            </a:r>
            <a:r>
              <a:rPr kumimoji="1" lang="en-US" altLang="zh-CN" dirty="0"/>
              <a:t>id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titles</a:t>
            </a:r>
            <a:r>
              <a:rPr kumimoji="1" lang="en-US" altLang="zh-CN" dirty="0"/>
              <a:t>: </a:t>
            </a:r>
            <a:r>
              <a:rPr kumimoji="1" lang="zh-CN" altLang="en-US" dirty="0"/>
              <a:t>一个字符串，文章标题。</a:t>
            </a:r>
          </a:p>
        </p:txBody>
      </p:sp>
    </p:spTree>
    <p:extLst>
      <p:ext uri="{BB962C8B-B14F-4D97-AF65-F5344CB8AC3E}">
        <p14:creationId xmlns:p14="http://schemas.microsoft.com/office/powerpoint/2010/main" val="72504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小作业：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生成给定文章的被引列表；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计算给定文章的入度和出度；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计算给定两篇文章的正文向量余弦相似度；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计算给定两篇文章的引用列表和被引列表的</a:t>
            </a:r>
            <a:r>
              <a:rPr kumimoji="1" lang="en-US" altLang="zh-CN" dirty="0" err="1" smtClean="0"/>
              <a:t>jaccard</a:t>
            </a:r>
            <a:r>
              <a:rPr kumimoji="1" lang="zh-CN" altLang="en-US" dirty="0" smtClean="0"/>
              <a:t>相似度。（</a:t>
            </a:r>
            <a:r>
              <a:rPr kumimoji="1" lang="en-US" altLang="zh-CN" dirty="0" smtClean="0"/>
              <a:t>23</a:t>
            </a:r>
            <a:r>
              <a:rPr kumimoji="1" lang="zh-CN" altLang="en-US" dirty="0" smtClean="0"/>
              <a:t>号提交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在图上做拓扑排序，注意引用边可能指向文章列表</a:t>
            </a:r>
            <a:r>
              <a:rPr kumimoji="1" lang="zh-CN" altLang="en-US" smtClean="0"/>
              <a:t>外，可以无视。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大作业</a:t>
            </a:r>
            <a:r>
              <a:rPr kumimoji="1" lang="en-US" altLang="zh-CN" dirty="0" smtClean="0"/>
              <a:t>1·LinkPrediction</a:t>
            </a:r>
            <a:r>
              <a:rPr kumimoji="1" lang="zh-CN" altLang="en-US" dirty="0" smtClean="0"/>
              <a:t>：进行链接预测，并上传预测结果进行评测。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评测网址：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162.105.86.208:6557/evaluate_link_prediction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关于</a:t>
            </a:r>
            <a:r>
              <a:rPr kumimoji="1" lang="en-US" altLang="zh-CN" dirty="0" err="1"/>
              <a:t>pagerank</a:t>
            </a:r>
            <a:r>
              <a:rPr kumimoji="1" lang="zh-CN" altLang="en-US" dirty="0"/>
              <a:t>和网页评分的</a:t>
            </a:r>
            <a:r>
              <a:rPr kumimoji="1" lang="zh-CN" altLang="en-US" dirty="0" smtClean="0"/>
              <a:t>内容可以被加入到链接预测问题中作为一个优化因素。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大作业</a:t>
            </a: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社区划分（文章分类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聚类）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给出了部分文章的标记，可以作为模型训练数据（总共十个类）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要求对其他文章进行归类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给</a:t>
            </a:r>
            <a:r>
              <a:rPr kumimoji="1" lang="zh-CN" altLang="en-US" dirty="0" smtClean="0"/>
              <a:t>出归类后的结果，提交。同时提交算法思路的报告。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评测会综合考量结果的准确率等硬指标以及算法思路的合理性。</a:t>
            </a:r>
            <a:endParaRPr kumimoji="1" lang="en-US" altLang="zh-CN" dirty="0" smtClean="0"/>
          </a:p>
          <a:p>
            <a:r>
              <a:rPr kumimoji="1" lang="zh-CN" altLang="en-US" dirty="0"/>
              <a:t>大</a:t>
            </a:r>
            <a:r>
              <a:rPr kumimoji="1" lang="zh-CN" altLang="en-US" dirty="0" smtClean="0"/>
              <a:t>作业截止时间：十一月</a:t>
            </a:r>
            <a:r>
              <a:rPr kumimoji="1" lang="en-US" altLang="zh-CN" dirty="0"/>
              <a:t>6</a:t>
            </a:r>
            <a:r>
              <a:rPr kumimoji="1" lang="zh-CN" altLang="en-US" dirty="0" smtClean="0"/>
              <a:t>号。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</a:t>
            </a:r>
            <a:r>
              <a:rPr kumimoji="1" lang="zh-CN" altLang="en-US" dirty="0"/>
              <a:t>两</a:t>
            </a:r>
            <a:r>
              <a:rPr kumimoji="1" lang="zh-CN" altLang="en-US" dirty="0" smtClean="0"/>
              <a:t>人组或单人组。单人组选其中一个题目就好。两人组要分别完成两个题目并注明每道题目的主要负责人。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79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72</TotalTime>
  <Words>406</Words>
  <Application>Microsoft Macintosh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宋体</vt:lpstr>
      <vt:lpstr>怀旧</vt:lpstr>
      <vt:lpstr>LinkPredictionHomework</vt:lpstr>
      <vt:lpstr>背景描述</vt:lpstr>
      <vt:lpstr>数据描述</vt:lpstr>
      <vt:lpstr>作业要求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Pagerank_Homework</dc:title>
  <dc:creator>Xian Wu</dc:creator>
  <cp:lastModifiedBy>Xian Wu</cp:lastModifiedBy>
  <cp:revision>14</cp:revision>
  <dcterms:created xsi:type="dcterms:W3CDTF">2017-10-18T03:26:41Z</dcterms:created>
  <dcterms:modified xsi:type="dcterms:W3CDTF">2017-10-20T11:04:06Z</dcterms:modified>
</cp:coreProperties>
</file>