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handoutMasterIdLst>
    <p:handoutMasterId r:id="rId47"/>
  </p:handoutMasterIdLst>
  <p:sldIdLst>
    <p:sldId id="477" r:id="rId2"/>
    <p:sldId id="478" r:id="rId3"/>
    <p:sldId id="483" r:id="rId4"/>
    <p:sldId id="484" r:id="rId5"/>
    <p:sldId id="485" r:id="rId6"/>
    <p:sldId id="486" r:id="rId7"/>
    <p:sldId id="487" r:id="rId8"/>
    <p:sldId id="462" r:id="rId9"/>
    <p:sldId id="481" r:id="rId10"/>
    <p:sldId id="482" r:id="rId11"/>
    <p:sldId id="455" r:id="rId12"/>
    <p:sldId id="458" r:id="rId13"/>
    <p:sldId id="384" r:id="rId14"/>
    <p:sldId id="394" r:id="rId15"/>
    <p:sldId id="396" r:id="rId16"/>
    <p:sldId id="397" r:id="rId17"/>
    <p:sldId id="421" r:id="rId18"/>
    <p:sldId id="422" r:id="rId19"/>
    <p:sldId id="423" r:id="rId20"/>
    <p:sldId id="399" r:id="rId21"/>
    <p:sldId id="408" r:id="rId22"/>
    <p:sldId id="465" r:id="rId23"/>
    <p:sldId id="463" r:id="rId24"/>
    <p:sldId id="454" r:id="rId25"/>
    <p:sldId id="466" r:id="rId26"/>
    <p:sldId id="467" r:id="rId27"/>
    <p:sldId id="508" r:id="rId28"/>
    <p:sldId id="474" r:id="rId29"/>
    <p:sldId id="475" r:id="rId30"/>
    <p:sldId id="476" r:id="rId31"/>
    <p:sldId id="488" r:id="rId32"/>
    <p:sldId id="493" r:id="rId33"/>
    <p:sldId id="494" r:id="rId34"/>
    <p:sldId id="495" r:id="rId35"/>
    <p:sldId id="496" r:id="rId36"/>
    <p:sldId id="497" r:id="rId37"/>
    <p:sldId id="500" r:id="rId38"/>
    <p:sldId id="501" r:id="rId39"/>
    <p:sldId id="502" r:id="rId40"/>
    <p:sldId id="503" r:id="rId41"/>
    <p:sldId id="504" r:id="rId42"/>
    <p:sldId id="505" r:id="rId43"/>
    <p:sldId id="506" r:id="rId44"/>
    <p:sldId id="507" r:id="rId45"/>
  </p:sldIdLst>
  <p:sldSz cx="9902825" cy="6858000"/>
  <p:notesSz cx="7099300" cy="102235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CCECFF"/>
    <a:srgbClr val="000000"/>
    <a:srgbClr val="008000"/>
    <a:srgbClr val="CC0000"/>
    <a:srgbClr val="666633"/>
    <a:srgbClr val="C0C0C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35" autoAdjust="0"/>
    <p:restoredTop sz="94640" autoAdjust="0"/>
  </p:normalViewPr>
  <p:slideViewPr>
    <p:cSldViewPr>
      <p:cViewPr varScale="1">
        <p:scale>
          <a:sx n="90" d="100"/>
          <a:sy n="90" d="100"/>
        </p:scale>
        <p:origin x="-1860" y="-204"/>
      </p:cViewPr>
      <p:guideLst>
        <p:guide orient="horz" pos="2160"/>
        <p:guide pos="311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32" d="100"/>
        <a:sy n="132" d="100"/>
      </p:scale>
      <p:origin x="0" y="139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16.xml"/><Relationship Id="rId7" Type="http://schemas.openxmlformats.org/officeDocument/2006/relationships/slide" Target="slides/slide20.xml"/><Relationship Id="rId2" Type="http://schemas.openxmlformats.org/officeDocument/2006/relationships/slide" Target="slides/slide15.xml"/><Relationship Id="rId1" Type="http://schemas.openxmlformats.org/officeDocument/2006/relationships/slide" Target="slides/slide11.xml"/><Relationship Id="rId6" Type="http://schemas.openxmlformats.org/officeDocument/2006/relationships/slide" Target="slides/slide19.xml"/><Relationship Id="rId5" Type="http://schemas.openxmlformats.org/officeDocument/2006/relationships/slide" Target="slides/slide18.xml"/><Relationship Id="rId4"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defTabSz="947738">
              <a:defRPr sz="1200"/>
            </a:lvl1pPr>
          </a:lstStyle>
          <a:p>
            <a:pPr>
              <a:defRPr/>
            </a:pPr>
            <a:endParaRPr lang="en-US" altLang="en-US"/>
          </a:p>
        </p:txBody>
      </p:sp>
      <p:sp>
        <p:nvSpPr>
          <p:cNvPr id="10957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algn="r" defTabSz="947738">
              <a:defRPr sz="1200"/>
            </a:lvl1pPr>
          </a:lstStyle>
          <a:p>
            <a:pPr>
              <a:defRPr/>
            </a:pPr>
            <a:endParaRPr lang="en-US" altLang="en-US"/>
          </a:p>
        </p:txBody>
      </p:sp>
      <p:sp>
        <p:nvSpPr>
          <p:cNvPr id="109572" name="Rectangle 4"/>
          <p:cNvSpPr>
            <a:spLocks noGrp="1" noChangeArrowheads="1"/>
          </p:cNvSpPr>
          <p:nvPr>
            <p:ph type="ftr" sz="quarter" idx="2"/>
          </p:nvPr>
        </p:nvSpPr>
        <p:spPr bwMode="auto">
          <a:xfrm>
            <a:off x="0" y="9712325"/>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defTabSz="947738">
              <a:defRPr sz="1200"/>
            </a:lvl1pPr>
          </a:lstStyle>
          <a:p>
            <a:pPr>
              <a:defRPr/>
            </a:pPr>
            <a:endParaRPr lang="en-US" altLang="en-US"/>
          </a:p>
        </p:txBody>
      </p:sp>
      <p:sp>
        <p:nvSpPr>
          <p:cNvPr id="109573" name="Rectangle 5"/>
          <p:cNvSpPr>
            <a:spLocks noGrp="1" noChangeArrowheads="1"/>
          </p:cNvSpPr>
          <p:nvPr>
            <p:ph type="sldNum" sz="quarter" idx="3"/>
          </p:nvPr>
        </p:nvSpPr>
        <p:spPr bwMode="auto">
          <a:xfrm>
            <a:off x="4022725" y="9712325"/>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algn="r" defTabSz="947738">
              <a:defRPr sz="1200"/>
            </a:lvl1pPr>
          </a:lstStyle>
          <a:p>
            <a:pPr>
              <a:defRPr/>
            </a:pPr>
            <a:fld id="{0940A447-16C7-4BD0-9DAD-EF416018365D}" type="slidenum">
              <a:rPr lang="en-US" altLang="en-US"/>
              <a:pPr>
                <a:defRPr/>
              </a:pPr>
              <a:t>‹#›</a:t>
            </a:fld>
            <a:endParaRPr lang="en-US" altLang="en-US"/>
          </a:p>
        </p:txBody>
      </p:sp>
    </p:spTree>
    <p:extLst>
      <p:ext uri="{BB962C8B-B14F-4D97-AF65-F5344CB8AC3E}">
        <p14:creationId xmlns:p14="http://schemas.microsoft.com/office/powerpoint/2010/main" val="3059626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defTabSz="947738">
              <a:defRPr sz="1200">
                <a:latin typeface="Times New Roman" pitchFamily="18" charset="0"/>
              </a:defRPr>
            </a:lvl1pPr>
          </a:lstStyle>
          <a:p>
            <a:pPr>
              <a:defRPr/>
            </a:pPr>
            <a:endParaRPr lang="en-US" altLang="en-US"/>
          </a:p>
        </p:txBody>
      </p:sp>
      <p:sp>
        <p:nvSpPr>
          <p:cNvPr id="3075"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algn="r" defTabSz="947738">
              <a:defRPr sz="1200">
                <a:latin typeface="Times New Roman" pitchFamily="18" charset="0"/>
              </a:defRPr>
            </a:lvl1pPr>
          </a:lstStyle>
          <a:p>
            <a:pPr>
              <a:defRPr/>
            </a:pPr>
            <a:endParaRPr lang="en-US" altLang="en-US"/>
          </a:p>
        </p:txBody>
      </p:sp>
      <p:sp>
        <p:nvSpPr>
          <p:cNvPr id="30724" name="Rectangle 4"/>
          <p:cNvSpPr>
            <a:spLocks noGrp="1" noRot="1" noChangeAspect="1" noChangeArrowheads="1" noTextEdit="1"/>
          </p:cNvSpPr>
          <p:nvPr>
            <p:ph type="sldImg" idx="2"/>
          </p:nvPr>
        </p:nvSpPr>
        <p:spPr bwMode="auto">
          <a:xfrm>
            <a:off x="779463" y="766763"/>
            <a:ext cx="5540375" cy="3835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47738" y="4857750"/>
            <a:ext cx="5203825" cy="459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9712325"/>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defTabSz="947738">
              <a:defRPr sz="1200">
                <a:latin typeface="Times New Roman" pitchFamily="18" charset="0"/>
              </a:defRPr>
            </a:lvl1pPr>
          </a:lstStyle>
          <a:p>
            <a:pPr>
              <a:defRPr/>
            </a:pPr>
            <a:endParaRPr lang="en-US" altLang="en-US"/>
          </a:p>
        </p:txBody>
      </p:sp>
      <p:sp>
        <p:nvSpPr>
          <p:cNvPr id="3079" name="Rectangle 7"/>
          <p:cNvSpPr>
            <a:spLocks noGrp="1" noChangeArrowheads="1"/>
          </p:cNvSpPr>
          <p:nvPr>
            <p:ph type="sldNum" sz="quarter" idx="5"/>
          </p:nvPr>
        </p:nvSpPr>
        <p:spPr bwMode="auto">
          <a:xfrm>
            <a:off x="4022725" y="9712325"/>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algn="r" defTabSz="947738">
              <a:defRPr sz="1200">
                <a:latin typeface="Times New Roman" pitchFamily="18" charset="0"/>
              </a:defRPr>
            </a:lvl1pPr>
          </a:lstStyle>
          <a:p>
            <a:pPr>
              <a:defRPr/>
            </a:pPr>
            <a:fld id="{1BDAB39D-8084-4D8F-A175-83EE21E081F9}" type="slidenum">
              <a:rPr lang="en-US" altLang="en-US"/>
              <a:pPr>
                <a:defRPr/>
              </a:pPr>
              <a:t>‹#›</a:t>
            </a:fld>
            <a:endParaRPr lang="en-US" altLang="en-US"/>
          </a:p>
        </p:txBody>
      </p:sp>
    </p:spTree>
    <p:extLst>
      <p:ext uri="{BB962C8B-B14F-4D97-AF65-F5344CB8AC3E}">
        <p14:creationId xmlns:p14="http://schemas.microsoft.com/office/powerpoint/2010/main" val="35655405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992188" y="766763"/>
            <a:ext cx="5114925" cy="3835400"/>
          </a:xfrm>
          <a:ln/>
        </p:spPr>
      </p:sp>
      <p:sp>
        <p:nvSpPr>
          <p:cNvPr id="93187" name="Rectangle 3"/>
          <p:cNvSpPr>
            <a:spLocks noGrp="1" noChangeArrowheads="1"/>
          </p:cNvSpPr>
          <p:nvPr>
            <p:ph type="body" idx="1"/>
          </p:nvPr>
        </p:nvSpPr>
        <p:spPr>
          <a:xfrm>
            <a:off x="710422" y="4856607"/>
            <a:ext cx="5678458" cy="4600656"/>
          </a:xfrm>
        </p:spPr>
        <p:txBody>
          <a:bodyPr/>
          <a:lstStyle/>
          <a:p>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992188" y="766763"/>
            <a:ext cx="5114925" cy="3835400"/>
          </a:xfrm>
          <a:ln/>
        </p:spPr>
      </p:sp>
      <p:sp>
        <p:nvSpPr>
          <p:cNvPr id="100355" name="Rectangle 3"/>
          <p:cNvSpPr>
            <a:spLocks noGrp="1" noChangeArrowheads="1"/>
          </p:cNvSpPr>
          <p:nvPr>
            <p:ph type="body" idx="1"/>
          </p:nvPr>
        </p:nvSpPr>
        <p:spPr>
          <a:xfrm>
            <a:off x="946138" y="4856607"/>
            <a:ext cx="5207026" cy="4600656"/>
          </a:xfrm>
        </p:spPr>
        <p:txBody>
          <a:bodyPr/>
          <a:lstStyle/>
          <a:p>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992188" y="766763"/>
            <a:ext cx="5114925" cy="3835400"/>
          </a:xfrm>
          <a:ln/>
        </p:spPr>
      </p:sp>
      <p:sp>
        <p:nvSpPr>
          <p:cNvPr id="102403" name="Rectangle 3"/>
          <p:cNvSpPr>
            <a:spLocks noGrp="1" noChangeArrowheads="1"/>
          </p:cNvSpPr>
          <p:nvPr>
            <p:ph type="body" idx="1"/>
          </p:nvPr>
        </p:nvSpPr>
        <p:spPr>
          <a:xfrm>
            <a:off x="946138" y="4856607"/>
            <a:ext cx="5207026" cy="4600656"/>
          </a:xfrm>
        </p:spPr>
        <p:txBody>
          <a:bodyPr/>
          <a:lstStyle/>
          <a:p>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16925"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485900" y="3886200"/>
            <a:ext cx="6931025"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NZ"/>
          </a:p>
        </p:txBody>
      </p:sp>
      <p:sp>
        <p:nvSpPr>
          <p:cNvPr id="4" name="Rectangle 6"/>
          <p:cNvSpPr>
            <a:spLocks noGrp="1" noChangeArrowheads="1"/>
          </p:cNvSpPr>
          <p:nvPr>
            <p:ph type="sldNum" sz="quarter" idx="10"/>
          </p:nvPr>
        </p:nvSpPr>
        <p:spPr>
          <a:ln/>
        </p:spPr>
        <p:txBody>
          <a:bodyPr/>
          <a:lstStyle>
            <a:lvl1pPr>
              <a:defRPr/>
            </a:lvl1pPr>
          </a:lstStyle>
          <a:p>
            <a:pPr>
              <a:defRPr/>
            </a:pPr>
            <a:fld id="{E5C0CB2F-5A8B-44A8-A029-450D348BA099}" type="slidenum">
              <a:rPr lang="en-US" altLang="en-US"/>
              <a:pPr>
                <a:defRPr/>
              </a:pPr>
              <a:t>‹#›</a:t>
            </a:fld>
            <a:endParaRPr lang="en-US" altLang="en-US" sz="1400" i="0"/>
          </a:p>
        </p:txBody>
      </p:sp>
    </p:spTree>
    <p:extLst>
      <p:ext uri="{BB962C8B-B14F-4D97-AF65-F5344CB8AC3E}">
        <p14:creationId xmlns:p14="http://schemas.microsoft.com/office/powerpoint/2010/main" val="325931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6"/>
          <p:cNvSpPr>
            <a:spLocks noGrp="1" noChangeArrowheads="1"/>
          </p:cNvSpPr>
          <p:nvPr>
            <p:ph type="sldNum" sz="quarter" idx="10"/>
          </p:nvPr>
        </p:nvSpPr>
        <p:spPr>
          <a:ln/>
        </p:spPr>
        <p:txBody>
          <a:bodyPr/>
          <a:lstStyle>
            <a:lvl1pPr>
              <a:defRPr/>
            </a:lvl1pPr>
          </a:lstStyle>
          <a:p>
            <a:pPr>
              <a:defRPr/>
            </a:pPr>
            <a:fld id="{454804D5-2FBC-444F-8324-098807BFCC8F}" type="slidenum">
              <a:rPr lang="en-US" altLang="en-US"/>
              <a:pPr>
                <a:defRPr/>
              </a:pPr>
              <a:t>‹#›</a:t>
            </a:fld>
            <a:endParaRPr lang="en-US" altLang="en-US" sz="1400" i="0"/>
          </a:p>
        </p:txBody>
      </p:sp>
    </p:spTree>
    <p:extLst>
      <p:ext uri="{BB962C8B-B14F-4D97-AF65-F5344CB8AC3E}">
        <p14:creationId xmlns:p14="http://schemas.microsoft.com/office/powerpoint/2010/main" val="312629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6438" y="-228600"/>
            <a:ext cx="2103437" cy="6324600"/>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742950" y="-228600"/>
            <a:ext cx="6161088"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6"/>
          <p:cNvSpPr>
            <a:spLocks noGrp="1" noChangeArrowheads="1"/>
          </p:cNvSpPr>
          <p:nvPr>
            <p:ph type="sldNum" sz="quarter" idx="10"/>
          </p:nvPr>
        </p:nvSpPr>
        <p:spPr>
          <a:ln/>
        </p:spPr>
        <p:txBody>
          <a:bodyPr/>
          <a:lstStyle>
            <a:lvl1pPr>
              <a:defRPr/>
            </a:lvl1pPr>
          </a:lstStyle>
          <a:p>
            <a:pPr>
              <a:defRPr/>
            </a:pPr>
            <a:fld id="{AE241CCA-30CF-445C-BB67-25CA4B3EAD75}" type="slidenum">
              <a:rPr lang="en-US" altLang="en-US"/>
              <a:pPr>
                <a:defRPr/>
              </a:pPr>
              <a:t>‹#›</a:t>
            </a:fld>
            <a:endParaRPr lang="en-US" altLang="en-US" sz="1400" i="0"/>
          </a:p>
        </p:txBody>
      </p:sp>
    </p:spTree>
    <p:extLst>
      <p:ext uri="{BB962C8B-B14F-4D97-AF65-F5344CB8AC3E}">
        <p14:creationId xmlns:p14="http://schemas.microsoft.com/office/powerpoint/2010/main" val="2994362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228600"/>
            <a:ext cx="8416925" cy="1143000"/>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742950" y="762000"/>
            <a:ext cx="4132263"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5027613" y="762000"/>
            <a:ext cx="4132262"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6"/>
          <p:cNvSpPr>
            <a:spLocks noGrp="1" noChangeArrowheads="1"/>
          </p:cNvSpPr>
          <p:nvPr>
            <p:ph type="sldNum" sz="quarter" idx="10"/>
          </p:nvPr>
        </p:nvSpPr>
        <p:spPr>
          <a:ln/>
        </p:spPr>
        <p:txBody>
          <a:bodyPr/>
          <a:lstStyle>
            <a:lvl1pPr>
              <a:defRPr/>
            </a:lvl1pPr>
          </a:lstStyle>
          <a:p>
            <a:pPr>
              <a:defRPr/>
            </a:pPr>
            <a:fld id="{0E4F59F3-6AAE-42F3-88D7-5CFD5A504994}" type="slidenum">
              <a:rPr lang="en-US" altLang="en-US"/>
              <a:pPr>
                <a:defRPr/>
              </a:pPr>
              <a:t>‹#›</a:t>
            </a:fld>
            <a:endParaRPr lang="en-US" altLang="en-US" sz="1400" i="0"/>
          </a:p>
        </p:txBody>
      </p:sp>
    </p:spTree>
    <p:extLst>
      <p:ext uri="{BB962C8B-B14F-4D97-AF65-F5344CB8AC3E}">
        <p14:creationId xmlns:p14="http://schemas.microsoft.com/office/powerpoint/2010/main" val="139795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6"/>
          <p:cNvSpPr>
            <a:spLocks noGrp="1" noChangeArrowheads="1"/>
          </p:cNvSpPr>
          <p:nvPr>
            <p:ph type="sldNum" sz="quarter" idx="10"/>
          </p:nvPr>
        </p:nvSpPr>
        <p:spPr>
          <a:ln/>
        </p:spPr>
        <p:txBody>
          <a:bodyPr/>
          <a:lstStyle>
            <a:lvl1pPr>
              <a:defRPr/>
            </a:lvl1pPr>
          </a:lstStyle>
          <a:p>
            <a:pPr>
              <a:defRPr/>
            </a:pPr>
            <a:fld id="{28EF800C-15CF-4D4A-BB69-8161123E5EEE}" type="slidenum">
              <a:rPr lang="en-US" altLang="en-US"/>
              <a:pPr>
                <a:defRPr/>
              </a:pPr>
              <a:t>‹#›</a:t>
            </a:fld>
            <a:endParaRPr lang="en-US" altLang="en-US" sz="1400" i="0"/>
          </a:p>
        </p:txBody>
      </p:sp>
    </p:spTree>
    <p:extLst>
      <p:ext uri="{BB962C8B-B14F-4D97-AF65-F5344CB8AC3E}">
        <p14:creationId xmlns:p14="http://schemas.microsoft.com/office/powerpoint/2010/main" val="407103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1EC1A64-B3A3-47BF-AB34-CA6CEE1765DF}" type="slidenum">
              <a:rPr lang="en-US" altLang="en-US"/>
              <a:pPr>
                <a:defRPr/>
              </a:pPr>
              <a:t>‹#›</a:t>
            </a:fld>
            <a:endParaRPr lang="en-US" altLang="en-US" sz="1400" i="0"/>
          </a:p>
        </p:txBody>
      </p:sp>
    </p:spTree>
    <p:extLst>
      <p:ext uri="{BB962C8B-B14F-4D97-AF65-F5344CB8AC3E}">
        <p14:creationId xmlns:p14="http://schemas.microsoft.com/office/powerpoint/2010/main" val="177793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742950" y="762000"/>
            <a:ext cx="413226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5027613" y="762000"/>
            <a:ext cx="4132262"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6"/>
          <p:cNvSpPr>
            <a:spLocks noGrp="1" noChangeArrowheads="1"/>
          </p:cNvSpPr>
          <p:nvPr>
            <p:ph type="sldNum" sz="quarter" idx="10"/>
          </p:nvPr>
        </p:nvSpPr>
        <p:spPr>
          <a:ln/>
        </p:spPr>
        <p:txBody>
          <a:bodyPr/>
          <a:lstStyle>
            <a:lvl1pPr>
              <a:defRPr/>
            </a:lvl1pPr>
          </a:lstStyle>
          <a:p>
            <a:pPr>
              <a:defRPr/>
            </a:pPr>
            <a:fld id="{5284DC80-CC83-453F-A5A8-C333C8A6E47C}" type="slidenum">
              <a:rPr lang="en-US" altLang="en-US"/>
              <a:pPr>
                <a:defRPr/>
              </a:pPr>
              <a:t>‹#›</a:t>
            </a:fld>
            <a:endParaRPr lang="en-US" altLang="en-US" sz="1400" i="0"/>
          </a:p>
        </p:txBody>
      </p:sp>
    </p:spTree>
    <p:extLst>
      <p:ext uri="{BB962C8B-B14F-4D97-AF65-F5344CB8AC3E}">
        <p14:creationId xmlns:p14="http://schemas.microsoft.com/office/powerpoint/2010/main" val="370783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Rectangle 6"/>
          <p:cNvSpPr>
            <a:spLocks noGrp="1" noChangeArrowheads="1"/>
          </p:cNvSpPr>
          <p:nvPr>
            <p:ph type="sldNum" sz="quarter" idx="10"/>
          </p:nvPr>
        </p:nvSpPr>
        <p:spPr>
          <a:ln/>
        </p:spPr>
        <p:txBody>
          <a:bodyPr/>
          <a:lstStyle>
            <a:lvl1pPr>
              <a:defRPr/>
            </a:lvl1pPr>
          </a:lstStyle>
          <a:p>
            <a:pPr>
              <a:defRPr/>
            </a:pPr>
            <a:fld id="{D660C946-6AA2-4A5D-A01F-5E684357D8F3}" type="slidenum">
              <a:rPr lang="en-US" altLang="en-US"/>
              <a:pPr>
                <a:defRPr/>
              </a:pPr>
              <a:t>‹#›</a:t>
            </a:fld>
            <a:endParaRPr lang="en-US" altLang="en-US" sz="1400" i="0"/>
          </a:p>
        </p:txBody>
      </p:sp>
    </p:spTree>
    <p:extLst>
      <p:ext uri="{BB962C8B-B14F-4D97-AF65-F5344CB8AC3E}">
        <p14:creationId xmlns:p14="http://schemas.microsoft.com/office/powerpoint/2010/main" val="161739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Rectangle 6"/>
          <p:cNvSpPr>
            <a:spLocks noGrp="1" noChangeArrowheads="1"/>
          </p:cNvSpPr>
          <p:nvPr>
            <p:ph type="sldNum" sz="quarter" idx="10"/>
          </p:nvPr>
        </p:nvSpPr>
        <p:spPr>
          <a:ln/>
        </p:spPr>
        <p:txBody>
          <a:bodyPr/>
          <a:lstStyle>
            <a:lvl1pPr>
              <a:defRPr/>
            </a:lvl1pPr>
          </a:lstStyle>
          <a:p>
            <a:pPr>
              <a:defRPr/>
            </a:pPr>
            <a:fld id="{D8426B08-8381-49A8-8CDE-3A312E4BC7FE}" type="slidenum">
              <a:rPr lang="en-US" altLang="en-US"/>
              <a:pPr>
                <a:defRPr/>
              </a:pPr>
              <a:t>‹#›</a:t>
            </a:fld>
            <a:endParaRPr lang="en-US" altLang="en-US" sz="1400" i="0"/>
          </a:p>
        </p:txBody>
      </p:sp>
    </p:spTree>
    <p:extLst>
      <p:ext uri="{BB962C8B-B14F-4D97-AF65-F5344CB8AC3E}">
        <p14:creationId xmlns:p14="http://schemas.microsoft.com/office/powerpoint/2010/main" val="273777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5D5BC75-5393-4EB5-93D8-B6F2E2EF4F31}" type="slidenum">
              <a:rPr lang="en-US" altLang="en-US"/>
              <a:pPr>
                <a:defRPr/>
              </a:pPr>
              <a:t>‹#›</a:t>
            </a:fld>
            <a:endParaRPr lang="en-US" altLang="en-US" sz="1400" i="0"/>
          </a:p>
        </p:txBody>
      </p:sp>
    </p:spTree>
    <p:extLst>
      <p:ext uri="{BB962C8B-B14F-4D97-AF65-F5344CB8AC3E}">
        <p14:creationId xmlns:p14="http://schemas.microsoft.com/office/powerpoint/2010/main" val="24755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13817F8-2A48-4F2F-A5F3-B91D1143D2D1}" type="slidenum">
              <a:rPr lang="en-US" altLang="en-US"/>
              <a:pPr>
                <a:defRPr/>
              </a:pPr>
              <a:t>‹#›</a:t>
            </a:fld>
            <a:endParaRPr lang="en-US" altLang="en-US" sz="1400" i="0"/>
          </a:p>
        </p:txBody>
      </p:sp>
    </p:spTree>
    <p:extLst>
      <p:ext uri="{BB962C8B-B14F-4D97-AF65-F5344CB8AC3E}">
        <p14:creationId xmlns:p14="http://schemas.microsoft.com/office/powerpoint/2010/main" val="348097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smtClean="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3D2BE09-262D-4783-903F-458DE71337A9}" type="slidenum">
              <a:rPr lang="en-US" altLang="en-US"/>
              <a:pPr>
                <a:defRPr/>
              </a:pPr>
              <a:t>‹#›</a:t>
            </a:fld>
            <a:endParaRPr lang="en-US" altLang="en-US" sz="1400" i="0"/>
          </a:p>
        </p:txBody>
      </p:sp>
    </p:spTree>
    <p:extLst>
      <p:ext uri="{BB962C8B-B14F-4D97-AF65-F5344CB8AC3E}">
        <p14:creationId xmlns:p14="http://schemas.microsoft.com/office/powerpoint/2010/main" val="173757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228600"/>
            <a:ext cx="84169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42950" y="762000"/>
            <a:ext cx="84169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7772400" y="6477000"/>
            <a:ext cx="206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i="1">
                <a:solidFill>
                  <a:srgbClr val="800000"/>
                </a:solidFill>
                <a:latin typeface="Times New Roman" pitchFamily="18" charset="0"/>
              </a:defRPr>
            </a:lvl1pPr>
          </a:lstStyle>
          <a:p>
            <a:pPr>
              <a:defRPr/>
            </a:pPr>
            <a:fld id="{20155364-5419-487E-A1C7-CC207E8DFB05}" type="slidenum">
              <a:rPr lang="en-US" altLang="en-US"/>
              <a:pPr>
                <a:defRPr/>
              </a:pPr>
              <a:t>‹#›</a:t>
            </a:fld>
            <a:endParaRPr lang="en-US" altLang="en-US" sz="1400" i="0"/>
          </a:p>
        </p:txBody>
      </p:sp>
      <p:sp>
        <p:nvSpPr>
          <p:cNvPr id="1029" name="Line 7"/>
          <p:cNvSpPr>
            <a:spLocks noChangeShapeType="1"/>
          </p:cNvSpPr>
          <p:nvPr/>
        </p:nvSpPr>
        <p:spPr bwMode="auto">
          <a:xfrm>
            <a:off x="742950" y="609600"/>
            <a:ext cx="8416925"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 name="Line 8"/>
          <p:cNvSpPr>
            <a:spLocks noChangeShapeType="1"/>
          </p:cNvSpPr>
          <p:nvPr/>
        </p:nvSpPr>
        <p:spPr bwMode="auto">
          <a:xfrm>
            <a:off x="0" y="6477000"/>
            <a:ext cx="9902825" cy="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defRPr>
      </a:lvl2pPr>
      <a:lvl3pPr algn="l" rtl="0" eaLnBrk="0" fontAlgn="base" hangingPunct="0">
        <a:spcBef>
          <a:spcPct val="0"/>
        </a:spcBef>
        <a:spcAft>
          <a:spcPct val="0"/>
        </a:spcAft>
        <a:defRPr sz="3200">
          <a:solidFill>
            <a:schemeClr val="tx1"/>
          </a:solidFill>
          <a:latin typeface="Arial" pitchFamily="34" charset="0"/>
        </a:defRPr>
      </a:lvl3pPr>
      <a:lvl4pPr algn="l" rtl="0" eaLnBrk="0" fontAlgn="base" hangingPunct="0">
        <a:spcBef>
          <a:spcPct val="0"/>
        </a:spcBef>
        <a:spcAft>
          <a:spcPct val="0"/>
        </a:spcAft>
        <a:defRPr sz="3200">
          <a:solidFill>
            <a:schemeClr val="tx1"/>
          </a:solidFill>
          <a:latin typeface="Arial" pitchFamily="34" charset="0"/>
        </a:defRPr>
      </a:lvl4pPr>
      <a:lvl5pPr algn="l" rtl="0" eaLnBrk="0" fontAlgn="base" hangingPunct="0">
        <a:spcBef>
          <a:spcPct val="0"/>
        </a:spcBef>
        <a:spcAft>
          <a:spcPct val="0"/>
        </a:spcAft>
        <a:defRPr sz="3200">
          <a:solidFill>
            <a:schemeClr val="tx1"/>
          </a:solidFill>
          <a:latin typeface="Arial" pitchFamily="34" charset="0"/>
        </a:defRPr>
      </a:lvl5pPr>
      <a:lvl6pPr marL="457200" algn="l" rtl="0" eaLnBrk="0" fontAlgn="base" hangingPunct="0">
        <a:spcBef>
          <a:spcPct val="0"/>
        </a:spcBef>
        <a:spcAft>
          <a:spcPct val="0"/>
        </a:spcAft>
        <a:defRPr sz="3200">
          <a:solidFill>
            <a:schemeClr val="tx1"/>
          </a:solidFill>
          <a:latin typeface="Arial" pitchFamily="34" charset="0"/>
        </a:defRPr>
      </a:lvl6pPr>
      <a:lvl7pPr marL="914400" algn="l" rtl="0" eaLnBrk="0" fontAlgn="base" hangingPunct="0">
        <a:spcBef>
          <a:spcPct val="0"/>
        </a:spcBef>
        <a:spcAft>
          <a:spcPct val="0"/>
        </a:spcAft>
        <a:defRPr sz="3200">
          <a:solidFill>
            <a:schemeClr val="tx1"/>
          </a:solidFill>
          <a:latin typeface="Arial" pitchFamily="34" charset="0"/>
        </a:defRPr>
      </a:lvl7pPr>
      <a:lvl8pPr marL="1371600" algn="l" rtl="0" eaLnBrk="0" fontAlgn="base" hangingPunct="0">
        <a:spcBef>
          <a:spcPct val="0"/>
        </a:spcBef>
        <a:spcAft>
          <a:spcPct val="0"/>
        </a:spcAft>
        <a:defRPr sz="3200">
          <a:solidFill>
            <a:schemeClr val="tx1"/>
          </a:solidFill>
          <a:latin typeface="Arial" pitchFamily="34" charset="0"/>
        </a:defRPr>
      </a:lvl8pPr>
      <a:lvl9pPr marL="1828800" algn="l" rtl="0" eaLnBrk="0" fontAlgn="base" hangingPunct="0">
        <a:spcBef>
          <a:spcPct val="0"/>
        </a:spcBef>
        <a:spcAft>
          <a:spcPct val="0"/>
        </a:spcAft>
        <a:defRPr sz="3200">
          <a:solidFill>
            <a:schemeClr val="tx1"/>
          </a:solidFill>
          <a:latin typeface="Arial"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SzPct val="90000"/>
        <a:buFont typeface="ZapfDingbats" pitchFamily="82" charset="2"/>
        <a:buChar char="Ø"/>
        <a:defRPr sz="2000">
          <a:solidFill>
            <a:schemeClr val="tx1"/>
          </a:solidFill>
          <a:latin typeface="+mn-lt"/>
        </a:defRPr>
      </a:lvl2pPr>
      <a:lvl3pPr marL="1143000" indent="-228600" algn="l" rtl="0" eaLnBrk="0" fontAlgn="base" hangingPunct="0">
        <a:spcBef>
          <a:spcPct val="20000"/>
        </a:spcBef>
        <a:spcAft>
          <a:spcPct val="0"/>
        </a:spcAft>
        <a:buSzPct val="80000"/>
        <a:buFont typeface="Symbol" pitchFamily="18" charset="2"/>
        <a:buChar char="Þ"/>
        <a:defRPr>
          <a:solidFill>
            <a:schemeClr val="tx1"/>
          </a:solidFill>
          <a:latin typeface="+mn-lt"/>
        </a:defRPr>
      </a:lvl3pPr>
      <a:lvl4pPr marL="1600200" indent="-228600" algn="l" rtl="0" eaLnBrk="0" fontAlgn="base" hangingPunct="0">
        <a:spcBef>
          <a:spcPct val="20000"/>
        </a:spcBef>
        <a:spcAft>
          <a:spcPct val="0"/>
        </a:spcAft>
        <a:buSzPct val="70000"/>
        <a:buFont typeface="Symbol" pitchFamily="18" charset="2"/>
        <a:buChar char="®"/>
        <a:defRPr>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mindtools.com/pages/article/HTEReviews.htm" TargetMode="External"/><Relationship Id="rId2" Type="http://schemas.openxmlformats.org/officeDocument/2006/relationships/hyperlink" Target="http://www.mindtools.com/pages/article/newHTE_03.ht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742950" y="0"/>
            <a:ext cx="8416925" cy="620688"/>
          </a:xfrm>
        </p:spPr>
        <p:txBody>
          <a:bodyPr anchor="b"/>
          <a:lstStyle/>
          <a:p>
            <a:r>
              <a:rPr lang="en-NZ" altLang="en-US" dirty="0"/>
              <a:t>Objectives</a:t>
            </a:r>
            <a:endParaRPr lang="en-AU" altLang="en-US" dirty="0"/>
          </a:p>
        </p:txBody>
      </p:sp>
      <p:sp>
        <p:nvSpPr>
          <p:cNvPr id="3075" name="Rectangle 3"/>
          <p:cNvSpPr>
            <a:spLocks noGrp="1" noChangeArrowheads="1"/>
          </p:cNvSpPr>
          <p:nvPr>
            <p:ph type="body" idx="4294967295"/>
          </p:nvPr>
        </p:nvSpPr>
        <p:spPr>
          <a:xfrm>
            <a:off x="1320377" y="2743200"/>
            <a:ext cx="6558903" cy="4114800"/>
          </a:xfrm>
        </p:spPr>
        <p:txBody>
          <a:bodyPr/>
          <a:lstStyle/>
          <a:p>
            <a:pPr>
              <a:buFontTx/>
              <a:buNone/>
            </a:pPr>
            <a:r>
              <a:rPr lang="en-NZ" altLang="en-US"/>
              <a:t>By the end of this session you will be able to write basic Control Plans</a:t>
            </a:r>
            <a:endParaRPr lang="en-AU" altLang="en-US"/>
          </a:p>
        </p:txBody>
      </p:sp>
    </p:spTree>
    <p:extLst>
      <p:ext uri="{BB962C8B-B14F-4D97-AF65-F5344CB8AC3E}">
        <p14:creationId xmlns:p14="http://schemas.microsoft.com/office/powerpoint/2010/main" val="313271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5D5BC75-5393-4EB5-93D8-B6F2E2EF4F31}" type="slidenum">
              <a:rPr lang="en-US" altLang="en-US" smtClean="0"/>
              <a:pPr>
                <a:defRPr/>
              </a:pPr>
              <a:t>10</a:t>
            </a:fld>
            <a:endParaRPr lang="en-US" altLang="en-US" sz="1400" i="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3" y="1607021"/>
            <a:ext cx="6477000"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6"/>
          <p:cNvSpPr txBox="1">
            <a:spLocks noChangeArrowheads="1"/>
          </p:cNvSpPr>
          <p:nvPr/>
        </p:nvSpPr>
        <p:spPr bwMode="auto">
          <a:xfrm>
            <a:off x="126876" y="6525344"/>
            <a:ext cx="608267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200" i="1" dirty="0"/>
              <a:t>From </a:t>
            </a:r>
            <a:r>
              <a:rPr lang="en-NZ" altLang="en-US" sz="1200" dirty="0"/>
              <a:t>The Project Manager’s Desk Reference – James P. Lewis</a:t>
            </a:r>
            <a:endParaRPr lang="en-GB" altLang="en-US" sz="1200" i="1" dirty="0"/>
          </a:p>
        </p:txBody>
      </p:sp>
      <p:sp>
        <p:nvSpPr>
          <p:cNvPr id="5" name="Rectangle 5"/>
          <p:cNvSpPr txBox="1">
            <a:spLocks noChangeArrowheads="1"/>
          </p:cNvSpPr>
          <p:nvPr/>
        </p:nvSpPr>
        <p:spPr bwMode="auto">
          <a:xfrm>
            <a:off x="742950" y="836712"/>
            <a:ext cx="8416925" cy="770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defRPr>
            </a:lvl2pPr>
            <a:lvl3pPr algn="l" rtl="0" eaLnBrk="0" fontAlgn="base" hangingPunct="0">
              <a:spcBef>
                <a:spcPct val="0"/>
              </a:spcBef>
              <a:spcAft>
                <a:spcPct val="0"/>
              </a:spcAft>
              <a:defRPr sz="3200">
                <a:solidFill>
                  <a:schemeClr val="tx1"/>
                </a:solidFill>
                <a:latin typeface="Arial" pitchFamily="34" charset="0"/>
              </a:defRPr>
            </a:lvl3pPr>
            <a:lvl4pPr algn="l" rtl="0" eaLnBrk="0" fontAlgn="base" hangingPunct="0">
              <a:spcBef>
                <a:spcPct val="0"/>
              </a:spcBef>
              <a:spcAft>
                <a:spcPct val="0"/>
              </a:spcAft>
              <a:defRPr sz="3200">
                <a:solidFill>
                  <a:schemeClr val="tx1"/>
                </a:solidFill>
                <a:latin typeface="Arial" pitchFamily="34" charset="0"/>
              </a:defRPr>
            </a:lvl4pPr>
            <a:lvl5pPr algn="l" rtl="0" eaLnBrk="0" fontAlgn="base" hangingPunct="0">
              <a:spcBef>
                <a:spcPct val="0"/>
              </a:spcBef>
              <a:spcAft>
                <a:spcPct val="0"/>
              </a:spcAft>
              <a:defRPr sz="3200">
                <a:solidFill>
                  <a:schemeClr val="tx1"/>
                </a:solidFill>
                <a:latin typeface="Arial" pitchFamily="34" charset="0"/>
              </a:defRPr>
            </a:lvl5pPr>
            <a:lvl6pPr marL="457200" algn="l" rtl="0" eaLnBrk="0" fontAlgn="base" hangingPunct="0">
              <a:spcBef>
                <a:spcPct val="0"/>
              </a:spcBef>
              <a:spcAft>
                <a:spcPct val="0"/>
              </a:spcAft>
              <a:defRPr sz="3200">
                <a:solidFill>
                  <a:schemeClr val="tx1"/>
                </a:solidFill>
                <a:latin typeface="Arial" pitchFamily="34" charset="0"/>
              </a:defRPr>
            </a:lvl6pPr>
            <a:lvl7pPr marL="914400" algn="l" rtl="0" eaLnBrk="0" fontAlgn="base" hangingPunct="0">
              <a:spcBef>
                <a:spcPct val="0"/>
              </a:spcBef>
              <a:spcAft>
                <a:spcPct val="0"/>
              </a:spcAft>
              <a:defRPr sz="3200">
                <a:solidFill>
                  <a:schemeClr val="tx1"/>
                </a:solidFill>
                <a:latin typeface="Arial" pitchFamily="34" charset="0"/>
              </a:defRPr>
            </a:lvl7pPr>
            <a:lvl8pPr marL="1371600" algn="l" rtl="0" eaLnBrk="0" fontAlgn="base" hangingPunct="0">
              <a:spcBef>
                <a:spcPct val="0"/>
              </a:spcBef>
              <a:spcAft>
                <a:spcPct val="0"/>
              </a:spcAft>
              <a:defRPr sz="3200">
                <a:solidFill>
                  <a:schemeClr val="tx1"/>
                </a:solidFill>
                <a:latin typeface="Arial" pitchFamily="34" charset="0"/>
              </a:defRPr>
            </a:lvl8pPr>
            <a:lvl9pPr marL="1828800" algn="l" rtl="0" eaLnBrk="0" fontAlgn="base" hangingPunct="0">
              <a:spcBef>
                <a:spcPct val="0"/>
              </a:spcBef>
              <a:spcAft>
                <a:spcPct val="0"/>
              </a:spcAft>
              <a:defRPr sz="3200">
                <a:solidFill>
                  <a:schemeClr val="tx1"/>
                </a:solidFill>
                <a:latin typeface="Arial" pitchFamily="34" charset="0"/>
              </a:defRPr>
            </a:lvl9pPr>
          </a:lstStyle>
          <a:p>
            <a:pPr fontAlgn="b"/>
            <a:r>
              <a:rPr lang="en-NZ" altLang="en-US" sz="1800" b="1" kern="0" smtClean="0"/>
              <a:t>Avoid Risks – “…through better planning, not by avoiding a good</a:t>
            </a:r>
            <a:br>
              <a:rPr lang="en-NZ" altLang="en-US" sz="1800" b="1" kern="0" smtClean="0"/>
            </a:br>
            <a:r>
              <a:rPr lang="en-NZ" altLang="en-US" sz="1800" b="1" kern="0" smtClean="0"/>
              <a:t>                            opportunity.”  </a:t>
            </a:r>
            <a:br>
              <a:rPr lang="en-NZ" altLang="en-US" sz="1800" b="1" kern="0" smtClean="0"/>
            </a:br>
            <a:endParaRPr lang="en-GB" altLang="en-US" sz="1800" b="1" kern="0" dirty="0"/>
          </a:p>
        </p:txBody>
      </p:sp>
    </p:spTree>
    <p:extLst>
      <p:ext uri="{BB962C8B-B14F-4D97-AF65-F5344CB8AC3E}">
        <p14:creationId xmlns:p14="http://schemas.microsoft.com/office/powerpoint/2010/main" val="345733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47B60CB-15EF-4515-90A2-F2C9D7FC81D8}" type="slidenum">
              <a:rPr lang="en-US" altLang="en-US" sz="1000" smtClean="0">
                <a:solidFill>
                  <a:srgbClr val="800000"/>
                </a:solidFill>
                <a:latin typeface="Times New Roman" pitchFamily="18" charset="0"/>
              </a:rPr>
              <a:pPr>
                <a:spcBef>
                  <a:spcPct val="0"/>
                </a:spcBef>
                <a:buFontTx/>
                <a:buNone/>
              </a:pPr>
              <a:t>11</a:t>
            </a:fld>
            <a:endParaRPr lang="en-US" altLang="en-US" sz="1400" i="0" smtClean="0">
              <a:solidFill>
                <a:srgbClr val="800000"/>
              </a:solidFill>
              <a:latin typeface="Times New Roman" pitchFamily="18" charset="0"/>
            </a:endParaRPr>
          </a:p>
        </p:txBody>
      </p:sp>
      <p:sp>
        <p:nvSpPr>
          <p:cNvPr id="4099" name="Rectangle 2"/>
          <p:cNvSpPr>
            <a:spLocks noGrp="1" noChangeArrowheads="1"/>
          </p:cNvSpPr>
          <p:nvPr>
            <p:ph type="body" idx="1"/>
          </p:nvPr>
        </p:nvSpPr>
        <p:spPr/>
        <p:txBody>
          <a:bodyPr/>
          <a:lstStyle/>
          <a:p>
            <a:endParaRPr lang="en-US" altLang="en-US" sz="2000" smtClean="0"/>
          </a:p>
          <a:p>
            <a:r>
              <a:rPr lang="en-US" altLang="en-US" sz="2000" smtClean="0"/>
              <a:t>Risks are events that are beyond the project manager’s control</a:t>
            </a:r>
          </a:p>
          <a:p>
            <a:endParaRPr lang="en-US" altLang="en-US" sz="2000" smtClean="0"/>
          </a:p>
          <a:p>
            <a:r>
              <a:rPr lang="en-US" altLang="en-US" sz="2000" smtClean="0"/>
              <a:t>If not managed, risks can steer the course of activity away from the desired outcome</a:t>
            </a:r>
          </a:p>
          <a:p>
            <a:endParaRPr lang="en-US" altLang="en-US" sz="2000" smtClean="0"/>
          </a:p>
          <a:p>
            <a:r>
              <a:rPr lang="en-US" altLang="en-US" sz="2000" smtClean="0"/>
              <a:t>Risks are worth anticipating and having mitigation plans</a:t>
            </a:r>
          </a:p>
          <a:p>
            <a:endParaRPr lang="en-US" altLang="en-US" sz="2000" smtClean="0"/>
          </a:p>
          <a:p>
            <a:r>
              <a:rPr lang="en-US" altLang="en-US" sz="2000" smtClean="0"/>
              <a:t>Risk Management is the process of anticipating hurdles that might occur and putting in place a plan to mitigate the effect of these hurdles when they occur.</a:t>
            </a:r>
          </a:p>
          <a:p>
            <a:endParaRPr lang="en-US" altLang="en-US" sz="2000" smtClean="0"/>
          </a:p>
          <a:p>
            <a:pPr>
              <a:buFontTx/>
              <a:buNone/>
            </a:pPr>
            <a:endParaRPr lang="en-US" altLang="en-US" sz="1800" smtClean="0">
              <a:latin typeface="TimesNewRoman,Bold"/>
            </a:endParaRPr>
          </a:p>
        </p:txBody>
      </p:sp>
      <p:sp>
        <p:nvSpPr>
          <p:cNvPr id="4100" name="Rectangle 3"/>
          <p:cNvSpPr>
            <a:spLocks noGrp="1" noChangeArrowheads="1"/>
          </p:cNvSpPr>
          <p:nvPr>
            <p:ph type="title"/>
          </p:nvPr>
        </p:nvSpPr>
        <p:spPr/>
        <p:txBody>
          <a:bodyPr/>
          <a:lstStyle/>
          <a:p>
            <a:r>
              <a:rPr lang="en-US" altLang="en-US" sz="2000" b="1" smtClean="0"/>
              <a:t>What is Risk?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AC5FAC0-38A6-4C6F-B1C9-9EE93BF7DD7B}" type="slidenum">
              <a:rPr lang="en-US" altLang="en-US" sz="1000" smtClean="0">
                <a:solidFill>
                  <a:srgbClr val="800000"/>
                </a:solidFill>
                <a:latin typeface="Times New Roman" pitchFamily="18" charset="0"/>
              </a:rPr>
              <a:pPr>
                <a:spcBef>
                  <a:spcPct val="0"/>
                </a:spcBef>
                <a:buFontTx/>
                <a:buNone/>
              </a:pPr>
              <a:t>12</a:t>
            </a:fld>
            <a:endParaRPr lang="en-US" altLang="en-US" sz="1400" i="0" smtClean="0">
              <a:solidFill>
                <a:srgbClr val="800000"/>
              </a:solidFill>
              <a:latin typeface="Times New Roman" pitchFamily="18" charset="0"/>
            </a:endParaRPr>
          </a:p>
        </p:txBody>
      </p:sp>
      <p:sp>
        <p:nvSpPr>
          <p:cNvPr id="8195" name="Rectangle 2"/>
          <p:cNvSpPr>
            <a:spLocks noGrp="1" noChangeArrowheads="1"/>
          </p:cNvSpPr>
          <p:nvPr>
            <p:ph type="title"/>
          </p:nvPr>
        </p:nvSpPr>
        <p:spPr/>
        <p:txBody>
          <a:bodyPr/>
          <a:lstStyle/>
          <a:p>
            <a:r>
              <a:rPr lang="en-US" altLang="en-US" sz="2000" b="1" smtClean="0"/>
              <a:t>Software Risk Management</a:t>
            </a:r>
          </a:p>
        </p:txBody>
      </p:sp>
      <p:graphicFrame>
        <p:nvGraphicFramePr>
          <p:cNvPr id="8196" name="Object 3"/>
          <p:cNvGraphicFramePr>
            <a:graphicFrameLocks noChangeAspect="1"/>
          </p:cNvGraphicFramePr>
          <p:nvPr/>
        </p:nvGraphicFramePr>
        <p:xfrm>
          <a:off x="914400" y="3352800"/>
          <a:ext cx="8229600" cy="2590800"/>
        </p:xfrm>
        <a:graphic>
          <a:graphicData uri="http://schemas.openxmlformats.org/presentationml/2006/ole">
            <mc:AlternateContent xmlns:mc="http://schemas.openxmlformats.org/markup-compatibility/2006">
              <mc:Choice xmlns:v="urn:schemas-microsoft-com:vml" Requires="v">
                <p:oleObj spid="_x0000_s8218" name="Drawing" r:id="rId3" imgW="2457967" imgH="753506" progId="FLW3Drawing">
                  <p:embed/>
                </p:oleObj>
              </mc:Choice>
              <mc:Fallback>
                <p:oleObj name="Drawing" r:id="rId3" imgW="2457967" imgH="753506" progId="FLW3Drawing">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52800"/>
                        <a:ext cx="8229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4"/>
          <p:cNvGraphicFramePr>
            <a:graphicFrameLocks noChangeAspect="1"/>
          </p:cNvGraphicFramePr>
          <p:nvPr/>
        </p:nvGraphicFramePr>
        <p:xfrm>
          <a:off x="914400" y="1295400"/>
          <a:ext cx="8077200" cy="2057400"/>
        </p:xfrm>
        <a:graphic>
          <a:graphicData uri="http://schemas.openxmlformats.org/presentationml/2006/ole">
            <mc:AlternateContent xmlns:mc="http://schemas.openxmlformats.org/markup-compatibility/2006">
              <mc:Choice xmlns:v="urn:schemas-microsoft-com:vml" Requires="v">
                <p:oleObj spid="_x0000_s8219" name="Drawing" r:id="rId5" imgW="2442488" imgH="596093" progId="FLW3Drawing">
                  <p:embed/>
                </p:oleObj>
              </mc:Choice>
              <mc:Fallback>
                <p:oleObj name="Drawing" r:id="rId5" imgW="2442488" imgH="596093" progId="FLW3Drawing">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295400"/>
                        <a:ext cx="8077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Text Box 5"/>
          <p:cNvSpPr txBox="1">
            <a:spLocks noChangeArrowheads="1"/>
          </p:cNvSpPr>
          <p:nvPr/>
        </p:nvSpPr>
        <p:spPr bwMode="auto">
          <a:xfrm>
            <a:off x="1143000" y="822325"/>
            <a:ext cx="3470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b="1"/>
              <a:t>What is Risk Management?</a:t>
            </a:r>
          </a:p>
        </p:txBody>
      </p:sp>
      <p:sp>
        <p:nvSpPr>
          <p:cNvPr id="8199" name="Text Box 6"/>
          <p:cNvSpPr txBox="1">
            <a:spLocks noChangeArrowheads="1"/>
          </p:cNvSpPr>
          <p:nvPr/>
        </p:nvSpPr>
        <p:spPr bwMode="auto">
          <a:xfrm>
            <a:off x="1143000" y="2879725"/>
            <a:ext cx="310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b="1"/>
              <a:t>Why Risk Management?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6C34D65-4AA3-4363-A47B-BA5BFAFCE564}" type="slidenum">
              <a:rPr lang="en-US" altLang="en-US" sz="1000" smtClean="0">
                <a:solidFill>
                  <a:srgbClr val="800000"/>
                </a:solidFill>
                <a:latin typeface="Times New Roman" pitchFamily="18" charset="0"/>
              </a:rPr>
              <a:pPr>
                <a:spcBef>
                  <a:spcPct val="0"/>
                </a:spcBef>
                <a:buFontTx/>
                <a:buNone/>
              </a:pPr>
              <a:t>13</a:t>
            </a:fld>
            <a:endParaRPr lang="en-US" altLang="en-US" sz="1400" i="0" smtClean="0">
              <a:solidFill>
                <a:srgbClr val="800000"/>
              </a:solidFill>
              <a:latin typeface="Times New Roman" pitchFamily="18" charset="0"/>
            </a:endParaRPr>
          </a:p>
        </p:txBody>
      </p:sp>
      <p:sp>
        <p:nvSpPr>
          <p:cNvPr id="9219" name="Rectangle 2"/>
          <p:cNvSpPr>
            <a:spLocks noGrp="1" noChangeArrowheads="1"/>
          </p:cNvSpPr>
          <p:nvPr>
            <p:ph type="title"/>
          </p:nvPr>
        </p:nvSpPr>
        <p:spPr/>
        <p:txBody>
          <a:bodyPr/>
          <a:lstStyle/>
          <a:p>
            <a:r>
              <a:rPr lang="en-US" altLang="en-US" sz="2000" b="1" smtClean="0"/>
              <a:t>Three Components of Risk</a:t>
            </a:r>
          </a:p>
        </p:txBody>
      </p:sp>
      <p:sp>
        <p:nvSpPr>
          <p:cNvPr id="9220" name="Rectangle 3"/>
          <p:cNvSpPr>
            <a:spLocks noGrp="1" noChangeArrowheads="1"/>
          </p:cNvSpPr>
          <p:nvPr>
            <p:ph type="body" idx="1"/>
          </p:nvPr>
        </p:nvSpPr>
        <p:spPr/>
        <p:txBody>
          <a:bodyPr/>
          <a:lstStyle/>
          <a:p>
            <a:pPr>
              <a:spcBef>
                <a:spcPts val="500"/>
              </a:spcBef>
              <a:spcAft>
                <a:spcPts val="500"/>
              </a:spcAft>
            </a:pPr>
            <a:endParaRPr lang="en-US" altLang="en-US" dirty="0" smtClean="0"/>
          </a:p>
          <a:p>
            <a:pPr>
              <a:spcBef>
                <a:spcPts val="500"/>
              </a:spcBef>
              <a:spcAft>
                <a:spcPts val="500"/>
              </a:spcAft>
            </a:pPr>
            <a:r>
              <a:rPr lang="en-US" altLang="en-US" dirty="0" smtClean="0"/>
              <a:t>Risk Impact (I)</a:t>
            </a:r>
          </a:p>
          <a:p>
            <a:pPr>
              <a:spcBef>
                <a:spcPts val="500"/>
              </a:spcBef>
              <a:spcAft>
                <a:spcPts val="500"/>
              </a:spcAft>
            </a:pPr>
            <a:endParaRPr lang="en-US" altLang="en-US" dirty="0" smtClean="0"/>
          </a:p>
          <a:p>
            <a:pPr>
              <a:spcBef>
                <a:spcPts val="500"/>
              </a:spcBef>
              <a:spcAft>
                <a:spcPts val="500"/>
              </a:spcAft>
            </a:pPr>
            <a:r>
              <a:rPr lang="en-US" altLang="en-US" dirty="0" smtClean="0"/>
              <a:t>Risk Event Probability (P)</a:t>
            </a:r>
          </a:p>
          <a:p>
            <a:pPr lvl="1">
              <a:spcBef>
                <a:spcPts val="500"/>
              </a:spcBef>
              <a:spcAft>
                <a:spcPts val="500"/>
              </a:spcAft>
            </a:pPr>
            <a:r>
              <a:rPr lang="en-US" altLang="en-US" dirty="0" smtClean="0"/>
              <a:t>An estimate of the probability that a given risk event will occur</a:t>
            </a:r>
          </a:p>
          <a:p>
            <a:pPr>
              <a:spcBef>
                <a:spcPts val="500"/>
              </a:spcBef>
              <a:spcAft>
                <a:spcPts val="500"/>
              </a:spcAft>
            </a:pPr>
            <a:endParaRPr lang="en-US" altLang="en-US" dirty="0" smtClean="0"/>
          </a:p>
          <a:p>
            <a:pPr>
              <a:spcBef>
                <a:spcPts val="500"/>
              </a:spcBef>
              <a:spcAft>
                <a:spcPts val="500"/>
              </a:spcAft>
            </a:pPr>
            <a:r>
              <a:rPr lang="en-US" altLang="en-US" dirty="0" smtClean="0"/>
              <a:t>Severity of Risk Event (also called Risk Event Value) (R)</a:t>
            </a:r>
          </a:p>
          <a:p>
            <a:pPr lvl="1">
              <a:spcBef>
                <a:spcPts val="500"/>
              </a:spcBef>
              <a:spcAft>
                <a:spcPts val="500"/>
              </a:spcAft>
            </a:pPr>
            <a:r>
              <a:rPr lang="en-US" altLang="en-US" dirty="0" smtClean="0"/>
              <a:t>Relationship between the components (R=P*I)</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360E9E6-B757-447A-ADF1-74106E76BDCC}" type="slidenum">
              <a:rPr lang="en-US" altLang="en-US" sz="1000" smtClean="0">
                <a:solidFill>
                  <a:srgbClr val="800000"/>
                </a:solidFill>
                <a:latin typeface="Times New Roman" pitchFamily="18" charset="0"/>
              </a:rPr>
              <a:pPr>
                <a:spcBef>
                  <a:spcPct val="0"/>
                </a:spcBef>
                <a:buFontTx/>
                <a:buNone/>
              </a:pPr>
              <a:t>14</a:t>
            </a:fld>
            <a:endParaRPr lang="en-US" altLang="en-US" sz="1400" i="0" smtClean="0">
              <a:solidFill>
                <a:srgbClr val="800000"/>
              </a:solidFill>
              <a:latin typeface="Times New Roman" pitchFamily="18" charset="0"/>
            </a:endParaRPr>
          </a:p>
        </p:txBody>
      </p:sp>
      <p:sp>
        <p:nvSpPr>
          <p:cNvPr id="10243" name="Rectangle 2"/>
          <p:cNvSpPr>
            <a:spLocks noGrp="1" noChangeArrowheads="1"/>
          </p:cNvSpPr>
          <p:nvPr>
            <p:ph type="title"/>
          </p:nvPr>
        </p:nvSpPr>
        <p:spPr/>
        <p:txBody>
          <a:bodyPr/>
          <a:lstStyle/>
          <a:p>
            <a:r>
              <a:rPr lang="en-US" altLang="en-US" sz="2000" b="1" smtClean="0"/>
              <a:t>Project Risk Management Processes</a:t>
            </a:r>
          </a:p>
        </p:txBody>
      </p:sp>
      <p:graphicFrame>
        <p:nvGraphicFramePr>
          <p:cNvPr id="10244" name="Object 4"/>
          <p:cNvGraphicFramePr>
            <a:graphicFrameLocks noChangeAspect="1"/>
          </p:cNvGraphicFramePr>
          <p:nvPr/>
        </p:nvGraphicFramePr>
        <p:xfrm>
          <a:off x="838200" y="914400"/>
          <a:ext cx="8229600" cy="5105400"/>
        </p:xfrm>
        <a:graphic>
          <a:graphicData uri="http://schemas.openxmlformats.org/presentationml/2006/ole">
            <mc:AlternateContent xmlns:mc="http://schemas.openxmlformats.org/markup-compatibility/2006">
              <mc:Choice xmlns:v="urn:schemas-microsoft-com:vml" Requires="v">
                <p:oleObj spid="_x0000_s10254" name="Drawing" r:id="rId3" imgW="2447647" imgH="1504705" progId="FLW3Drawing">
                  <p:embed/>
                </p:oleObj>
              </mc:Choice>
              <mc:Fallback>
                <p:oleObj name="Drawing" r:id="rId3" imgW="2447647" imgH="1504705"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914400"/>
                        <a:ext cx="8229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8BD8F3A-A8F1-4E14-A015-657E4D626F06}" type="slidenum">
              <a:rPr lang="en-US" altLang="en-US" sz="1000" smtClean="0">
                <a:solidFill>
                  <a:srgbClr val="800000"/>
                </a:solidFill>
                <a:latin typeface="Times New Roman" pitchFamily="18" charset="0"/>
              </a:rPr>
              <a:pPr>
                <a:spcBef>
                  <a:spcPct val="0"/>
                </a:spcBef>
                <a:buFontTx/>
                <a:buNone/>
              </a:pPr>
              <a:t>15</a:t>
            </a:fld>
            <a:endParaRPr lang="en-US" altLang="en-US" sz="1400" i="0" smtClean="0">
              <a:solidFill>
                <a:srgbClr val="800000"/>
              </a:solidFill>
              <a:latin typeface="Times New Roman" pitchFamily="18" charset="0"/>
            </a:endParaRPr>
          </a:p>
        </p:txBody>
      </p:sp>
      <p:sp>
        <p:nvSpPr>
          <p:cNvPr id="11267" name="Rectangle 2"/>
          <p:cNvSpPr>
            <a:spLocks noGrp="1" noChangeArrowheads="1"/>
          </p:cNvSpPr>
          <p:nvPr>
            <p:ph type="body" idx="1"/>
          </p:nvPr>
        </p:nvSpPr>
        <p:spPr/>
        <p:txBody>
          <a:bodyPr/>
          <a:lstStyle/>
          <a:p>
            <a:endParaRPr lang="en-US" altLang="en-US" sz="2000" smtClean="0"/>
          </a:p>
          <a:p>
            <a:r>
              <a:rPr lang="en-US" altLang="en-US" sz="2000" smtClean="0"/>
              <a:t>Different ways of identifying risks</a:t>
            </a:r>
          </a:p>
          <a:p>
            <a:endParaRPr lang="en-US" altLang="en-US" sz="2000" smtClean="0"/>
          </a:p>
          <a:p>
            <a:pPr lvl="1"/>
            <a:r>
              <a:rPr lang="en-US" altLang="en-US" sz="1800" smtClean="0"/>
              <a:t>Risk identification workshops – include appropriate subject matter experts, stakeholders and outside experts</a:t>
            </a:r>
          </a:p>
          <a:p>
            <a:pPr lvl="1"/>
            <a:endParaRPr lang="en-US" altLang="en-US" sz="1800" smtClean="0"/>
          </a:p>
          <a:p>
            <a:pPr lvl="1"/>
            <a:r>
              <a:rPr lang="en-US" altLang="en-US" sz="1800" smtClean="0"/>
              <a:t>Examining organizational history</a:t>
            </a:r>
          </a:p>
          <a:p>
            <a:pPr lvl="1"/>
            <a:endParaRPr lang="en-US" altLang="en-US" sz="1800" smtClean="0"/>
          </a:p>
          <a:p>
            <a:pPr lvl="1"/>
            <a:r>
              <a:rPr lang="en-US" altLang="en-US" sz="1800" smtClean="0"/>
              <a:t>Using checklists and lessons learned from past projects</a:t>
            </a:r>
          </a:p>
          <a:p>
            <a:pPr lvl="1"/>
            <a:endParaRPr lang="en-US" altLang="en-US" sz="1800" smtClean="0"/>
          </a:p>
          <a:p>
            <a:pPr lvl="1"/>
            <a:r>
              <a:rPr lang="en-US" altLang="en-US" sz="1800" smtClean="0"/>
              <a:t>Sources of risk – internal and external</a:t>
            </a:r>
          </a:p>
          <a:p>
            <a:pPr lvl="1"/>
            <a:endParaRPr lang="en-US" altLang="en-US" sz="1800" smtClean="0"/>
          </a:p>
          <a:p>
            <a:pPr lvl="1"/>
            <a:r>
              <a:rPr lang="en-US" altLang="en-US" sz="1800" smtClean="0"/>
              <a:t>Causes and effects of risk</a:t>
            </a:r>
          </a:p>
          <a:p>
            <a:pPr lvl="1"/>
            <a:endParaRPr lang="en-US" altLang="en-US" sz="1800" smtClean="0"/>
          </a:p>
          <a:p>
            <a:pPr lvl="1"/>
            <a:endParaRPr lang="en-US" altLang="en-US" sz="1800" smtClean="0"/>
          </a:p>
          <a:p>
            <a:pPr lvl="1">
              <a:buFont typeface="ZapfDingbats" pitchFamily="82" charset="2"/>
              <a:buNone/>
            </a:pPr>
            <a:endParaRPr lang="en-US" altLang="en-US" sz="1800" smtClean="0"/>
          </a:p>
        </p:txBody>
      </p:sp>
      <p:sp>
        <p:nvSpPr>
          <p:cNvPr id="11268" name="Rectangle 3"/>
          <p:cNvSpPr>
            <a:spLocks noGrp="1" noChangeArrowheads="1"/>
          </p:cNvSpPr>
          <p:nvPr>
            <p:ph type="title"/>
          </p:nvPr>
        </p:nvSpPr>
        <p:spPr/>
        <p:txBody>
          <a:bodyPr/>
          <a:lstStyle/>
          <a:p>
            <a:r>
              <a:rPr lang="en-US" altLang="en-US" sz="2000" b="1" smtClean="0"/>
              <a:t>Risk Identification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4ECD825-0535-4BF3-B96E-84A12B56FD88}" type="slidenum">
              <a:rPr lang="en-US" altLang="en-US" sz="1000" smtClean="0">
                <a:solidFill>
                  <a:srgbClr val="800000"/>
                </a:solidFill>
                <a:latin typeface="Times New Roman" pitchFamily="18" charset="0"/>
              </a:rPr>
              <a:pPr>
                <a:spcBef>
                  <a:spcPct val="0"/>
                </a:spcBef>
                <a:buFontTx/>
                <a:buNone/>
              </a:pPr>
              <a:t>16</a:t>
            </a:fld>
            <a:endParaRPr lang="en-US" altLang="en-US" sz="1400" i="0" smtClean="0">
              <a:solidFill>
                <a:srgbClr val="800000"/>
              </a:solidFill>
              <a:latin typeface="Times New Roman" pitchFamily="18" charset="0"/>
            </a:endParaRPr>
          </a:p>
        </p:txBody>
      </p:sp>
      <p:sp>
        <p:nvSpPr>
          <p:cNvPr id="182274" name="Rectangle 2"/>
          <p:cNvSpPr>
            <a:spLocks noGrp="1" noChangeArrowheads="1"/>
          </p:cNvSpPr>
          <p:nvPr>
            <p:ph type="body" idx="1"/>
          </p:nvPr>
        </p:nvSpPr>
        <p:spPr/>
        <p:txBody>
          <a:bodyPr/>
          <a:lstStyle/>
          <a:p>
            <a:pPr>
              <a:defRPr/>
            </a:pPr>
            <a:endParaRPr lang="en-US" altLang="en-US" sz="2000" dirty="0" smtClean="0"/>
          </a:p>
          <a:p>
            <a:pPr>
              <a:defRPr/>
            </a:pPr>
            <a:r>
              <a:rPr lang="en-US" altLang="en-US" sz="2000" dirty="0" smtClean="0"/>
              <a:t>Determine the following</a:t>
            </a:r>
          </a:p>
          <a:p>
            <a:pPr>
              <a:defRPr/>
            </a:pPr>
            <a:endParaRPr lang="en-US" altLang="en-US" sz="2000" dirty="0" smtClean="0"/>
          </a:p>
          <a:p>
            <a:pPr lvl="1">
              <a:defRPr/>
            </a:pPr>
            <a:r>
              <a:rPr lang="en-US" altLang="en-US" sz="1800" dirty="0" smtClean="0"/>
              <a:t>Probability of the risk occurring</a:t>
            </a:r>
          </a:p>
          <a:p>
            <a:pPr lvl="1">
              <a:defRPr/>
            </a:pPr>
            <a:r>
              <a:rPr lang="en-US" altLang="en-US" sz="1800" dirty="0" smtClean="0"/>
              <a:t>Impact of the risk</a:t>
            </a:r>
          </a:p>
          <a:p>
            <a:pPr lvl="1">
              <a:defRPr/>
            </a:pPr>
            <a:r>
              <a:rPr lang="en-US" altLang="en-US" sz="1800" dirty="0" smtClean="0"/>
              <a:t>Risk Event Value or Risk Severity</a:t>
            </a:r>
          </a:p>
          <a:p>
            <a:pPr marL="457200" lvl="1" indent="0">
              <a:buFont typeface="ZapfDingbats" pitchFamily="82" charset="2"/>
              <a:buNone/>
              <a:defRPr/>
            </a:pPr>
            <a:endParaRPr lang="en-US" altLang="en-US" sz="1600" dirty="0" smtClean="0"/>
          </a:p>
          <a:p>
            <a:pPr>
              <a:defRPr/>
            </a:pPr>
            <a:r>
              <a:rPr lang="en-US" altLang="en-US" sz="2000" dirty="0" smtClean="0"/>
              <a:t>Rank the risks based on the Risk Event Value</a:t>
            </a:r>
          </a:p>
          <a:p>
            <a:pPr>
              <a:defRPr/>
            </a:pPr>
            <a:endParaRPr lang="en-US" altLang="en-US" sz="2000" dirty="0" smtClean="0"/>
          </a:p>
          <a:p>
            <a:pPr>
              <a:defRPr/>
            </a:pPr>
            <a:r>
              <a:rPr lang="en-US" altLang="en-US" sz="2000" dirty="0" smtClean="0"/>
              <a:t>Identify the risks that will be managed</a:t>
            </a:r>
          </a:p>
          <a:p>
            <a:pPr lvl="2">
              <a:defRPr/>
            </a:pPr>
            <a:endParaRPr lang="en-US" altLang="en-US" sz="1400" dirty="0" smtClean="0">
              <a:latin typeface="TimesNewRoman,Bold"/>
            </a:endParaRPr>
          </a:p>
        </p:txBody>
      </p:sp>
      <p:sp>
        <p:nvSpPr>
          <p:cNvPr id="12292" name="Rectangle 3"/>
          <p:cNvSpPr>
            <a:spLocks noGrp="1" noChangeArrowheads="1"/>
          </p:cNvSpPr>
          <p:nvPr>
            <p:ph type="title"/>
          </p:nvPr>
        </p:nvSpPr>
        <p:spPr/>
        <p:txBody>
          <a:bodyPr/>
          <a:lstStyle/>
          <a:p>
            <a:r>
              <a:rPr lang="en-US" altLang="en-US" sz="2000" b="1" smtClean="0"/>
              <a:t>Risk Evaluation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A44576F-B75A-4C65-B784-CB91561EF55C}" type="slidenum">
              <a:rPr lang="en-US" altLang="en-US" sz="1000" smtClean="0">
                <a:solidFill>
                  <a:srgbClr val="800000"/>
                </a:solidFill>
                <a:latin typeface="Times New Roman" pitchFamily="18" charset="0"/>
              </a:rPr>
              <a:pPr>
                <a:spcBef>
                  <a:spcPct val="0"/>
                </a:spcBef>
                <a:buFontTx/>
                <a:buNone/>
              </a:pPr>
              <a:t>17</a:t>
            </a:fld>
            <a:endParaRPr lang="en-US" altLang="en-US" sz="1400" i="0" smtClean="0">
              <a:solidFill>
                <a:srgbClr val="800000"/>
              </a:solidFill>
              <a:latin typeface="Times New Roman" pitchFamily="18" charset="0"/>
            </a:endParaRPr>
          </a:p>
        </p:txBody>
      </p:sp>
      <p:sp>
        <p:nvSpPr>
          <p:cNvPr id="13315" name="Rectangle 2"/>
          <p:cNvSpPr>
            <a:spLocks noGrp="1" noChangeArrowheads="1"/>
          </p:cNvSpPr>
          <p:nvPr>
            <p:ph type="body" idx="1"/>
          </p:nvPr>
        </p:nvSpPr>
        <p:spPr/>
        <p:txBody>
          <a:bodyPr/>
          <a:lstStyle/>
          <a:p>
            <a:endParaRPr lang="en-US" altLang="en-US" smtClean="0"/>
          </a:p>
          <a:p>
            <a:r>
              <a:rPr lang="en-US" altLang="en-US" smtClean="0"/>
              <a:t>Probability is generally determined as</a:t>
            </a:r>
          </a:p>
          <a:p>
            <a:pPr lvl="1"/>
            <a:endParaRPr lang="en-US" altLang="en-US" smtClean="0"/>
          </a:p>
          <a:p>
            <a:pPr lvl="1"/>
            <a:r>
              <a:rPr lang="en-US" altLang="en-US" smtClean="0"/>
              <a:t>High – Likely to significantly disrupt the schedule, increase cost and / or degrade performance</a:t>
            </a:r>
          </a:p>
          <a:p>
            <a:pPr lvl="1"/>
            <a:endParaRPr lang="en-US" altLang="en-US" smtClean="0"/>
          </a:p>
          <a:p>
            <a:pPr lvl="1"/>
            <a:r>
              <a:rPr lang="en-US" altLang="en-US" smtClean="0"/>
              <a:t>Moderate – Has the potential to disrupt the schedule, increase cost and / or degrade performance</a:t>
            </a:r>
          </a:p>
          <a:p>
            <a:pPr lvl="1"/>
            <a:endParaRPr lang="en-US" altLang="en-US" smtClean="0"/>
          </a:p>
          <a:p>
            <a:pPr lvl="1"/>
            <a:r>
              <a:rPr lang="en-US" altLang="en-US" smtClean="0"/>
              <a:t>Low – Has little potential to disrupt the schedule, increase cost and / or degrade performance</a:t>
            </a:r>
          </a:p>
        </p:txBody>
      </p:sp>
      <p:sp>
        <p:nvSpPr>
          <p:cNvPr id="13316" name="Rectangle 3"/>
          <p:cNvSpPr>
            <a:spLocks noGrp="1" noChangeArrowheads="1"/>
          </p:cNvSpPr>
          <p:nvPr>
            <p:ph type="title"/>
          </p:nvPr>
        </p:nvSpPr>
        <p:spPr/>
        <p:txBody>
          <a:bodyPr/>
          <a:lstStyle/>
          <a:p>
            <a:r>
              <a:rPr lang="en-US" altLang="en-US" sz="2000" b="1" smtClean="0"/>
              <a:t>Risk Probability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AB6A3232-4504-4C68-9394-C11AB1167119}" type="slidenum">
              <a:rPr lang="en-US" altLang="en-US" sz="1000" smtClean="0">
                <a:solidFill>
                  <a:srgbClr val="800000"/>
                </a:solidFill>
                <a:latin typeface="Times New Roman" pitchFamily="18" charset="0"/>
              </a:rPr>
              <a:pPr>
                <a:spcBef>
                  <a:spcPct val="0"/>
                </a:spcBef>
                <a:buFontTx/>
                <a:buNone/>
              </a:pPr>
              <a:t>18</a:t>
            </a:fld>
            <a:endParaRPr lang="en-US" altLang="en-US" sz="1400" i="0" smtClean="0">
              <a:solidFill>
                <a:srgbClr val="800000"/>
              </a:solidFill>
              <a:latin typeface="Times New Roman" pitchFamily="18" charset="0"/>
            </a:endParaRPr>
          </a:p>
        </p:txBody>
      </p:sp>
      <p:sp>
        <p:nvSpPr>
          <p:cNvPr id="14339" name="Rectangle 2"/>
          <p:cNvSpPr>
            <a:spLocks noGrp="1" noChangeArrowheads="1"/>
          </p:cNvSpPr>
          <p:nvPr>
            <p:ph type="body" idx="1"/>
          </p:nvPr>
        </p:nvSpPr>
        <p:spPr/>
        <p:txBody>
          <a:bodyPr/>
          <a:lstStyle/>
          <a:p>
            <a:endParaRPr lang="en-US" altLang="en-US" smtClean="0"/>
          </a:p>
          <a:p>
            <a:r>
              <a:rPr lang="en-US" altLang="en-US" smtClean="0"/>
              <a:t>Impact is also determined as</a:t>
            </a:r>
          </a:p>
          <a:p>
            <a:pPr lvl="1"/>
            <a:endParaRPr lang="en-US" altLang="en-US" smtClean="0"/>
          </a:p>
          <a:p>
            <a:pPr lvl="1"/>
            <a:r>
              <a:rPr lang="en-US" altLang="en-US" smtClean="0"/>
              <a:t>High</a:t>
            </a:r>
          </a:p>
          <a:p>
            <a:pPr lvl="1"/>
            <a:endParaRPr lang="en-US" altLang="en-US" smtClean="0"/>
          </a:p>
          <a:p>
            <a:pPr lvl="1"/>
            <a:r>
              <a:rPr lang="en-US" altLang="en-US" smtClean="0"/>
              <a:t>Moderate</a:t>
            </a:r>
          </a:p>
          <a:p>
            <a:pPr lvl="1">
              <a:buFont typeface="ZapfDingbats" pitchFamily="82" charset="2"/>
              <a:buNone/>
            </a:pPr>
            <a:endParaRPr lang="en-US" altLang="en-US" smtClean="0"/>
          </a:p>
          <a:p>
            <a:pPr lvl="1"/>
            <a:r>
              <a:rPr lang="en-US" altLang="en-US" smtClean="0"/>
              <a:t>Low</a:t>
            </a:r>
          </a:p>
        </p:txBody>
      </p:sp>
      <p:sp>
        <p:nvSpPr>
          <p:cNvPr id="14340" name="Rectangle 3"/>
          <p:cNvSpPr>
            <a:spLocks noGrp="1" noChangeArrowheads="1"/>
          </p:cNvSpPr>
          <p:nvPr>
            <p:ph type="title"/>
          </p:nvPr>
        </p:nvSpPr>
        <p:spPr/>
        <p:txBody>
          <a:bodyPr/>
          <a:lstStyle/>
          <a:p>
            <a:r>
              <a:rPr lang="en-US" altLang="en-US" sz="2000" b="1" smtClean="0"/>
              <a:t>Risk Impact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304E789-24A3-4417-92CF-84245B5408B2}" type="slidenum">
              <a:rPr lang="en-US" altLang="en-US" sz="1000" smtClean="0">
                <a:solidFill>
                  <a:srgbClr val="800000"/>
                </a:solidFill>
                <a:latin typeface="Times New Roman" pitchFamily="18" charset="0"/>
              </a:rPr>
              <a:pPr>
                <a:spcBef>
                  <a:spcPct val="0"/>
                </a:spcBef>
                <a:buFontTx/>
                <a:buNone/>
              </a:pPr>
              <a:t>19</a:t>
            </a:fld>
            <a:endParaRPr lang="en-US" altLang="en-US" sz="1400" i="0" smtClean="0">
              <a:solidFill>
                <a:srgbClr val="800000"/>
              </a:solidFill>
              <a:latin typeface="Times New Roman" pitchFamily="18" charset="0"/>
            </a:endParaRPr>
          </a:p>
        </p:txBody>
      </p:sp>
      <p:sp>
        <p:nvSpPr>
          <p:cNvPr id="15363" name="Rectangle 3"/>
          <p:cNvSpPr>
            <a:spLocks noGrp="1" noChangeArrowheads="1"/>
          </p:cNvSpPr>
          <p:nvPr>
            <p:ph type="title"/>
          </p:nvPr>
        </p:nvSpPr>
        <p:spPr/>
        <p:txBody>
          <a:bodyPr/>
          <a:lstStyle/>
          <a:p>
            <a:r>
              <a:rPr lang="en-US" altLang="en-US" sz="2000" b="1" smtClean="0"/>
              <a:t>Risk Severity</a:t>
            </a:r>
          </a:p>
        </p:txBody>
      </p:sp>
      <p:sp>
        <p:nvSpPr>
          <p:cNvPr id="15364" name="Rectangle 2"/>
          <p:cNvSpPr>
            <a:spLocks noGrp="1" noChangeArrowheads="1"/>
          </p:cNvSpPr>
          <p:nvPr>
            <p:ph type="body" sz="half" idx="1"/>
          </p:nvPr>
        </p:nvSpPr>
        <p:spPr>
          <a:xfrm>
            <a:off x="742950" y="762000"/>
            <a:ext cx="8529638" cy="5334000"/>
          </a:xfrm>
        </p:spPr>
        <p:txBody>
          <a:bodyPr/>
          <a:lstStyle/>
          <a:p>
            <a:endParaRPr lang="en-US" altLang="en-US" sz="2000" smtClean="0"/>
          </a:p>
          <a:p>
            <a:r>
              <a:rPr lang="en-US" altLang="en-US" sz="2000" smtClean="0"/>
              <a:t>Risk Severity or Risk Event Value is the product of Risk Probability and Risk Impact</a:t>
            </a:r>
          </a:p>
          <a:p>
            <a:pPr lvl="1"/>
            <a:endParaRPr lang="en-US" altLang="en-US" sz="1800" smtClean="0"/>
          </a:p>
        </p:txBody>
      </p:sp>
      <p:grpSp>
        <p:nvGrpSpPr>
          <p:cNvPr id="15365" name="Group 19"/>
          <p:cNvGrpSpPr>
            <a:grpSpLocks noChangeAspect="1"/>
          </p:cNvGrpSpPr>
          <p:nvPr/>
        </p:nvGrpSpPr>
        <p:grpSpPr bwMode="auto">
          <a:xfrm>
            <a:off x="990600" y="2420938"/>
            <a:ext cx="8064500" cy="3146425"/>
            <a:chOff x="624" y="1525"/>
            <a:chExt cx="5080" cy="1982"/>
          </a:xfrm>
        </p:grpSpPr>
        <p:sp>
          <p:nvSpPr>
            <p:cNvPr id="15366" name="AutoShape 18"/>
            <p:cNvSpPr>
              <a:spLocks noChangeAspect="1" noChangeArrowheads="1" noTextEdit="1"/>
            </p:cNvSpPr>
            <p:nvPr/>
          </p:nvSpPr>
          <p:spPr bwMode="auto">
            <a:xfrm>
              <a:off x="624" y="1525"/>
              <a:ext cx="5080"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NZ"/>
            </a:p>
          </p:txBody>
        </p:sp>
        <p:sp>
          <p:nvSpPr>
            <p:cNvPr id="15367" name="Rectangle 20"/>
            <p:cNvSpPr>
              <a:spLocks noChangeArrowheads="1"/>
            </p:cNvSpPr>
            <p:nvPr/>
          </p:nvSpPr>
          <p:spPr bwMode="auto">
            <a:xfrm>
              <a:off x="1990" y="2014"/>
              <a:ext cx="3711" cy="145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368" name="Rectangle 21"/>
            <p:cNvSpPr>
              <a:spLocks noChangeArrowheads="1"/>
            </p:cNvSpPr>
            <p:nvPr/>
          </p:nvSpPr>
          <p:spPr bwMode="auto">
            <a:xfrm>
              <a:off x="2296" y="1785"/>
              <a:ext cx="45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Low</a:t>
              </a:r>
              <a:endParaRPr lang="en-NZ" altLang="en-US"/>
            </a:p>
          </p:txBody>
        </p:sp>
        <p:sp>
          <p:nvSpPr>
            <p:cNvPr id="15369" name="Rectangle 22"/>
            <p:cNvSpPr>
              <a:spLocks noChangeArrowheads="1"/>
            </p:cNvSpPr>
            <p:nvPr/>
          </p:nvSpPr>
          <p:spPr bwMode="auto">
            <a:xfrm>
              <a:off x="3067" y="1785"/>
              <a:ext cx="93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Moderate</a:t>
              </a:r>
              <a:endParaRPr lang="en-NZ" altLang="en-US"/>
            </a:p>
          </p:txBody>
        </p:sp>
        <p:sp>
          <p:nvSpPr>
            <p:cNvPr id="15370" name="Rectangle 23"/>
            <p:cNvSpPr>
              <a:spLocks noChangeArrowheads="1"/>
            </p:cNvSpPr>
            <p:nvPr/>
          </p:nvSpPr>
          <p:spPr bwMode="auto">
            <a:xfrm>
              <a:off x="4499" y="1785"/>
              <a:ext cx="50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High</a:t>
              </a:r>
              <a:endParaRPr lang="en-NZ" altLang="en-US"/>
            </a:p>
          </p:txBody>
        </p:sp>
        <p:sp>
          <p:nvSpPr>
            <p:cNvPr id="15371" name="Rectangle 24"/>
            <p:cNvSpPr>
              <a:spLocks noChangeArrowheads="1"/>
            </p:cNvSpPr>
            <p:nvPr/>
          </p:nvSpPr>
          <p:spPr bwMode="auto">
            <a:xfrm>
              <a:off x="1262" y="2108"/>
              <a:ext cx="50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High</a:t>
              </a:r>
              <a:endParaRPr lang="en-NZ" altLang="en-US"/>
            </a:p>
          </p:txBody>
        </p:sp>
        <p:sp>
          <p:nvSpPr>
            <p:cNvPr id="15372" name="Rectangle 25"/>
            <p:cNvSpPr>
              <a:spLocks noChangeArrowheads="1"/>
            </p:cNvSpPr>
            <p:nvPr/>
          </p:nvSpPr>
          <p:spPr bwMode="auto">
            <a:xfrm>
              <a:off x="2055" y="2108"/>
              <a:ext cx="93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Moderate</a:t>
              </a:r>
              <a:endParaRPr lang="en-NZ" altLang="en-US"/>
            </a:p>
          </p:txBody>
        </p:sp>
        <p:sp>
          <p:nvSpPr>
            <p:cNvPr id="15373" name="Rectangle 26"/>
            <p:cNvSpPr>
              <a:spLocks noChangeArrowheads="1"/>
            </p:cNvSpPr>
            <p:nvPr/>
          </p:nvSpPr>
          <p:spPr bwMode="auto">
            <a:xfrm>
              <a:off x="3285" y="2108"/>
              <a:ext cx="50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High</a:t>
              </a:r>
              <a:endParaRPr lang="en-NZ" altLang="en-US"/>
            </a:p>
          </p:txBody>
        </p:sp>
        <p:sp>
          <p:nvSpPr>
            <p:cNvPr id="15374" name="Rectangle 27"/>
            <p:cNvSpPr>
              <a:spLocks noChangeArrowheads="1"/>
            </p:cNvSpPr>
            <p:nvPr/>
          </p:nvSpPr>
          <p:spPr bwMode="auto">
            <a:xfrm>
              <a:off x="4091" y="2108"/>
              <a:ext cx="110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    Very High</a:t>
              </a:r>
              <a:endParaRPr lang="en-NZ" altLang="en-US"/>
            </a:p>
          </p:txBody>
        </p:sp>
        <p:sp>
          <p:nvSpPr>
            <p:cNvPr id="15375" name="Rectangle 28"/>
            <p:cNvSpPr>
              <a:spLocks noChangeArrowheads="1"/>
            </p:cNvSpPr>
            <p:nvPr/>
          </p:nvSpPr>
          <p:spPr bwMode="auto">
            <a:xfrm>
              <a:off x="1044" y="2513"/>
              <a:ext cx="93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Moderate</a:t>
              </a:r>
              <a:endParaRPr lang="en-NZ" altLang="en-US"/>
            </a:p>
          </p:txBody>
        </p:sp>
        <p:sp>
          <p:nvSpPr>
            <p:cNvPr id="15376" name="Rectangle 29"/>
            <p:cNvSpPr>
              <a:spLocks noChangeArrowheads="1"/>
            </p:cNvSpPr>
            <p:nvPr/>
          </p:nvSpPr>
          <p:spPr bwMode="auto">
            <a:xfrm>
              <a:off x="2296" y="2513"/>
              <a:ext cx="45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Low</a:t>
              </a:r>
              <a:endParaRPr lang="en-NZ" altLang="en-US"/>
            </a:p>
          </p:txBody>
        </p:sp>
        <p:sp>
          <p:nvSpPr>
            <p:cNvPr id="15377" name="Rectangle 30"/>
            <p:cNvSpPr>
              <a:spLocks noChangeArrowheads="1"/>
            </p:cNvSpPr>
            <p:nvPr/>
          </p:nvSpPr>
          <p:spPr bwMode="auto">
            <a:xfrm>
              <a:off x="3285" y="2513"/>
              <a:ext cx="50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High</a:t>
              </a:r>
              <a:endParaRPr lang="en-NZ" altLang="en-US"/>
            </a:p>
          </p:txBody>
        </p:sp>
        <p:sp>
          <p:nvSpPr>
            <p:cNvPr id="15378" name="Rectangle 31"/>
            <p:cNvSpPr>
              <a:spLocks noChangeArrowheads="1"/>
            </p:cNvSpPr>
            <p:nvPr/>
          </p:nvSpPr>
          <p:spPr bwMode="auto">
            <a:xfrm>
              <a:off x="4499" y="2513"/>
              <a:ext cx="50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High</a:t>
              </a:r>
              <a:endParaRPr lang="en-NZ" altLang="en-US"/>
            </a:p>
          </p:txBody>
        </p:sp>
        <p:sp>
          <p:nvSpPr>
            <p:cNvPr id="15379" name="Rectangle 32"/>
            <p:cNvSpPr>
              <a:spLocks noChangeArrowheads="1"/>
            </p:cNvSpPr>
            <p:nvPr/>
          </p:nvSpPr>
          <p:spPr bwMode="auto">
            <a:xfrm>
              <a:off x="1284" y="2918"/>
              <a:ext cx="45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Low</a:t>
              </a:r>
              <a:endParaRPr lang="en-NZ" altLang="en-US"/>
            </a:p>
          </p:txBody>
        </p:sp>
        <p:sp>
          <p:nvSpPr>
            <p:cNvPr id="15380" name="Rectangle 33"/>
            <p:cNvSpPr>
              <a:spLocks noChangeArrowheads="1"/>
            </p:cNvSpPr>
            <p:nvPr/>
          </p:nvSpPr>
          <p:spPr bwMode="auto">
            <a:xfrm>
              <a:off x="2296" y="2918"/>
              <a:ext cx="45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Low</a:t>
              </a:r>
              <a:endParaRPr lang="en-NZ" altLang="en-US"/>
            </a:p>
          </p:txBody>
        </p:sp>
        <p:sp>
          <p:nvSpPr>
            <p:cNvPr id="15381" name="Rectangle 34"/>
            <p:cNvSpPr>
              <a:spLocks noChangeArrowheads="1"/>
            </p:cNvSpPr>
            <p:nvPr/>
          </p:nvSpPr>
          <p:spPr bwMode="auto">
            <a:xfrm>
              <a:off x="3067" y="2918"/>
              <a:ext cx="93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Moderate</a:t>
              </a:r>
              <a:endParaRPr lang="en-NZ" altLang="en-US"/>
            </a:p>
          </p:txBody>
        </p:sp>
        <p:sp>
          <p:nvSpPr>
            <p:cNvPr id="15382" name="Rectangle 35"/>
            <p:cNvSpPr>
              <a:spLocks noChangeArrowheads="1"/>
            </p:cNvSpPr>
            <p:nvPr/>
          </p:nvSpPr>
          <p:spPr bwMode="auto">
            <a:xfrm>
              <a:off x="4280" y="2918"/>
              <a:ext cx="93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Moderate</a:t>
              </a:r>
              <a:endParaRPr lang="en-NZ" altLang="en-US"/>
            </a:p>
          </p:txBody>
        </p:sp>
        <p:sp>
          <p:nvSpPr>
            <p:cNvPr id="15383" name="Rectangle 36"/>
            <p:cNvSpPr>
              <a:spLocks noChangeArrowheads="1"/>
            </p:cNvSpPr>
            <p:nvPr/>
          </p:nvSpPr>
          <p:spPr bwMode="auto">
            <a:xfrm>
              <a:off x="3391" y="1540"/>
              <a:ext cx="69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Impact</a:t>
              </a:r>
              <a:endParaRPr lang="en-NZ" altLang="en-US"/>
            </a:p>
          </p:txBody>
        </p:sp>
        <p:sp>
          <p:nvSpPr>
            <p:cNvPr id="15384" name="Rectangle 37"/>
            <p:cNvSpPr>
              <a:spLocks noChangeArrowheads="1"/>
            </p:cNvSpPr>
            <p:nvPr/>
          </p:nvSpPr>
          <p:spPr bwMode="auto">
            <a:xfrm rot="-5400000">
              <a:off x="286" y="2439"/>
              <a:ext cx="102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Probability</a:t>
              </a:r>
              <a:endParaRPr lang="en-NZ" altLang="en-US"/>
            </a:p>
          </p:txBody>
        </p:sp>
        <p:sp>
          <p:nvSpPr>
            <p:cNvPr id="15385" name="Rectangle 38"/>
            <p:cNvSpPr>
              <a:spLocks noChangeArrowheads="1"/>
            </p:cNvSpPr>
            <p:nvPr/>
          </p:nvSpPr>
          <p:spPr bwMode="auto">
            <a:xfrm>
              <a:off x="3107" y="3239"/>
              <a:ext cx="12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Risk Severity</a:t>
              </a:r>
              <a:endParaRPr lang="en-NZ" altLang="en-US"/>
            </a:p>
          </p:txBody>
        </p:sp>
        <p:sp>
          <p:nvSpPr>
            <p:cNvPr id="15386" name="Rectangle 39"/>
            <p:cNvSpPr>
              <a:spLocks noChangeArrowheads="1"/>
            </p:cNvSpPr>
            <p:nvPr/>
          </p:nvSpPr>
          <p:spPr bwMode="auto">
            <a:xfrm rot="-5400000">
              <a:off x="4931" y="2560"/>
              <a:ext cx="12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NZ" altLang="en-US" sz="2500">
                  <a:solidFill>
                    <a:srgbClr val="000000"/>
                  </a:solidFill>
                </a:rPr>
                <a:t>Risk Severity</a:t>
              </a:r>
              <a:endParaRPr lang="en-NZ" altLang="en-US"/>
            </a:p>
          </p:txBody>
        </p:sp>
        <p:sp>
          <p:nvSpPr>
            <p:cNvPr id="15387" name="Line 40"/>
            <p:cNvSpPr>
              <a:spLocks noChangeShapeType="1"/>
            </p:cNvSpPr>
            <p:nvPr/>
          </p:nvSpPr>
          <p:spPr bwMode="auto">
            <a:xfrm>
              <a:off x="1986" y="1525"/>
              <a:ext cx="1" cy="19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388" name="Rectangle 41"/>
            <p:cNvSpPr>
              <a:spLocks noChangeArrowheads="1"/>
            </p:cNvSpPr>
            <p:nvPr/>
          </p:nvSpPr>
          <p:spPr bwMode="auto">
            <a:xfrm>
              <a:off x="1986" y="1525"/>
              <a:ext cx="8" cy="1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389" name="Line 42"/>
            <p:cNvSpPr>
              <a:spLocks noChangeShapeType="1"/>
            </p:cNvSpPr>
            <p:nvPr/>
          </p:nvSpPr>
          <p:spPr bwMode="auto">
            <a:xfrm>
              <a:off x="5385" y="1533"/>
              <a:ext cx="1" cy="16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390" name="Rectangle 43"/>
            <p:cNvSpPr>
              <a:spLocks noChangeArrowheads="1"/>
            </p:cNvSpPr>
            <p:nvPr/>
          </p:nvSpPr>
          <p:spPr bwMode="auto">
            <a:xfrm>
              <a:off x="5385" y="1533"/>
              <a:ext cx="8" cy="16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391" name="Line 44"/>
            <p:cNvSpPr>
              <a:spLocks noChangeShapeType="1"/>
            </p:cNvSpPr>
            <p:nvPr/>
          </p:nvSpPr>
          <p:spPr bwMode="auto">
            <a:xfrm>
              <a:off x="2958" y="1776"/>
              <a:ext cx="1" cy="145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392" name="Rectangle 45"/>
            <p:cNvSpPr>
              <a:spLocks noChangeArrowheads="1"/>
            </p:cNvSpPr>
            <p:nvPr/>
          </p:nvSpPr>
          <p:spPr bwMode="auto">
            <a:xfrm>
              <a:off x="2958" y="1776"/>
              <a:ext cx="8" cy="14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393" name="Line 46"/>
            <p:cNvSpPr>
              <a:spLocks noChangeShapeType="1"/>
            </p:cNvSpPr>
            <p:nvPr/>
          </p:nvSpPr>
          <p:spPr bwMode="auto">
            <a:xfrm>
              <a:off x="4010" y="1776"/>
              <a:ext cx="1" cy="145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394" name="Rectangle 47"/>
            <p:cNvSpPr>
              <a:spLocks noChangeArrowheads="1"/>
            </p:cNvSpPr>
            <p:nvPr/>
          </p:nvSpPr>
          <p:spPr bwMode="auto">
            <a:xfrm>
              <a:off x="4010" y="1776"/>
              <a:ext cx="8" cy="14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395" name="Line 48"/>
            <p:cNvSpPr>
              <a:spLocks noChangeShapeType="1"/>
            </p:cNvSpPr>
            <p:nvPr/>
          </p:nvSpPr>
          <p:spPr bwMode="auto">
            <a:xfrm>
              <a:off x="624" y="2010"/>
              <a:ext cx="1" cy="122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396" name="Rectangle 49"/>
            <p:cNvSpPr>
              <a:spLocks noChangeArrowheads="1"/>
            </p:cNvSpPr>
            <p:nvPr/>
          </p:nvSpPr>
          <p:spPr bwMode="auto">
            <a:xfrm>
              <a:off x="624" y="2010"/>
              <a:ext cx="8" cy="12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397" name="Line 50"/>
            <p:cNvSpPr>
              <a:spLocks noChangeShapeType="1"/>
            </p:cNvSpPr>
            <p:nvPr/>
          </p:nvSpPr>
          <p:spPr bwMode="auto">
            <a:xfrm>
              <a:off x="935" y="2018"/>
              <a:ext cx="1" cy="12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398" name="Rectangle 51"/>
            <p:cNvSpPr>
              <a:spLocks noChangeArrowheads="1"/>
            </p:cNvSpPr>
            <p:nvPr/>
          </p:nvSpPr>
          <p:spPr bwMode="auto">
            <a:xfrm>
              <a:off x="935" y="2018"/>
              <a:ext cx="8" cy="12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399" name="Line 52"/>
            <p:cNvSpPr>
              <a:spLocks noChangeShapeType="1"/>
            </p:cNvSpPr>
            <p:nvPr/>
          </p:nvSpPr>
          <p:spPr bwMode="auto">
            <a:xfrm>
              <a:off x="5696" y="2018"/>
              <a:ext cx="1" cy="14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400" name="Rectangle 53"/>
            <p:cNvSpPr>
              <a:spLocks noChangeArrowheads="1"/>
            </p:cNvSpPr>
            <p:nvPr/>
          </p:nvSpPr>
          <p:spPr bwMode="auto">
            <a:xfrm>
              <a:off x="5696" y="2018"/>
              <a:ext cx="8" cy="14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401" name="Line 54"/>
            <p:cNvSpPr>
              <a:spLocks noChangeShapeType="1"/>
            </p:cNvSpPr>
            <p:nvPr/>
          </p:nvSpPr>
          <p:spPr bwMode="auto">
            <a:xfrm>
              <a:off x="1994" y="1525"/>
              <a:ext cx="3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402" name="Rectangle 55"/>
            <p:cNvSpPr>
              <a:spLocks noChangeArrowheads="1"/>
            </p:cNvSpPr>
            <p:nvPr/>
          </p:nvSpPr>
          <p:spPr bwMode="auto">
            <a:xfrm>
              <a:off x="1994" y="1525"/>
              <a:ext cx="339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403" name="Line 56"/>
            <p:cNvSpPr>
              <a:spLocks noChangeShapeType="1"/>
            </p:cNvSpPr>
            <p:nvPr/>
          </p:nvSpPr>
          <p:spPr bwMode="auto">
            <a:xfrm>
              <a:off x="1994" y="1767"/>
              <a:ext cx="3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404" name="Rectangle 57"/>
            <p:cNvSpPr>
              <a:spLocks noChangeArrowheads="1"/>
            </p:cNvSpPr>
            <p:nvPr/>
          </p:nvSpPr>
          <p:spPr bwMode="auto">
            <a:xfrm>
              <a:off x="1994" y="1767"/>
              <a:ext cx="339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405" name="Line 58"/>
            <p:cNvSpPr>
              <a:spLocks noChangeShapeType="1"/>
            </p:cNvSpPr>
            <p:nvPr/>
          </p:nvSpPr>
          <p:spPr bwMode="auto">
            <a:xfrm>
              <a:off x="632" y="2010"/>
              <a:ext cx="507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406" name="Rectangle 59"/>
            <p:cNvSpPr>
              <a:spLocks noChangeArrowheads="1"/>
            </p:cNvSpPr>
            <p:nvPr/>
          </p:nvSpPr>
          <p:spPr bwMode="auto">
            <a:xfrm>
              <a:off x="632" y="2010"/>
              <a:ext cx="507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407" name="Line 60"/>
            <p:cNvSpPr>
              <a:spLocks noChangeShapeType="1"/>
            </p:cNvSpPr>
            <p:nvPr/>
          </p:nvSpPr>
          <p:spPr bwMode="auto">
            <a:xfrm>
              <a:off x="943" y="2415"/>
              <a:ext cx="44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408" name="Rectangle 61"/>
            <p:cNvSpPr>
              <a:spLocks noChangeArrowheads="1"/>
            </p:cNvSpPr>
            <p:nvPr/>
          </p:nvSpPr>
          <p:spPr bwMode="auto">
            <a:xfrm>
              <a:off x="943" y="2415"/>
              <a:ext cx="445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409" name="Line 62"/>
            <p:cNvSpPr>
              <a:spLocks noChangeShapeType="1"/>
            </p:cNvSpPr>
            <p:nvPr/>
          </p:nvSpPr>
          <p:spPr bwMode="auto">
            <a:xfrm>
              <a:off x="943" y="2820"/>
              <a:ext cx="44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410" name="Rectangle 63"/>
            <p:cNvSpPr>
              <a:spLocks noChangeArrowheads="1"/>
            </p:cNvSpPr>
            <p:nvPr/>
          </p:nvSpPr>
          <p:spPr bwMode="auto">
            <a:xfrm>
              <a:off x="943" y="2820"/>
              <a:ext cx="445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411" name="Line 64"/>
            <p:cNvSpPr>
              <a:spLocks noChangeShapeType="1"/>
            </p:cNvSpPr>
            <p:nvPr/>
          </p:nvSpPr>
          <p:spPr bwMode="auto">
            <a:xfrm>
              <a:off x="632" y="3224"/>
              <a:ext cx="476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412" name="Rectangle 65"/>
            <p:cNvSpPr>
              <a:spLocks noChangeArrowheads="1"/>
            </p:cNvSpPr>
            <p:nvPr/>
          </p:nvSpPr>
          <p:spPr bwMode="auto">
            <a:xfrm>
              <a:off x="632" y="3224"/>
              <a:ext cx="476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sp>
          <p:nvSpPr>
            <p:cNvPr id="15413" name="Line 66"/>
            <p:cNvSpPr>
              <a:spLocks noChangeShapeType="1"/>
            </p:cNvSpPr>
            <p:nvPr/>
          </p:nvSpPr>
          <p:spPr bwMode="auto">
            <a:xfrm>
              <a:off x="1994" y="3467"/>
              <a:ext cx="37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15414" name="Rectangle 67"/>
            <p:cNvSpPr>
              <a:spLocks noChangeArrowheads="1"/>
            </p:cNvSpPr>
            <p:nvPr/>
          </p:nvSpPr>
          <p:spPr bwMode="auto">
            <a:xfrm>
              <a:off x="1994" y="3467"/>
              <a:ext cx="37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NZ"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742950" y="-603448"/>
            <a:ext cx="8416925" cy="1143000"/>
          </a:xfrm>
        </p:spPr>
        <p:txBody>
          <a:bodyPr anchor="b"/>
          <a:lstStyle/>
          <a:p>
            <a:r>
              <a:rPr lang="en-GB" altLang="en-US" b="1" u="sng" dirty="0"/>
              <a:t>Project Control Plans</a:t>
            </a:r>
            <a:endParaRPr lang="en-AU" altLang="en-US" b="1" dirty="0"/>
          </a:p>
        </p:txBody>
      </p:sp>
      <p:sp>
        <p:nvSpPr>
          <p:cNvPr id="4099" name="Rectangle 3"/>
          <p:cNvSpPr>
            <a:spLocks noGrp="1" noChangeArrowheads="1"/>
          </p:cNvSpPr>
          <p:nvPr>
            <p:ph type="body" idx="4294967295"/>
          </p:nvPr>
        </p:nvSpPr>
        <p:spPr>
          <a:xfrm>
            <a:off x="918964" y="1340768"/>
            <a:ext cx="8499925" cy="4114800"/>
          </a:xfrm>
        </p:spPr>
        <p:txBody>
          <a:bodyPr/>
          <a:lstStyle/>
          <a:p>
            <a:pPr marL="290513" indent="0" fontAlgn="t">
              <a:lnSpc>
                <a:spcPct val="90000"/>
              </a:lnSpc>
              <a:buFontTx/>
              <a:buNone/>
            </a:pPr>
            <a:r>
              <a:rPr lang="en-GB" altLang="en-US" b="1" dirty="0"/>
              <a:t>Set up the following controls to bring the project to a successful conclusion</a:t>
            </a:r>
            <a:r>
              <a:rPr lang="en-GB" altLang="en-US" b="1" dirty="0" smtClean="0"/>
              <a:t>.</a:t>
            </a:r>
          </a:p>
          <a:p>
            <a:pPr marL="290513" indent="0" fontAlgn="t">
              <a:lnSpc>
                <a:spcPct val="90000"/>
              </a:lnSpc>
              <a:buFontTx/>
              <a:buNone/>
            </a:pPr>
            <a:endParaRPr lang="en-GB" altLang="en-US" b="1" dirty="0" smtClean="0"/>
          </a:p>
          <a:p>
            <a:pPr marL="290513" indent="0" fontAlgn="t">
              <a:lnSpc>
                <a:spcPct val="90000"/>
              </a:lnSpc>
            </a:pPr>
            <a:r>
              <a:rPr lang="en-GB" altLang="en-US" b="1" dirty="0" smtClean="0"/>
              <a:t> Scope Management</a:t>
            </a:r>
          </a:p>
          <a:p>
            <a:pPr marL="290513" indent="0" fontAlgn="t">
              <a:lnSpc>
                <a:spcPct val="90000"/>
              </a:lnSpc>
            </a:pPr>
            <a:r>
              <a:rPr lang="en-GB" altLang="en-US" b="1" dirty="0" smtClean="0"/>
              <a:t> Risk </a:t>
            </a:r>
            <a:r>
              <a:rPr lang="en-GB" altLang="en-US" b="1" dirty="0"/>
              <a:t>Management</a:t>
            </a:r>
          </a:p>
          <a:p>
            <a:pPr marL="290513" indent="0" fontAlgn="t">
              <a:lnSpc>
                <a:spcPct val="90000"/>
              </a:lnSpc>
            </a:pPr>
            <a:r>
              <a:rPr lang="en-GB" altLang="en-US" b="1" dirty="0" smtClean="0"/>
              <a:t> Quality </a:t>
            </a:r>
            <a:r>
              <a:rPr lang="en-GB" altLang="en-US" b="1" dirty="0"/>
              <a:t>Management</a:t>
            </a:r>
          </a:p>
          <a:p>
            <a:pPr marL="290513" indent="0" fontAlgn="t">
              <a:lnSpc>
                <a:spcPct val="90000"/>
              </a:lnSpc>
            </a:pPr>
            <a:r>
              <a:rPr lang="en-GB" altLang="en-US" b="1" dirty="0" smtClean="0"/>
              <a:t> Issue </a:t>
            </a:r>
            <a:r>
              <a:rPr lang="en-GB" altLang="en-US" b="1" dirty="0"/>
              <a:t>Management</a:t>
            </a:r>
          </a:p>
          <a:p>
            <a:pPr marL="290513" indent="0" fontAlgn="t">
              <a:lnSpc>
                <a:spcPct val="90000"/>
              </a:lnSpc>
            </a:pPr>
            <a:r>
              <a:rPr lang="en-GB" altLang="en-US" b="1" dirty="0" smtClean="0"/>
              <a:t> Communication </a:t>
            </a:r>
            <a:r>
              <a:rPr lang="en-GB" altLang="en-US" b="1" dirty="0"/>
              <a:t>Management</a:t>
            </a:r>
          </a:p>
          <a:p>
            <a:pPr marL="290513" indent="0" fontAlgn="t">
              <a:lnSpc>
                <a:spcPct val="90000"/>
              </a:lnSpc>
            </a:pPr>
            <a:r>
              <a:rPr lang="en-GB" altLang="en-US" b="1" dirty="0" smtClean="0"/>
              <a:t> Library</a:t>
            </a:r>
            <a:endParaRPr lang="en-GB" altLang="en-US" b="1" dirty="0"/>
          </a:p>
          <a:p>
            <a:pPr marL="290513" indent="0">
              <a:lnSpc>
                <a:spcPct val="90000"/>
              </a:lnSpc>
            </a:pPr>
            <a:endParaRPr lang="en-AU" altLang="en-US" dirty="0"/>
          </a:p>
        </p:txBody>
      </p:sp>
    </p:spTree>
    <p:extLst>
      <p:ext uri="{BB962C8B-B14F-4D97-AF65-F5344CB8AC3E}">
        <p14:creationId xmlns:p14="http://schemas.microsoft.com/office/powerpoint/2010/main" val="1712194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ED097C48-4F95-4821-B344-D9E36A233CB6}" type="slidenum">
              <a:rPr lang="en-US" altLang="en-US" sz="1000" smtClean="0">
                <a:solidFill>
                  <a:srgbClr val="800000"/>
                </a:solidFill>
                <a:latin typeface="Times New Roman" pitchFamily="18" charset="0"/>
              </a:rPr>
              <a:pPr>
                <a:spcBef>
                  <a:spcPct val="0"/>
                </a:spcBef>
                <a:buFontTx/>
                <a:buNone/>
              </a:pPr>
              <a:t>20</a:t>
            </a:fld>
            <a:endParaRPr lang="en-US" altLang="en-US" sz="1400" i="0" smtClean="0">
              <a:solidFill>
                <a:srgbClr val="800000"/>
              </a:solidFill>
              <a:latin typeface="Times New Roman" pitchFamily="18" charset="0"/>
            </a:endParaRPr>
          </a:p>
        </p:txBody>
      </p:sp>
      <p:sp>
        <p:nvSpPr>
          <p:cNvPr id="16387" name="Rectangle 2"/>
          <p:cNvSpPr>
            <a:spLocks noGrp="1" noChangeArrowheads="1"/>
          </p:cNvSpPr>
          <p:nvPr>
            <p:ph type="body" idx="1"/>
          </p:nvPr>
        </p:nvSpPr>
        <p:spPr/>
        <p:txBody>
          <a:bodyPr/>
          <a:lstStyle/>
          <a:p>
            <a:endParaRPr lang="en-US" altLang="en-US" sz="2000" smtClean="0"/>
          </a:p>
          <a:p>
            <a:r>
              <a:rPr lang="en-US" altLang="en-US" sz="2000" smtClean="0"/>
              <a:t>Risk mitigation is a process of minimizing and/or avoiding the impact of risks</a:t>
            </a:r>
          </a:p>
          <a:p>
            <a:endParaRPr lang="en-US" altLang="en-US" sz="2000" smtClean="0"/>
          </a:p>
          <a:p>
            <a:r>
              <a:rPr lang="en-US" altLang="en-US" sz="2000" smtClean="0"/>
              <a:t>It is a set of planned actions to either prevent the risk from occurring or to minimize its impact, if it occurs</a:t>
            </a:r>
          </a:p>
          <a:p>
            <a:endParaRPr lang="en-US" altLang="en-US" sz="2000" smtClean="0"/>
          </a:p>
          <a:p>
            <a:r>
              <a:rPr lang="en-US" altLang="en-US" sz="2000" smtClean="0"/>
              <a:t>The risks that have a high expected monetary value are considered first and mitigation plans worked out</a:t>
            </a:r>
          </a:p>
          <a:p>
            <a:endParaRPr lang="en-US" altLang="en-US" sz="2000" smtClean="0"/>
          </a:p>
          <a:p>
            <a:pPr>
              <a:buFontTx/>
              <a:buNone/>
            </a:pPr>
            <a:endParaRPr lang="en-US" altLang="en-US" sz="1800" smtClean="0">
              <a:latin typeface="TimesNewRoman,Bold"/>
            </a:endParaRPr>
          </a:p>
        </p:txBody>
      </p:sp>
      <p:sp>
        <p:nvSpPr>
          <p:cNvPr id="16388" name="Rectangle 3"/>
          <p:cNvSpPr>
            <a:spLocks noGrp="1" noChangeArrowheads="1"/>
          </p:cNvSpPr>
          <p:nvPr>
            <p:ph type="title"/>
          </p:nvPr>
        </p:nvSpPr>
        <p:spPr/>
        <p:txBody>
          <a:bodyPr/>
          <a:lstStyle/>
          <a:p>
            <a:r>
              <a:rPr lang="en-US" altLang="en-US" sz="2000" b="1" smtClean="0"/>
              <a:t>Risk Mitigation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C72291C4-B148-4286-8663-8C55EB129BDD}" type="slidenum">
              <a:rPr lang="en-US" altLang="en-US" sz="1000" smtClean="0">
                <a:solidFill>
                  <a:srgbClr val="800000"/>
                </a:solidFill>
                <a:latin typeface="Times New Roman" pitchFamily="18" charset="0"/>
              </a:rPr>
              <a:pPr>
                <a:spcBef>
                  <a:spcPct val="0"/>
                </a:spcBef>
                <a:buFontTx/>
                <a:buNone/>
              </a:pPr>
              <a:t>21</a:t>
            </a:fld>
            <a:endParaRPr lang="en-US" altLang="en-US" sz="1400" i="0" smtClean="0">
              <a:solidFill>
                <a:srgbClr val="800000"/>
              </a:solidFill>
              <a:latin typeface="Times New Roman" pitchFamily="18" charset="0"/>
            </a:endParaRPr>
          </a:p>
        </p:txBody>
      </p:sp>
      <p:sp>
        <p:nvSpPr>
          <p:cNvPr id="17411" name="Rectangle 2"/>
          <p:cNvSpPr>
            <a:spLocks noGrp="1" noChangeArrowheads="1"/>
          </p:cNvSpPr>
          <p:nvPr>
            <p:ph type="body" idx="1"/>
          </p:nvPr>
        </p:nvSpPr>
        <p:spPr/>
        <p:txBody>
          <a:bodyPr/>
          <a:lstStyle/>
          <a:p>
            <a:endParaRPr lang="en-US" altLang="en-US" sz="2000" smtClean="0"/>
          </a:p>
          <a:p>
            <a:r>
              <a:rPr lang="en-US" altLang="en-US" sz="2000" smtClean="0"/>
              <a:t>Risk monitoring is the process of continuously keeping track of the project environment and predicting the occurrence of risks</a:t>
            </a:r>
          </a:p>
          <a:p>
            <a:endParaRPr lang="en-US" altLang="en-US" sz="2000" smtClean="0"/>
          </a:p>
          <a:p>
            <a:r>
              <a:rPr lang="en-US" altLang="en-US" sz="2000" smtClean="0"/>
              <a:t>Based on some indications, mitigation actions may get triggered</a:t>
            </a:r>
          </a:p>
          <a:p>
            <a:endParaRPr lang="en-US" altLang="en-US" sz="2000" smtClean="0"/>
          </a:p>
          <a:p>
            <a:r>
              <a:rPr lang="en-US" altLang="en-US" sz="2000" smtClean="0"/>
              <a:t>Determining what indicators trigger what risks is a matter of experience</a:t>
            </a:r>
          </a:p>
          <a:p>
            <a:endParaRPr lang="en-US" altLang="en-US" sz="2000" smtClean="0"/>
          </a:p>
          <a:p>
            <a:pPr>
              <a:buFontTx/>
              <a:buNone/>
            </a:pPr>
            <a:endParaRPr lang="en-US" altLang="en-US" sz="1800" smtClean="0">
              <a:latin typeface="TimesNewRoman,Bold"/>
            </a:endParaRPr>
          </a:p>
        </p:txBody>
      </p:sp>
      <p:sp>
        <p:nvSpPr>
          <p:cNvPr id="17412" name="Rectangle 3"/>
          <p:cNvSpPr>
            <a:spLocks noGrp="1" noChangeArrowheads="1"/>
          </p:cNvSpPr>
          <p:nvPr>
            <p:ph type="title"/>
          </p:nvPr>
        </p:nvSpPr>
        <p:spPr/>
        <p:txBody>
          <a:bodyPr/>
          <a:lstStyle/>
          <a:p>
            <a:r>
              <a:rPr lang="en-US" altLang="en-US" sz="2000" b="1" smtClean="0"/>
              <a:t>Risk Monitoring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97" name="Group 41"/>
          <p:cNvGraphicFramePr>
            <a:graphicFrameLocks noGrp="1"/>
          </p:cNvGraphicFramePr>
          <p:nvPr/>
        </p:nvGraphicFramePr>
        <p:xfrm>
          <a:off x="247650" y="1397000"/>
          <a:ext cx="9242426" cy="3941764"/>
        </p:xfrm>
        <a:graphic>
          <a:graphicData uri="http://schemas.openxmlformats.org/drawingml/2006/table">
            <a:tbl>
              <a:tblPr/>
              <a:tblGrid>
                <a:gridCol w="1848142"/>
                <a:gridCol w="1404587"/>
                <a:gridCol w="1880806"/>
                <a:gridCol w="2128371"/>
                <a:gridCol w="1980520"/>
              </a:tblGrid>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1" i="0" u="none" strike="noStrike" cap="none" normalizeH="0" baseline="0" smtClean="0">
                          <a:ln>
                            <a:noFill/>
                          </a:ln>
                          <a:solidFill>
                            <a:schemeClr val="tx1"/>
                          </a:solidFill>
                          <a:effectLst/>
                          <a:latin typeface="Arial" pitchFamily="34" charset="0"/>
                          <a:cs typeface="Arial" pitchFamily="34" charset="0"/>
                        </a:rPr>
                        <a:t>Risk</a:t>
                      </a:r>
                      <a:endParaRPr kumimoji="0" lang="en-AU" altLang="en-US" sz="1600" b="1"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1" i="0" u="none" strike="noStrike" cap="none" normalizeH="0" baseline="0" smtClean="0">
                          <a:ln>
                            <a:noFill/>
                          </a:ln>
                          <a:solidFill>
                            <a:schemeClr val="tx1"/>
                          </a:solidFill>
                          <a:effectLst/>
                          <a:latin typeface="Arial" pitchFamily="34" charset="0"/>
                          <a:cs typeface="Arial" pitchFamily="34" charset="0"/>
                        </a:rPr>
                        <a:t>Chance</a:t>
                      </a:r>
                      <a:endParaRPr kumimoji="0" lang="en-AU" altLang="en-US" sz="1600" b="1"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1" i="0" u="none" strike="noStrike" cap="none" normalizeH="0" baseline="0" smtClean="0">
                          <a:ln>
                            <a:noFill/>
                          </a:ln>
                          <a:solidFill>
                            <a:schemeClr val="tx1"/>
                          </a:solidFill>
                          <a:effectLst/>
                          <a:latin typeface="Arial" pitchFamily="34" charset="0"/>
                          <a:cs typeface="Arial" pitchFamily="34" charset="0"/>
                        </a:rPr>
                        <a:t>Impact</a:t>
                      </a:r>
                      <a:endParaRPr kumimoji="0" lang="en-AU" altLang="en-US" sz="1600" b="1"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1" i="0" u="none" strike="noStrike" cap="none" normalizeH="0" baseline="0" smtClean="0">
                          <a:ln>
                            <a:noFill/>
                          </a:ln>
                          <a:solidFill>
                            <a:schemeClr val="tx1"/>
                          </a:solidFill>
                          <a:effectLst/>
                          <a:latin typeface="Arial" pitchFamily="34" charset="0"/>
                          <a:cs typeface="Arial" pitchFamily="34" charset="0"/>
                        </a:rPr>
                        <a:t>Assumptions / PRECAUTIONS</a:t>
                      </a:r>
                      <a:endParaRPr kumimoji="0" lang="en-AU" altLang="en-US" sz="1600" b="1"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1" i="0" u="none" strike="noStrike" cap="none" normalizeH="0" baseline="0" smtClean="0">
                          <a:ln>
                            <a:noFill/>
                          </a:ln>
                          <a:solidFill>
                            <a:schemeClr val="tx1"/>
                          </a:solidFill>
                          <a:effectLst/>
                          <a:latin typeface="Arial" pitchFamily="34" charset="0"/>
                          <a:cs typeface="Arial" pitchFamily="34" charset="0"/>
                        </a:rPr>
                        <a:t>Contigency</a:t>
                      </a:r>
                      <a:endParaRPr kumimoji="0" lang="en-AU" altLang="en-US" sz="1600" b="1"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Client changes requirements</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High</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Changes to budget and timeline</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Change Control procedures are in place</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Carry out in-depth requirements analysis</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4250">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Client is unsure of user interface</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Medium</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Changes to budget and timeline</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Client will be readily available to provide feedback</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Electrician unable to complete cabling</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Low</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Arial" pitchFamily="34" charset="0"/>
                        <a:cs typeface="Arial" pitchFamily="34" charset="0"/>
                      </a:endParaRPr>
                    </a:p>
                  </a:txBody>
                  <a:tcPr marL="99026" marR="990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 name="Rectangle 3"/>
          <p:cNvSpPr txBox="1">
            <a:spLocks noChangeArrowheads="1"/>
          </p:cNvSpPr>
          <p:nvPr/>
        </p:nvSpPr>
        <p:spPr>
          <a:xfrm>
            <a:off x="742950" y="198438"/>
            <a:ext cx="8416925" cy="1143000"/>
          </a:xfrm>
          <a:prstGeom prst="rect">
            <a:avLst/>
          </a:prstGeom>
        </p:spPr>
        <p:txBody>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defRPr>
            </a:lvl2pPr>
            <a:lvl3pPr algn="l" rtl="0" eaLnBrk="0" fontAlgn="base" hangingPunct="0">
              <a:spcBef>
                <a:spcPct val="0"/>
              </a:spcBef>
              <a:spcAft>
                <a:spcPct val="0"/>
              </a:spcAft>
              <a:defRPr sz="3200">
                <a:solidFill>
                  <a:schemeClr val="tx1"/>
                </a:solidFill>
                <a:latin typeface="Arial" pitchFamily="34" charset="0"/>
              </a:defRPr>
            </a:lvl3pPr>
            <a:lvl4pPr algn="l" rtl="0" eaLnBrk="0" fontAlgn="base" hangingPunct="0">
              <a:spcBef>
                <a:spcPct val="0"/>
              </a:spcBef>
              <a:spcAft>
                <a:spcPct val="0"/>
              </a:spcAft>
              <a:defRPr sz="3200">
                <a:solidFill>
                  <a:schemeClr val="tx1"/>
                </a:solidFill>
                <a:latin typeface="Arial" pitchFamily="34" charset="0"/>
              </a:defRPr>
            </a:lvl4pPr>
            <a:lvl5pPr algn="l" rtl="0" eaLnBrk="0" fontAlgn="base" hangingPunct="0">
              <a:spcBef>
                <a:spcPct val="0"/>
              </a:spcBef>
              <a:spcAft>
                <a:spcPct val="0"/>
              </a:spcAft>
              <a:defRPr sz="3200">
                <a:solidFill>
                  <a:schemeClr val="tx1"/>
                </a:solidFill>
                <a:latin typeface="Arial" pitchFamily="34" charset="0"/>
              </a:defRPr>
            </a:lvl5pPr>
            <a:lvl6pPr marL="457200" algn="l" rtl="0" eaLnBrk="0" fontAlgn="base" hangingPunct="0">
              <a:spcBef>
                <a:spcPct val="0"/>
              </a:spcBef>
              <a:spcAft>
                <a:spcPct val="0"/>
              </a:spcAft>
              <a:defRPr sz="3200">
                <a:solidFill>
                  <a:schemeClr val="tx1"/>
                </a:solidFill>
                <a:latin typeface="Arial" pitchFamily="34" charset="0"/>
              </a:defRPr>
            </a:lvl6pPr>
            <a:lvl7pPr marL="914400" algn="l" rtl="0" eaLnBrk="0" fontAlgn="base" hangingPunct="0">
              <a:spcBef>
                <a:spcPct val="0"/>
              </a:spcBef>
              <a:spcAft>
                <a:spcPct val="0"/>
              </a:spcAft>
              <a:defRPr sz="3200">
                <a:solidFill>
                  <a:schemeClr val="tx1"/>
                </a:solidFill>
                <a:latin typeface="Arial" pitchFamily="34" charset="0"/>
              </a:defRPr>
            </a:lvl7pPr>
            <a:lvl8pPr marL="1371600" algn="l" rtl="0" eaLnBrk="0" fontAlgn="base" hangingPunct="0">
              <a:spcBef>
                <a:spcPct val="0"/>
              </a:spcBef>
              <a:spcAft>
                <a:spcPct val="0"/>
              </a:spcAft>
              <a:defRPr sz="3200">
                <a:solidFill>
                  <a:schemeClr val="tx1"/>
                </a:solidFill>
                <a:latin typeface="Arial" pitchFamily="34" charset="0"/>
              </a:defRPr>
            </a:lvl8pPr>
            <a:lvl9pPr marL="1828800" algn="l" rtl="0" eaLnBrk="0" fontAlgn="base" hangingPunct="0">
              <a:spcBef>
                <a:spcPct val="0"/>
              </a:spcBef>
              <a:spcAft>
                <a:spcPct val="0"/>
              </a:spcAft>
              <a:defRPr sz="3200">
                <a:solidFill>
                  <a:schemeClr val="tx1"/>
                </a:solidFill>
                <a:latin typeface="Arial" pitchFamily="34" charset="0"/>
              </a:defRPr>
            </a:lvl9pPr>
          </a:lstStyle>
          <a:p>
            <a:pPr>
              <a:defRPr/>
            </a:pPr>
            <a:r>
              <a:rPr lang="en-US" altLang="en-US" sz="2000" b="1" kern="0" dirty="0" smtClean="0"/>
              <a:t>Risk Management Example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136"/>
          <p:cNvGrpSpPr>
            <a:grpSpLocks/>
          </p:cNvGrpSpPr>
          <p:nvPr/>
        </p:nvGrpSpPr>
        <p:grpSpPr bwMode="auto">
          <a:xfrm>
            <a:off x="412750" y="981075"/>
            <a:ext cx="9159875" cy="4824413"/>
            <a:chOff x="240" y="480"/>
            <a:chExt cx="5328" cy="3684"/>
          </a:xfrm>
        </p:grpSpPr>
        <p:grpSp>
          <p:nvGrpSpPr>
            <p:cNvPr id="19460" name="Group 133"/>
            <p:cNvGrpSpPr>
              <a:grpSpLocks/>
            </p:cNvGrpSpPr>
            <p:nvPr/>
          </p:nvGrpSpPr>
          <p:grpSpPr bwMode="auto">
            <a:xfrm>
              <a:off x="242" y="482"/>
              <a:ext cx="5324" cy="3680"/>
              <a:chOff x="0" y="461"/>
              <a:chExt cx="6428" cy="6078"/>
            </a:xfrm>
          </p:grpSpPr>
          <p:grpSp>
            <p:nvGrpSpPr>
              <p:cNvPr id="19462" name="Group 46"/>
              <p:cNvGrpSpPr>
                <a:grpSpLocks/>
              </p:cNvGrpSpPr>
              <p:nvPr/>
            </p:nvGrpSpPr>
            <p:grpSpPr bwMode="auto">
              <a:xfrm>
                <a:off x="0" y="461"/>
                <a:ext cx="1294" cy="422"/>
                <a:chOff x="0" y="461"/>
                <a:chExt cx="1294" cy="422"/>
              </a:xfrm>
            </p:grpSpPr>
            <p:sp>
              <p:nvSpPr>
                <p:cNvPr id="19588" name="Rectangle 45"/>
                <p:cNvSpPr>
                  <a:spLocks noChangeArrowheads="1"/>
                </p:cNvSpPr>
                <p:nvPr/>
              </p:nvSpPr>
              <p:spPr bwMode="auto">
                <a:xfrm>
                  <a:off x="0" y="461"/>
                  <a:ext cx="1294" cy="422"/>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nvGrpSpPr>
                <p:cNvPr id="19589" name="Group 44"/>
                <p:cNvGrpSpPr>
                  <a:grpSpLocks/>
                </p:cNvGrpSpPr>
                <p:nvPr/>
              </p:nvGrpSpPr>
              <p:grpSpPr bwMode="auto">
                <a:xfrm>
                  <a:off x="0" y="461"/>
                  <a:ext cx="1294" cy="422"/>
                  <a:chOff x="0" y="461"/>
                  <a:chExt cx="1294" cy="422"/>
                </a:xfrm>
              </p:grpSpPr>
              <p:sp>
                <p:nvSpPr>
                  <p:cNvPr id="19590" name="Rectangle 3"/>
                  <p:cNvSpPr>
                    <a:spLocks noChangeArrowheads="1"/>
                  </p:cNvSpPr>
                  <p:nvPr/>
                </p:nvSpPr>
                <p:spPr bwMode="auto">
                  <a:xfrm>
                    <a:off x="43" y="461"/>
                    <a:ext cx="1208" cy="422"/>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200">
                        <a:cs typeface="Times New Roman" pitchFamily="18" charset="0"/>
                      </a:rPr>
                      <a:t>RISK</a:t>
                    </a:r>
                  </a:p>
                  <a:p>
                    <a:pPr algn="ctr">
                      <a:spcBef>
                        <a:spcPct val="0"/>
                      </a:spcBef>
                      <a:buFontTx/>
                      <a:buNone/>
                    </a:pPr>
                    <a:endParaRPr lang="en-AU" altLang="en-US" sz="1200"/>
                  </a:p>
                </p:txBody>
              </p:sp>
              <p:sp>
                <p:nvSpPr>
                  <p:cNvPr id="19591" name="Rectangle 43"/>
                  <p:cNvSpPr>
                    <a:spLocks noChangeArrowheads="1"/>
                  </p:cNvSpPr>
                  <p:nvPr/>
                </p:nvSpPr>
                <p:spPr bwMode="auto">
                  <a:xfrm>
                    <a:off x="0" y="461"/>
                    <a:ext cx="129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grpSp>
            <p:nvGrpSpPr>
              <p:cNvPr id="19463" name="Group 50"/>
              <p:cNvGrpSpPr>
                <a:grpSpLocks/>
              </p:cNvGrpSpPr>
              <p:nvPr/>
            </p:nvGrpSpPr>
            <p:grpSpPr bwMode="auto">
              <a:xfrm>
                <a:off x="1294" y="461"/>
                <a:ext cx="680" cy="422"/>
                <a:chOff x="1294" y="461"/>
                <a:chExt cx="680" cy="422"/>
              </a:xfrm>
            </p:grpSpPr>
            <p:sp>
              <p:nvSpPr>
                <p:cNvPr id="19584" name="Rectangle 49"/>
                <p:cNvSpPr>
                  <a:spLocks noChangeArrowheads="1"/>
                </p:cNvSpPr>
                <p:nvPr/>
              </p:nvSpPr>
              <p:spPr bwMode="auto">
                <a:xfrm>
                  <a:off x="1294" y="461"/>
                  <a:ext cx="680" cy="422"/>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nvGrpSpPr>
                <p:cNvPr id="19585" name="Group 48"/>
                <p:cNvGrpSpPr>
                  <a:grpSpLocks/>
                </p:cNvGrpSpPr>
                <p:nvPr/>
              </p:nvGrpSpPr>
              <p:grpSpPr bwMode="auto">
                <a:xfrm>
                  <a:off x="1294" y="461"/>
                  <a:ext cx="680" cy="422"/>
                  <a:chOff x="1294" y="461"/>
                  <a:chExt cx="680" cy="422"/>
                </a:xfrm>
              </p:grpSpPr>
              <p:sp>
                <p:nvSpPr>
                  <p:cNvPr id="19586" name="Rectangle 4"/>
                  <p:cNvSpPr>
                    <a:spLocks noChangeArrowheads="1"/>
                  </p:cNvSpPr>
                  <p:nvPr/>
                </p:nvSpPr>
                <p:spPr bwMode="auto">
                  <a:xfrm>
                    <a:off x="1337" y="461"/>
                    <a:ext cx="594" cy="422"/>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100">
                        <a:cs typeface="Times New Roman" pitchFamily="18" charset="0"/>
                      </a:rPr>
                      <a:t>CHANCE</a:t>
                    </a:r>
                  </a:p>
                  <a:p>
                    <a:pPr algn="ctr">
                      <a:spcBef>
                        <a:spcPct val="0"/>
                      </a:spcBef>
                      <a:buFontTx/>
                      <a:buNone/>
                    </a:pPr>
                    <a:endParaRPr lang="en-AU" altLang="en-US" sz="1200"/>
                  </a:p>
                </p:txBody>
              </p:sp>
              <p:sp>
                <p:nvSpPr>
                  <p:cNvPr id="19587" name="Rectangle 47"/>
                  <p:cNvSpPr>
                    <a:spLocks noChangeArrowheads="1"/>
                  </p:cNvSpPr>
                  <p:nvPr/>
                </p:nvSpPr>
                <p:spPr bwMode="auto">
                  <a:xfrm>
                    <a:off x="1294" y="461"/>
                    <a:ext cx="680"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grpSp>
            <p:nvGrpSpPr>
              <p:cNvPr id="19464" name="Group 54"/>
              <p:cNvGrpSpPr>
                <a:grpSpLocks/>
              </p:cNvGrpSpPr>
              <p:nvPr/>
            </p:nvGrpSpPr>
            <p:grpSpPr bwMode="auto">
              <a:xfrm>
                <a:off x="1974" y="461"/>
                <a:ext cx="1730" cy="422"/>
                <a:chOff x="1974" y="461"/>
                <a:chExt cx="1730" cy="422"/>
              </a:xfrm>
            </p:grpSpPr>
            <p:sp>
              <p:nvSpPr>
                <p:cNvPr id="19580" name="Rectangle 53"/>
                <p:cNvSpPr>
                  <a:spLocks noChangeArrowheads="1"/>
                </p:cNvSpPr>
                <p:nvPr/>
              </p:nvSpPr>
              <p:spPr bwMode="auto">
                <a:xfrm>
                  <a:off x="1974" y="461"/>
                  <a:ext cx="1730" cy="422"/>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nvGrpSpPr>
                <p:cNvPr id="19581" name="Group 52"/>
                <p:cNvGrpSpPr>
                  <a:grpSpLocks/>
                </p:cNvGrpSpPr>
                <p:nvPr/>
              </p:nvGrpSpPr>
              <p:grpSpPr bwMode="auto">
                <a:xfrm>
                  <a:off x="1974" y="461"/>
                  <a:ext cx="1730" cy="422"/>
                  <a:chOff x="1974" y="461"/>
                  <a:chExt cx="1730" cy="422"/>
                </a:xfrm>
              </p:grpSpPr>
              <p:sp>
                <p:nvSpPr>
                  <p:cNvPr id="19582" name="Rectangle 5"/>
                  <p:cNvSpPr>
                    <a:spLocks noChangeArrowheads="1"/>
                  </p:cNvSpPr>
                  <p:nvPr/>
                </p:nvSpPr>
                <p:spPr bwMode="auto">
                  <a:xfrm>
                    <a:off x="2017" y="461"/>
                    <a:ext cx="1644" cy="422"/>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200">
                        <a:cs typeface="Times New Roman" pitchFamily="18" charset="0"/>
                      </a:rPr>
                      <a:t>IMPACT</a:t>
                    </a:r>
                  </a:p>
                  <a:p>
                    <a:pPr algn="ctr">
                      <a:spcBef>
                        <a:spcPct val="0"/>
                      </a:spcBef>
                      <a:buFontTx/>
                      <a:buNone/>
                    </a:pPr>
                    <a:endParaRPr lang="en-AU" altLang="en-US"/>
                  </a:p>
                </p:txBody>
              </p:sp>
              <p:sp>
                <p:nvSpPr>
                  <p:cNvPr id="19583" name="Rectangle 51"/>
                  <p:cNvSpPr>
                    <a:spLocks noChangeArrowheads="1"/>
                  </p:cNvSpPr>
                  <p:nvPr/>
                </p:nvSpPr>
                <p:spPr bwMode="auto">
                  <a:xfrm>
                    <a:off x="1974" y="461"/>
                    <a:ext cx="1730"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grpSp>
            <p:nvGrpSpPr>
              <p:cNvPr id="19465" name="Group 58"/>
              <p:cNvGrpSpPr>
                <a:grpSpLocks/>
              </p:cNvGrpSpPr>
              <p:nvPr/>
            </p:nvGrpSpPr>
            <p:grpSpPr bwMode="auto">
              <a:xfrm>
                <a:off x="3704" y="461"/>
                <a:ext cx="1528" cy="422"/>
                <a:chOff x="3704" y="461"/>
                <a:chExt cx="1528" cy="422"/>
              </a:xfrm>
            </p:grpSpPr>
            <p:sp>
              <p:nvSpPr>
                <p:cNvPr id="19576" name="Rectangle 57"/>
                <p:cNvSpPr>
                  <a:spLocks noChangeArrowheads="1"/>
                </p:cNvSpPr>
                <p:nvPr/>
              </p:nvSpPr>
              <p:spPr bwMode="auto">
                <a:xfrm>
                  <a:off x="3704" y="461"/>
                  <a:ext cx="1528" cy="422"/>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nvGrpSpPr>
                <p:cNvPr id="19577" name="Group 56"/>
                <p:cNvGrpSpPr>
                  <a:grpSpLocks/>
                </p:cNvGrpSpPr>
                <p:nvPr/>
              </p:nvGrpSpPr>
              <p:grpSpPr bwMode="auto">
                <a:xfrm>
                  <a:off x="3704" y="461"/>
                  <a:ext cx="1528" cy="422"/>
                  <a:chOff x="3704" y="461"/>
                  <a:chExt cx="1528" cy="422"/>
                </a:xfrm>
              </p:grpSpPr>
              <p:sp>
                <p:nvSpPr>
                  <p:cNvPr id="19578" name="Rectangle 6"/>
                  <p:cNvSpPr>
                    <a:spLocks noChangeArrowheads="1"/>
                  </p:cNvSpPr>
                  <p:nvPr/>
                </p:nvSpPr>
                <p:spPr bwMode="auto">
                  <a:xfrm>
                    <a:off x="3747" y="461"/>
                    <a:ext cx="1442" cy="422"/>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200">
                        <a:cs typeface="Times New Roman" pitchFamily="18" charset="0"/>
                      </a:rPr>
                      <a:t>ASSUMPTIONS</a:t>
                    </a:r>
                    <a:r>
                      <a:rPr lang="en-NZ" altLang="en-US" sz="1200">
                        <a:cs typeface="Times New Roman" pitchFamily="18" charset="0"/>
                      </a:rPr>
                      <a:t> / PRECAUTIONS</a:t>
                    </a:r>
                    <a:endParaRPr lang="en-AU" altLang="en-US" sz="1200">
                      <a:cs typeface="Times New Roman" pitchFamily="18" charset="0"/>
                    </a:endParaRPr>
                  </a:p>
                  <a:p>
                    <a:pPr algn="ctr">
                      <a:spcBef>
                        <a:spcPct val="0"/>
                      </a:spcBef>
                      <a:buFontTx/>
                      <a:buNone/>
                    </a:pPr>
                    <a:endParaRPr lang="en-AU" altLang="en-US"/>
                  </a:p>
                </p:txBody>
              </p:sp>
              <p:sp>
                <p:nvSpPr>
                  <p:cNvPr id="19579" name="Rectangle 55"/>
                  <p:cNvSpPr>
                    <a:spLocks noChangeArrowheads="1"/>
                  </p:cNvSpPr>
                  <p:nvPr/>
                </p:nvSpPr>
                <p:spPr bwMode="auto">
                  <a:xfrm>
                    <a:off x="3704" y="461"/>
                    <a:ext cx="1528"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grpSp>
            <p:nvGrpSpPr>
              <p:cNvPr id="19466" name="Group 62"/>
              <p:cNvGrpSpPr>
                <a:grpSpLocks/>
              </p:cNvGrpSpPr>
              <p:nvPr/>
            </p:nvGrpSpPr>
            <p:grpSpPr bwMode="auto">
              <a:xfrm>
                <a:off x="5232" y="461"/>
                <a:ext cx="1196" cy="422"/>
                <a:chOff x="5232" y="461"/>
                <a:chExt cx="1196" cy="422"/>
              </a:xfrm>
            </p:grpSpPr>
            <p:sp>
              <p:nvSpPr>
                <p:cNvPr id="19572" name="Rectangle 61"/>
                <p:cNvSpPr>
                  <a:spLocks noChangeArrowheads="1"/>
                </p:cNvSpPr>
                <p:nvPr/>
              </p:nvSpPr>
              <p:spPr bwMode="auto">
                <a:xfrm>
                  <a:off x="5232" y="461"/>
                  <a:ext cx="1196" cy="422"/>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nvGrpSpPr>
                <p:cNvPr id="19573" name="Group 60"/>
                <p:cNvGrpSpPr>
                  <a:grpSpLocks/>
                </p:cNvGrpSpPr>
                <p:nvPr/>
              </p:nvGrpSpPr>
              <p:grpSpPr bwMode="auto">
                <a:xfrm>
                  <a:off x="5232" y="461"/>
                  <a:ext cx="1196" cy="422"/>
                  <a:chOff x="5232" y="461"/>
                  <a:chExt cx="1196" cy="422"/>
                </a:xfrm>
              </p:grpSpPr>
              <p:sp>
                <p:nvSpPr>
                  <p:cNvPr id="19574" name="Rectangle 7"/>
                  <p:cNvSpPr>
                    <a:spLocks noChangeArrowheads="1"/>
                  </p:cNvSpPr>
                  <p:nvPr/>
                </p:nvSpPr>
                <p:spPr bwMode="auto">
                  <a:xfrm>
                    <a:off x="5275" y="461"/>
                    <a:ext cx="1110" cy="422"/>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AU" altLang="en-US" sz="1200">
                        <a:cs typeface="Times New Roman" pitchFamily="18" charset="0"/>
                      </a:rPr>
                      <a:t>CONTINGENCY</a:t>
                    </a:r>
                  </a:p>
                  <a:p>
                    <a:pPr algn="ctr">
                      <a:spcBef>
                        <a:spcPct val="0"/>
                      </a:spcBef>
                      <a:buFontTx/>
                      <a:buNone/>
                    </a:pPr>
                    <a:endParaRPr lang="en-AU" altLang="en-US" sz="1300"/>
                  </a:p>
                </p:txBody>
              </p:sp>
              <p:sp>
                <p:nvSpPr>
                  <p:cNvPr id="19575" name="Rectangle 59"/>
                  <p:cNvSpPr>
                    <a:spLocks noChangeArrowheads="1"/>
                  </p:cNvSpPr>
                  <p:nvPr/>
                </p:nvSpPr>
                <p:spPr bwMode="auto">
                  <a:xfrm>
                    <a:off x="5232" y="461"/>
                    <a:ext cx="119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grpSp>
            <p:nvGrpSpPr>
              <p:cNvPr id="19467" name="Group 64"/>
              <p:cNvGrpSpPr>
                <a:grpSpLocks/>
              </p:cNvGrpSpPr>
              <p:nvPr/>
            </p:nvGrpSpPr>
            <p:grpSpPr bwMode="auto">
              <a:xfrm>
                <a:off x="0" y="883"/>
                <a:ext cx="1294" cy="808"/>
                <a:chOff x="0" y="883"/>
                <a:chExt cx="1294" cy="808"/>
              </a:xfrm>
            </p:grpSpPr>
            <p:sp>
              <p:nvSpPr>
                <p:cNvPr id="19570" name="Rectangle 8"/>
                <p:cNvSpPr>
                  <a:spLocks noChangeArrowheads="1"/>
                </p:cNvSpPr>
                <p:nvPr/>
              </p:nvSpPr>
              <p:spPr bwMode="auto">
                <a:xfrm>
                  <a:off x="43" y="883"/>
                  <a:ext cx="120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71" name="Rectangle 63"/>
                <p:cNvSpPr>
                  <a:spLocks noChangeArrowheads="1"/>
                </p:cNvSpPr>
                <p:nvPr/>
              </p:nvSpPr>
              <p:spPr bwMode="auto">
                <a:xfrm>
                  <a:off x="0" y="883"/>
                  <a:ext cx="129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68" name="Group 66"/>
              <p:cNvGrpSpPr>
                <a:grpSpLocks/>
              </p:cNvGrpSpPr>
              <p:nvPr/>
            </p:nvGrpSpPr>
            <p:grpSpPr bwMode="auto">
              <a:xfrm>
                <a:off x="1294" y="883"/>
                <a:ext cx="680" cy="808"/>
                <a:chOff x="1294" y="883"/>
                <a:chExt cx="680" cy="808"/>
              </a:xfrm>
            </p:grpSpPr>
            <p:sp>
              <p:nvSpPr>
                <p:cNvPr id="19568" name="Rectangle 9"/>
                <p:cNvSpPr>
                  <a:spLocks noChangeArrowheads="1"/>
                </p:cNvSpPr>
                <p:nvPr/>
              </p:nvSpPr>
              <p:spPr bwMode="auto">
                <a:xfrm>
                  <a:off x="1337" y="883"/>
                  <a:ext cx="5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69" name="Rectangle 65"/>
                <p:cNvSpPr>
                  <a:spLocks noChangeArrowheads="1"/>
                </p:cNvSpPr>
                <p:nvPr/>
              </p:nvSpPr>
              <p:spPr bwMode="auto">
                <a:xfrm>
                  <a:off x="1294" y="883"/>
                  <a:ext cx="6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69" name="Group 68"/>
              <p:cNvGrpSpPr>
                <a:grpSpLocks/>
              </p:cNvGrpSpPr>
              <p:nvPr/>
            </p:nvGrpSpPr>
            <p:grpSpPr bwMode="auto">
              <a:xfrm>
                <a:off x="1974" y="883"/>
                <a:ext cx="1730" cy="808"/>
                <a:chOff x="1974" y="883"/>
                <a:chExt cx="1730" cy="808"/>
              </a:xfrm>
            </p:grpSpPr>
            <p:sp>
              <p:nvSpPr>
                <p:cNvPr id="19566" name="Rectangle 10"/>
                <p:cNvSpPr>
                  <a:spLocks noChangeArrowheads="1"/>
                </p:cNvSpPr>
                <p:nvPr/>
              </p:nvSpPr>
              <p:spPr bwMode="auto">
                <a:xfrm>
                  <a:off x="2017" y="883"/>
                  <a:ext cx="164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67" name="Rectangle 67"/>
                <p:cNvSpPr>
                  <a:spLocks noChangeArrowheads="1"/>
                </p:cNvSpPr>
                <p:nvPr/>
              </p:nvSpPr>
              <p:spPr bwMode="auto">
                <a:xfrm>
                  <a:off x="1974" y="883"/>
                  <a:ext cx="173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70" name="Group 70"/>
              <p:cNvGrpSpPr>
                <a:grpSpLocks/>
              </p:cNvGrpSpPr>
              <p:nvPr/>
            </p:nvGrpSpPr>
            <p:grpSpPr bwMode="auto">
              <a:xfrm>
                <a:off x="3704" y="883"/>
                <a:ext cx="1528" cy="808"/>
                <a:chOff x="3704" y="883"/>
                <a:chExt cx="1528" cy="808"/>
              </a:xfrm>
            </p:grpSpPr>
            <p:sp>
              <p:nvSpPr>
                <p:cNvPr id="19564" name="Rectangle 11"/>
                <p:cNvSpPr>
                  <a:spLocks noChangeArrowheads="1"/>
                </p:cNvSpPr>
                <p:nvPr/>
              </p:nvSpPr>
              <p:spPr bwMode="auto">
                <a:xfrm>
                  <a:off x="3747" y="883"/>
                  <a:ext cx="1442"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65" name="Rectangle 69"/>
                <p:cNvSpPr>
                  <a:spLocks noChangeArrowheads="1"/>
                </p:cNvSpPr>
                <p:nvPr/>
              </p:nvSpPr>
              <p:spPr bwMode="auto">
                <a:xfrm>
                  <a:off x="3704" y="883"/>
                  <a:ext cx="1528"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71" name="Group 72"/>
              <p:cNvGrpSpPr>
                <a:grpSpLocks/>
              </p:cNvGrpSpPr>
              <p:nvPr/>
            </p:nvGrpSpPr>
            <p:grpSpPr bwMode="auto">
              <a:xfrm>
                <a:off x="5232" y="883"/>
                <a:ext cx="1196" cy="808"/>
                <a:chOff x="5232" y="883"/>
                <a:chExt cx="1196" cy="808"/>
              </a:xfrm>
            </p:grpSpPr>
            <p:sp>
              <p:nvSpPr>
                <p:cNvPr id="19562" name="Rectangle 12"/>
                <p:cNvSpPr>
                  <a:spLocks noChangeArrowheads="1"/>
                </p:cNvSpPr>
                <p:nvPr/>
              </p:nvSpPr>
              <p:spPr bwMode="auto">
                <a:xfrm>
                  <a:off x="5275" y="883"/>
                  <a:ext cx="111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63" name="Rectangle 71"/>
                <p:cNvSpPr>
                  <a:spLocks noChangeArrowheads="1"/>
                </p:cNvSpPr>
                <p:nvPr/>
              </p:nvSpPr>
              <p:spPr bwMode="auto">
                <a:xfrm>
                  <a:off x="5232" y="883"/>
                  <a:ext cx="119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72" name="Group 74"/>
              <p:cNvGrpSpPr>
                <a:grpSpLocks/>
              </p:cNvGrpSpPr>
              <p:nvPr/>
            </p:nvGrpSpPr>
            <p:grpSpPr bwMode="auto">
              <a:xfrm>
                <a:off x="0" y="1691"/>
                <a:ext cx="1294" cy="808"/>
                <a:chOff x="0" y="1691"/>
                <a:chExt cx="1294" cy="808"/>
              </a:xfrm>
            </p:grpSpPr>
            <p:sp>
              <p:nvSpPr>
                <p:cNvPr id="19560" name="Rectangle 13"/>
                <p:cNvSpPr>
                  <a:spLocks noChangeArrowheads="1"/>
                </p:cNvSpPr>
                <p:nvPr/>
              </p:nvSpPr>
              <p:spPr bwMode="auto">
                <a:xfrm>
                  <a:off x="43" y="1691"/>
                  <a:ext cx="120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61" name="Rectangle 73"/>
                <p:cNvSpPr>
                  <a:spLocks noChangeArrowheads="1"/>
                </p:cNvSpPr>
                <p:nvPr/>
              </p:nvSpPr>
              <p:spPr bwMode="auto">
                <a:xfrm>
                  <a:off x="0" y="1691"/>
                  <a:ext cx="129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73" name="Group 76"/>
              <p:cNvGrpSpPr>
                <a:grpSpLocks/>
              </p:cNvGrpSpPr>
              <p:nvPr/>
            </p:nvGrpSpPr>
            <p:grpSpPr bwMode="auto">
              <a:xfrm>
                <a:off x="1294" y="1691"/>
                <a:ext cx="680" cy="808"/>
                <a:chOff x="1294" y="1691"/>
                <a:chExt cx="680" cy="808"/>
              </a:xfrm>
            </p:grpSpPr>
            <p:sp>
              <p:nvSpPr>
                <p:cNvPr id="19558" name="Rectangle 14"/>
                <p:cNvSpPr>
                  <a:spLocks noChangeArrowheads="1"/>
                </p:cNvSpPr>
                <p:nvPr/>
              </p:nvSpPr>
              <p:spPr bwMode="auto">
                <a:xfrm>
                  <a:off x="1337" y="1691"/>
                  <a:ext cx="5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59" name="Rectangle 75"/>
                <p:cNvSpPr>
                  <a:spLocks noChangeArrowheads="1"/>
                </p:cNvSpPr>
                <p:nvPr/>
              </p:nvSpPr>
              <p:spPr bwMode="auto">
                <a:xfrm>
                  <a:off x="1294" y="1691"/>
                  <a:ext cx="6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74" name="Group 78"/>
              <p:cNvGrpSpPr>
                <a:grpSpLocks/>
              </p:cNvGrpSpPr>
              <p:nvPr/>
            </p:nvGrpSpPr>
            <p:grpSpPr bwMode="auto">
              <a:xfrm>
                <a:off x="1974" y="1691"/>
                <a:ext cx="1730" cy="808"/>
                <a:chOff x="1974" y="1691"/>
                <a:chExt cx="1730" cy="808"/>
              </a:xfrm>
            </p:grpSpPr>
            <p:sp>
              <p:nvSpPr>
                <p:cNvPr id="19556" name="Rectangle 15"/>
                <p:cNvSpPr>
                  <a:spLocks noChangeArrowheads="1"/>
                </p:cNvSpPr>
                <p:nvPr/>
              </p:nvSpPr>
              <p:spPr bwMode="auto">
                <a:xfrm>
                  <a:off x="2017" y="1691"/>
                  <a:ext cx="164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57" name="Rectangle 77"/>
                <p:cNvSpPr>
                  <a:spLocks noChangeArrowheads="1"/>
                </p:cNvSpPr>
                <p:nvPr/>
              </p:nvSpPr>
              <p:spPr bwMode="auto">
                <a:xfrm>
                  <a:off x="1974" y="1691"/>
                  <a:ext cx="173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75" name="Group 80"/>
              <p:cNvGrpSpPr>
                <a:grpSpLocks/>
              </p:cNvGrpSpPr>
              <p:nvPr/>
            </p:nvGrpSpPr>
            <p:grpSpPr bwMode="auto">
              <a:xfrm>
                <a:off x="3704" y="1691"/>
                <a:ext cx="1528" cy="808"/>
                <a:chOff x="3704" y="1691"/>
                <a:chExt cx="1528" cy="808"/>
              </a:xfrm>
            </p:grpSpPr>
            <p:sp>
              <p:nvSpPr>
                <p:cNvPr id="19554" name="Rectangle 16"/>
                <p:cNvSpPr>
                  <a:spLocks noChangeArrowheads="1"/>
                </p:cNvSpPr>
                <p:nvPr/>
              </p:nvSpPr>
              <p:spPr bwMode="auto">
                <a:xfrm>
                  <a:off x="3747" y="1691"/>
                  <a:ext cx="1442"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55" name="Rectangle 79"/>
                <p:cNvSpPr>
                  <a:spLocks noChangeArrowheads="1"/>
                </p:cNvSpPr>
                <p:nvPr/>
              </p:nvSpPr>
              <p:spPr bwMode="auto">
                <a:xfrm>
                  <a:off x="3704" y="1691"/>
                  <a:ext cx="1528"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76" name="Group 82"/>
              <p:cNvGrpSpPr>
                <a:grpSpLocks/>
              </p:cNvGrpSpPr>
              <p:nvPr/>
            </p:nvGrpSpPr>
            <p:grpSpPr bwMode="auto">
              <a:xfrm>
                <a:off x="5232" y="1691"/>
                <a:ext cx="1196" cy="808"/>
                <a:chOff x="5232" y="1691"/>
                <a:chExt cx="1196" cy="808"/>
              </a:xfrm>
            </p:grpSpPr>
            <p:sp>
              <p:nvSpPr>
                <p:cNvPr id="19552" name="Rectangle 17"/>
                <p:cNvSpPr>
                  <a:spLocks noChangeArrowheads="1"/>
                </p:cNvSpPr>
                <p:nvPr/>
              </p:nvSpPr>
              <p:spPr bwMode="auto">
                <a:xfrm>
                  <a:off x="5275" y="1691"/>
                  <a:ext cx="111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53" name="Rectangle 81"/>
                <p:cNvSpPr>
                  <a:spLocks noChangeArrowheads="1"/>
                </p:cNvSpPr>
                <p:nvPr/>
              </p:nvSpPr>
              <p:spPr bwMode="auto">
                <a:xfrm>
                  <a:off x="5232" y="1691"/>
                  <a:ext cx="119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77" name="Group 84"/>
              <p:cNvGrpSpPr>
                <a:grpSpLocks/>
              </p:cNvGrpSpPr>
              <p:nvPr/>
            </p:nvGrpSpPr>
            <p:grpSpPr bwMode="auto">
              <a:xfrm>
                <a:off x="0" y="2499"/>
                <a:ext cx="1294" cy="808"/>
                <a:chOff x="0" y="2499"/>
                <a:chExt cx="1294" cy="808"/>
              </a:xfrm>
            </p:grpSpPr>
            <p:sp>
              <p:nvSpPr>
                <p:cNvPr id="19550" name="Rectangle 18"/>
                <p:cNvSpPr>
                  <a:spLocks noChangeArrowheads="1"/>
                </p:cNvSpPr>
                <p:nvPr/>
              </p:nvSpPr>
              <p:spPr bwMode="auto">
                <a:xfrm>
                  <a:off x="43" y="2499"/>
                  <a:ext cx="120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51" name="Rectangle 83"/>
                <p:cNvSpPr>
                  <a:spLocks noChangeArrowheads="1"/>
                </p:cNvSpPr>
                <p:nvPr/>
              </p:nvSpPr>
              <p:spPr bwMode="auto">
                <a:xfrm>
                  <a:off x="0" y="2499"/>
                  <a:ext cx="129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78" name="Group 86"/>
              <p:cNvGrpSpPr>
                <a:grpSpLocks/>
              </p:cNvGrpSpPr>
              <p:nvPr/>
            </p:nvGrpSpPr>
            <p:grpSpPr bwMode="auto">
              <a:xfrm>
                <a:off x="1294" y="2499"/>
                <a:ext cx="680" cy="808"/>
                <a:chOff x="1294" y="2499"/>
                <a:chExt cx="680" cy="808"/>
              </a:xfrm>
            </p:grpSpPr>
            <p:sp>
              <p:nvSpPr>
                <p:cNvPr id="19548" name="Rectangle 19"/>
                <p:cNvSpPr>
                  <a:spLocks noChangeArrowheads="1"/>
                </p:cNvSpPr>
                <p:nvPr/>
              </p:nvSpPr>
              <p:spPr bwMode="auto">
                <a:xfrm>
                  <a:off x="1337" y="2499"/>
                  <a:ext cx="5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49" name="Rectangle 85"/>
                <p:cNvSpPr>
                  <a:spLocks noChangeArrowheads="1"/>
                </p:cNvSpPr>
                <p:nvPr/>
              </p:nvSpPr>
              <p:spPr bwMode="auto">
                <a:xfrm>
                  <a:off x="1294" y="2499"/>
                  <a:ext cx="6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79" name="Group 88"/>
              <p:cNvGrpSpPr>
                <a:grpSpLocks/>
              </p:cNvGrpSpPr>
              <p:nvPr/>
            </p:nvGrpSpPr>
            <p:grpSpPr bwMode="auto">
              <a:xfrm>
                <a:off x="1974" y="2499"/>
                <a:ext cx="1730" cy="808"/>
                <a:chOff x="1974" y="2499"/>
                <a:chExt cx="1730" cy="808"/>
              </a:xfrm>
            </p:grpSpPr>
            <p:sp>
              <p:nvSpPr>
                <p:cNvPr id="19546" name="Rectangle 20"/>
                <p:cNvSpPr>
                  <a:spLocks noChangeArrowheads="1"/>
                </p:cNvSpPr>
                <p:nvPr/>
              </p:nvSpPr>
              <p:spPr bwMode="auto">
                <a:xfrm>
                  <a:off x="2017" y="2499"/>
                  <a:ext cx="164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47" name="Rectangle 87"/>
                <p:cNvSpPr>
                  <a:spLocks noChangeArrowheads="1"/>
                </p:cNvSpPr>
                <p:nvPr/>
              </p:nvSpPr>
              <p:spPr bwMode="auto">
                <a:xfrm>
                  <a:off x="1974" y="2499"/>
                  <a:ext cx="173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80" name="Group 90"/>
              <p:cNvGrpSpPr>
                <a:grpSpLocks/>
              </p:cNvGrpSpPr>
              <p:nvPr/>
            </p:nvGrpSpPr>
            <p:grpSpPr bwMode="auto">
              <a:xfrm>
                <a:off x="3704" y="2499"/>
                <a:ext cx="1528" cy="808"/>
                <a:chOff x="3704" y="2499"/>
                <a:chExt cx="1528" cy="808"/>
              </a:xfrm>
            </p:grpSpPr>
            <p:sp>
              <p:nvSpPr>
                <p:cNvPr id="19544" name="Rectangle 21"/>
                <p:cNvSpPr>
                  <a:spLocks noChangeArrowheads="1"/>
                </p:cNvSpPr>
                <p:nvPr/>
              </p:nvSpPr>
              <p:spPr bwMode="auto">
                <a:xfrm>
                  <a:off x="3747" y="2499"/>
                  <a:ext cx="1442"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45" name="Rectangle 89"/>
                <p:cNvSpPr>
                  <a:spLocks noChangeArrowheads="1"/>
                </p:cNvSpPr>
                <p:nvPr/>
              </p:nvSpPr>
              <p:spPr bwMode="auto">
                <a:xfrm>
                  <a:off x="3704" y="2499"/>
                  <a:ext cx="1528"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81" name="Group 92"/>
              <p:cNvGrpSpPr>
                <a:grpSpLocks/>
              </p:cNvGrpSpPr>
              <p:nvPr/>
            </p:nvGrpSpPr>
            <p:grpSpPr bwMode="auto">
              <a:xfrm>
                <a:off x="5232" y="2499"/>
                <a:ext cx="1196" cy="808"/>
                <a:chOff x="5232" y="2499"/>
                <a:chExt cx="1196" cy="808"/>
              </a:xfrm>
            </p:grpSpPr>
            <p:sp>
              <p:nvSpPr>
                <p:cNvPr id="19542" name="Rectangle 22"/>
                <p:cNvSpPr>
                  <a:spLocks noChangeArrowheads="1"/>
                </p:cNvSpPr>
                <p:nvPr/>
              </p:nvSpPr>
              <p:spPr bwMode="auto">
                <a:xfrm>
                  <a:off x="5275" y="2499"/>
                  <a:ext cx="111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43" name="Rectangle 91"/>
                <p:cNvSpPr>
                  <a:spLocks noChangeArrowheads="1"/>
                </p:cNvSpPr>
                <p:nvPr/>
              </p:nvSpPr>
              <p:spPr bwMode="auto">
                <a:xfrm>
                  <a:off x="5232" y="2499"/>
                  <a:ext cx="119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82" name="Group 94"/>
              <p:cNvGrpSpPr>
                <a:grpSpLocks/>
              </p:cNvGrpSpPr>
              <p:nvPr/>
            </p:nvGrpSpPr>
            <p:grpSpPr bwMode="auto">
              <a:xfrm>
                <a:off x="0" y="3307"/>
                <a:ext cx="1294" cy="808"/>
                <a:chOff x="0" y="3307"/>
                <a:chExt cx="1294" cy="808"/>
              </a:xfrm>
            </p:grpSpPr>
            <p:sp>
              <p:nvSpPr>
                <p:cNvPr id="19540" name="Rectangle 23"/>
                <p:cNvSpPr>
                  <a:spLocks noChangeArrowheads="1"/>
                </p:cNvSpPr>
                <p:nvPr/>
              </p:nvSpPr>
              <p:spPr bwMode="auto">
                <a:xfrm>
                  <a:off x="43" y="3307"/>
                  <a:ext cx="120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41" name="Rectangle 93"/>
                <p:cNvSpPr>
                  <a:spLocks noChangeArrowheads="1"/>
                </p:cNvSpPr>
                <p:nvPr/>
              </p:nvSpPr>
              <p:spPr bwMode="auto">
                <a:xfrm>
                  <a:off x="0" y="3307"/>
                  <a:ext cx="129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83" name="Group 96"/>
              <p:cNvGrpSpPr>
                <a:grpSpLocks/>
              </p:cNvGrpSpPr>
              <p:nvPr/>
            </p:nvGrpSpPr>
            <p:grpSpPr bwMode="auto">
              <a:xfrm>
                <a:off x="1294" y="3307"/>
                <a:ext cx="680" cy="808"/>
                <a:chOff x="1294" y="3307"/>
                <a:chExt cx="680" cy="808"/>
              </a:xfrm>
            </p:grpSpPr>
            <p:sp>
              <p:nvSpPr>
                <p:cNvPr id="19538" name="Rectangle 24"/>
                <p:cNvSpPr>
                  <a:spLocks noChangeArrowheads="1"/>
                </p:cNvSpPr>
                <p:nvPr/>
              </p:nvSpPr>
              <p:spPr bwMode="auto">
                <a:xfrm>
                  <a:off x="1337" y="3307"/>
                  <a:ext cx="5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39" name="Rectangle 95"/>
                <p:cNvSpPr>
                  <a:spLocks noChangeArrowheads="1"/>
                </p:cNvSpPr>
                <p:nvPr/>
              </p:nvSpPr>
              <p:spPr bwMode="auto">
                <a:xfrm>
                  <a:off x="1294" y="3307"/>
                  <a:ext cx="6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84" name="Group 98"/>
              <p:cNvGrpSpPr>
                <a:grpSpLocks/>
              </p:cNvGrpSpPr>
              <p:nvPr/>
            </p:nvGrpSpPr>
            <p:grpSpPr bwMode="auto">
              <a:xfrm>
                <a:off x="1974" y="3307"/>
                <a:ext cx="1730" cy="808"/>
                <a:chOff x="1974" y="3307"/>
                <a:chExt cx="1730" cy="808"/>
              </a:xfrm>
            </p:grpSpPr>
            <p:sp>
              <p:nvSpPr>
                <p:cNvPr id="19536" name="Rectangle 25"/>
                <p:cNvSpPr>
                  <a:spLocks noChangeArrowheads="1"/>
                </p:cNvSpPr>
                <p:nvPr/>
              </p:nvSpPr>
              <p:spPr bwMode="auto">
                <a:xfrm>
                  <a:off x="2017" y="3307"/>
                  <a:ext cx="164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37" name="Rectangle 97"/>
                <p:cNvSpPr>
                  <a:spLocks noChangeArrowheads="1"/>
                </p:cNvSpPr>
                <p:nvPr/>
              </p:nvSpPr>
              <p:spPr bwMode="auto">
                <a:xfrm>
                  <a:off x="1974" y="3307"/>
                  <a:ext cx="173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85" name="Group 100"/>
              <p:cNvGrpSpPr>
                <a:grpSpLocks/>
              </p:cNvGrpSpPr>
              <p:nvPr/>
            </p:nvGrpSpPr>
            <p:grpSpPr bwMode="auto">
              <a:xfrm>
                <a:off x="3704" y="3307"/>
                <a:ext cx="1528" cy="808"/>
                <a:chOff x="3704" y="3307"/>
                <a:chExt cx="1528" cy="808"/>
              </a:xfrm>
            </p:grpSpPr>
            <p:sp>
              <p:nvSpPr>
                <p:cNvPr id="19534" name="Rectangle 26"/>
                <p:cNvSpPr>
                  <a:spLocks noChangeArrowheads="1"/>
                </p:cNvSpPr>
                <p:nvPr/>
              </p:nvSpPr>
              <p:spPr bwMode="auto">
                <a:xfrm>
                  <a:off x="3747" y="3307"/>
                  <a:ext cx="1442"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35" name="Rectangle 99"/>
                <p:cNvSpPr>
                  <a:spLocks noChangeArrowheads="1"/>
                </p:cNvSpPr>
                <p:nvPr/>
              </p:nvSpPr>
              <p:spPr bwMode="auto">
                <a:xfrm>
                  <a:off x="3704" y="3307"/>
                  <a:ext cx="1528"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86" name="Group 102"/>
              <p:cNvGrpSpPr>
                <a:grpSpLocks/>
              </p:cNvGrpSpPr>
              <p:nvPr/>
            </p:nvGrpSpPr>
            <p:grpSpPr bwMode="auto">
              <a:xfrm>
                <a:off x="5232" y="3307"/>
                <a:ext cx="1196" cy="808"/>
                <a:chOff x="5232" y="3307"/>
                <a:chExt cx="1196" cy="808"/>
              </a:xfrm>
            </p:grpSpPr>
            <p:sp>
              <p:nvSpPr>
                <p:cNvPr id="19532" name="Rectangle 27"/>
                <p:cNvSpPr>
                  <a:spLocks noChangeArrowheads="1"/>
                </p:cNvSpPr>
                <p:nvPr/>
              </p:nvSpPr>
              <p:spPr bwMode="auto">
                <a:xfrm>
                  <a:off x="5275" y="3307"/>
                  <a:ext cx="111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33" name="Rectangle 101"/>
                <p:cNvSpPr>
                  <a:spLocks noChangeArrowheads="1"/>
                </p:cNvSpPr>
                <p:nvPr/>
              </p:nvSpPr>
              <p:spPr bwMode="auto">
                <a:xfrm>
                  <a:off x="5232" y="3307"/>
                  <a:ext cx="119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87" name="Group 104"/>
              <p:cNvGrpSpPr>
                <a:grpSpLocks/>
              </p:cNvGrpSpPr>
              <p:nvPr/>
            </p:nvGrpSpPr>
            <p:grpSpPr bwMode="auto">
              <a:xfrm>
                <a:off x="0" y="4115"/>
                <a:ext cx="1294" cy="808"/>
                <a:chOff x="0" y="4115"/>
                <a:chExt cx="1294" cy="808"/>
              </a:xfrm>
            </p:grpSpPr>
            <p:sp>
              <p:nvSpPr>
                <p:cNvPr id="19530" name="Rectangle 28"/>
                <p:cNvSpPr>
                  <a:spLocks noChangeArrowheads="1"/>
                </p:cNvSpPr>
                <p:nvPr/>
              </p:nvSpPr>
              <p:spPr bwMode="auto">
                <a:xfrm>
                  <a:off x="43" y="4115"/>
                  <a:ext cx="120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31" name="Rectangle 103"/>
                <p:cNvSpPr>
                  <a:spLocks noChangeArrowheads="1"/>
                </p:cNvSpPr>
                <p:nvPr/>
              </p:nvSpPr>
              <p:spPr bwMode="auto">
                <a:xfrm>
                  <a:off x="0" y="4115"/>
                  <a:ext cx="129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88" name="Group 106"/>
              <p:cNvGrpSpPr>
                <a:grpSpLocks/>
              </p:cNvGrpSpPr>
              <p:nvPr/>
            </p:nvGrpSpPr>
            <p:grpSpPr bwMode="auto">
              <a:xfrm>
                <a:off x="1294" y="4115"/>
                <a:ext cx="680" cy="808"/>
                <a:chOff x="1294" y="4115"/>
                <a:chExt cx="680" cy="808"/>
              </a:xfrm>
            </p:grpSpPr>
            <p:sp>
              <p:nvSpPr>
                <p:cNvPr id="19528" name="Rectangle 29"/>
                <p:cNvSpPr>
                  <a:spLocks noChangeArrowheads="1"/>
                </p:cNvSpPr>
                <p:nvPr/>
              </p:nvSpPr>
              <p:spPr bwMode="auto">
                <a:xfrm>
                  <a:off x="1337" y="4115"/>
                  <a:ext cx="5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29" name="Rectangle 105"/>
                <p:cNvSpPr>
                  <a:spLocks noChangeArrowheads="1"/>
                </p:cNvSpPr>
                <p:nvPr/>
              </p:nvSpPr>
              <p:spPr bwMode="auto">
                <a:xfrm>
                  <a:off x="1294" y="4115"/>
                  <a:ext cx="6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89" name="Group 108"/>
              <p:cNvGrpSpPr>
                <a:grpSpLocks/>
              </p:cNvGrpSpPr>
              <p:nvPr/>
            </p:nvGrpSpPr>
            <p:grpSpPr bwMode="auto">
              <a:xfrm>
                <a:off x="1974" y="4115"/>
                <a:ext cx="1730" cy="808"/>
                <a:chOff x="1974" y="4115"/>
                <a:chExt cx="1730" cy="808"/>
              </a:xfrm>
            </p:grpSpPr>
            <p:sp>
              <p:nvSpPr>
                <p:cNvPr id="19526" name="Rectangle 30"/>
                <p:cNvSpPr>
                  <a:spLocks noChangeArrowheads="1"/>
                </p:cNvSpPr>
                <p:nvPr/>
              </p:nvSpPr>
              <p:spPr bwMode="auto">
                <a:xfrm>
                  <a:off x="2017" y="4115"/>
                  <a:ext cx="164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27" name="Rectangle 107"/>
                <p:cNvSpPr>
                  <a:spLocks noChangeArrowheads="1"/>
                </p:cNvSpPr>
                <p:nvPr/>
              </p:nvSpPr>
              <p:spPr bwMode="auto">
                <a:xfrm>
                  <a:off x="1974" y="4115"/>
                  <a:ext cx="173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90" name="Group 110"/>
              <p:cNvGrpSpPr>
                <a:grpSpLocks/>
              </p:cNvGrpSpPr>
              <p:nvPr/>
            </p:nvGrpSpPr>
            <p:grpSpPr bwMode="auto">
              <a:xfrm>
                <a:off x="3704" y="4115"/>
                <a:ext cx="1528" cy="808"/>
                <a:chOff x="3704" y="4115"/>
                <a:chExt cx="1528" cy="808"/>
              </a:xfrm>
            </p:grpSpPr>
            <p:sp>
              <p:nvSpPr>
                <p:cNvPr id="19524" name="Rectangle 31"/>
                <p:cNvSpPr>
                  <a:spLocks noChangeArrowheads="1"/>
                </p:cNvSpPr>
                <p:nvPr/>
              </p:nvSpPr>
              <p:spPr bwMode="auto">
                <a:xfrm>
                  <a:off x="3747" y="4115"/>
                  <a:ext cx="1442"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25" name="Rectangle 109"/>
                <p:cNvSpPr>
                  <a:spLocks noChangeArrowheads="1"/>
                </p:cNvSpPr>
                <p:nvPr/>
              </p:nvSpPr>
              <p:spPr bwMode="auto">
                <a:xfrm>
                  <a:off x="3704" y="4115"/>
                  <a:ext cx="1528"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91" name="Group 112"/>
              <p:cNvGrpSpPr>
                <a:grpSpLocks/>
              </p:cNvGrpSpPr>
              <p:nvPr/>
            </p:nvGrpSpPr>
            <p:grpSpPr bwMode="auto">
              <a:xfrm>
                <a:off x="5232" y="4115"/>
                <a:ext cx="1196" cy="808"/>
                <a:chOff x="5232" y="4115"/>
                <a:chExt cx="1196" cy="808"/>
              </a:xfrm>
            </p:grpSpPr>
            <p:sp>
              <p:nvSpPr>
                <p:cNvPr id="19522" name="Rectangle 32"/>
                <p:cNvSpPr>
                  <a:spLocks noChangeArrowheads="1"/>
                </p:cNvSpPr>
                <p:nvPr/>
              </p:nvSpPr>
              <p:spPr bwMode="auto">
                <a:xfrm>
                  <a:off x="5275" y="4115"/>
                  <a:ext cx="111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23" name="Rectangle 111"/>
                <p:cNvSpPr>
                  <a:spLocks noChangeArrowheads="1"/>
                </p:cNvSpPr>
                <p:nvPr/>
              </p:nvSpPr>
              <p:spPr bwMode="auto">
                <a:xfrm>
                  <a:off x="5232" y="4115"/>
                  <a:ext cx="119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92" name="Group 114"/>
              <p:cNvGrpSpPr>
                <a:grpSpLocks/>
              </p:cNvGrpSpPr>
              <p:nvPr/>
            </p:nvGrpSpPr>
            <p:grpSpPr bwMode="auto">
              <a:xfrm>
                <a:off x="0" y="4923"/>
                <a:ext cx="1294" cy="808"/>
                <a:chOff x="0" y="4923"/>
                <a:chExt cx="1294" cy="808"/>
              </a:xfrm>
            </p:grpSpPr>
            <p:sp>
              <p:nvSpPr>
                <p:cNvPr id="19520" name="Rectangle 33"/>
                <p:cNvSpPr>
                  <a:spLocks noChangeArrowheads="1"/>
                </p:cNvSpPr>
                <p:nvPr/>
              </p:nvSpPr>
              <p:spPr bwMode="auto">
                <a:xfrm>
                  <a:off x="43" y="4923"/>
                  <a:ext cx="120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21" name="Rectangle 113"/>
                <p:cNvSpPr>
                  <a:spLocks noChangeArrowheads="1"/>
                </p:cNvSpPr>
                <p:nvPr/>
              </p:nvSpPr>
              <p:spPr bwMode="auto">
                <a:xfrm>
                  <a:off x="0" y="4923"/>
                  <a:ext cx="129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93" name="Group 116"/>
              <p:cNvGrpSpPr>
                <a:grpSpLocks/>
              </p:cNvGrpSpPr>
              <p:nvPr/>
            </p:nvGrpSpPr>
            <p:grpSpPr bwMode="auto">
              <a:xfrm>
                <a:off x="1294" y="4923"/>
                <a:ext cx="680" cy="808"/>
                <a:chOff x="1294" y="4923"/>
                <a:chExt cx="680" cy="808"/>
              </a:xfrm>
            </p:grpSpPr>
            <p:sp>
              <p:nvSpPr>
                <p:cNvPr id="19518" name="Rectangle 34"/>
                <p:cNvSpPr>
                  <a:spLocks noChangeArrowheads="1"/>
                </p:cNvSpPr>
                <p:nvPr/>
              </p:nvSpPr>
              <p:spPr bwMode="auto">
                <a:xfrm>
                  <a:off x="1337" y="4923"/>
                  <a:ext cx="5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19" name="Rectangle 115"/>
                <p:cNvSpPr>
                  <a:spLocks noChangeArrowheads="1"/>
                </p:cNvSpPr>
                <p:nvPr/>
              </p:nvSpPr>
              <p:spPr bwMode="auto">
                <a:xfrm>
                  <a:off x="1294" y="4923"/>
                  <a:ext cx="6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94" name="Group 118"/>
              <p:cNvGrpSpPr>
                <a:grpSpLocks/>
              </p:cNvGrpSpPr>
              <p:nvPr/>
            </p:nvGrpSpPr>
            <p:grpSpPr bwMode="auto">
              <a:xfrm>
                <a:off x="1974" y="4923"/>
                <a:ext cx="1730" cy="808"/>
                <a:chOff x="1974" y="4923"/>
                <a:chExt cx="1730" cy="808"/>
              </a:xfrm>
            </p:grpSpPr>
            <p:sp>
              <p:nvSpPr>
                <p:cNvPr id="19516" name="Rectangle 35"/>
                <p:cNvSpPr>
                  <a:spLocks noChangeArrowheads="1"/>
                </p:cNvSpPr>
                <p:nvPr/>
              </p:nvSpPr>
              <p:spPr bwMode="auto">
                <a:xfrm>
                  <a:off x="2017" y="4923"/>
                  <a:ext cx="164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17" name="Rectangle 117"/>
                <p:cNvSpPr>
                  <a:spLocks noChangeArrowheads="1"/>
                </p:cNvSpPr>
                <p:nvPr/>
              </p:nvSpPr>
              <p:spPr bwMode="auto">
                <a:xfrm>
                  <a:off x="1974" y="4923"/>
                  <a:ext cx="173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95" name="Group 120"/>
              <p:cNvGrpSpPr>
                <a:grpSpLocks/>
              </p:cNvGrpSpPr>
              <p:nvPr/>
            </p:nvGrpSpPr>
            <p:grpSpPr bwMode="auto">
              <a:xfrm>
                <a:off x="3704" y="4923"/>
                <a:ext cx="1528" cy="808"/>
                <a:chOff x="3704" y="4923"/>
                <a:chExt cx="1528" cy="808"/>
              </a:xfrm>
            </p:grpSpPr>
            <p:sp>
              <p:nvSpPr>
                <p:cNvPr id="19514" name="Rectangle 36"/>
                <p:cNvSpPr>
                  <a:spLocks noChangeArrowheads="1"/>
                </p:cNvSpPr>
                <p:nvPr/>
              </p:nvSpPr>
              <p:spPr bwMode="auto">
                <a:xfrm>
                  <a:off x="3747" y="4923"/>
                  <a:ext cx="1442"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15" name="Rectangle 119"/>
                <p:cNvSpPr>
                  <a:spLocks noChangeArrowheads="1"/>
                </p:cNvSpPr>
                <p:nvPr/>
              </p:nvSpPr>
              <p:spPr bwMode="auto">
                <a:xfrm>
                  <a:off x="3704" y="4923"/>
                  <a:ext cx="1528"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96" name="Group 122"/>
              <p:cNvGrpSpPr>
                <a:grpSpLocks/>
              </p:cNvGrpSpPr>
              <p:nvPr/>
            </p:nvGrpSpPr>
            <p:grpSpPr bwMode="auto">
              <a:xfrm>
                <a:off x="5232" y="4923"/>
                <a:ext cx="1196" cy="808"/>
                <a:chOff x="5232" y="4923"/>
                <a:chExt cx="1196" cy="808"/>
              </a:xfrm>
            </p:grpSpPr>
            <p:sp>
              <p:nvSpPr>
                <p:cNvPr id="19512" name="Rectangle 37"/>
                <p:cNvSpPr>
                  <a:spLocks noChangeArrowheads="1"/>
                </p:cNvSpPr>
                <p:nvPr/>
              </p:nvSpPr>
              <p:spPr bwMode="auto">
                <a:xfrm>
                  <a:off x="5275" y="4923"/>
                  <a:ext cx="111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13" name="Rectangle 121"/>
                <p:cNvSpPr>
                  <a:spLocks noChangeArrowheads="1"/>
                </p:cNvSpPr>
                <p:nvPr/>
              </p:nvSpPr>
              <p:spPr bwMode="auto">
                <a:xfrm>
                  <a:off x="5232" y="4923"/>
                  <a:ext cx="119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97" name="Group 124"/>
              <p:cNvGrpSpPr>
                <a:grpSpLocks/>
              </p:cNvGrpSpPr>
              <p:nvPr/>
            </p:nvGrpSpPr>
            <p:grpSpPr bwMode="auto">
              <a:xfrm>
                <a:off x="0" y="5731"/>
                <a:ext cx="1294" cy="808"/>
                <a:chOff x="0" y="5731"/>
                <a:chExt cx="1294" cy="808"/>
              </a:xfrm>
            </p:grpSpPr>
            <p:sp>
              <p:nvSpPr>
                <p:cNvPr id="19510" name="Rectangle 38"/>
                <p:cNvSpPr>
                  <a:spLocks noChangeArrowheads="1"/>
                </p:cNvSpPr>
                <p:nvPr/>
              </p:nvSpPr>
              <p:spPr bwMode="auto">
                <a:xfrm>
                  <a:off x="43" y="5731"/>
                  <a:ext cx="120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100">
                      <a:cs typeface="Times New Roman" pitchFamily="18" charset="0"/>
                    </a:rPr>
                    <a:t> </a:t>
                  </a:r>
                  <a:endParaRPr lang="en-AU" altLang="en-US" sz="1000">
                    <a:cs typeface="Times New Roman" pitchFamily="18" charset="0"/>
                  </a:endParaRPr>
                </a:p>
                <a:p>
                  <a:pPr algn="ctr">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11" name="Rectangle 123"/>
                <p:cNvSpPr>
                  <a:spLocks noChangeArrowheads="1"/>
                </p:cNvSpPr>
                <p:nvPr/>
              </p:nvSpPr>
              <p:spPr bwMode="auto">
                <a:xfrm>
                  <a:off x="0" y="5731"/>
                  <a:ext cx="129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98" name="Group 126"/>
              <p:cNvGrpSpPr>
                <a:grpSpLocks/>
              </p:cNvGrpSpPr>
              <p:nvPr/>
            </p:nvGrpSpPr>
            <p:grpSpPr bwMode="auto">
              <a:xfrm>
                <a:off x="1294" y="5731"/>
                <a:ext cx="680" cy="808"/>
                <a:chOff x="1294" y="5731"/>
                <a:chExt cx="680" cy="808"/>
              </a:xfrm>
            </p:grpSpPr>
            <p:sp>
              <p:nvSpPr>
                <p:cNvPr id="19508" name="Rectangle 39"/>
                <p:cNvSpPr>
                  <a:spLocks noChangeArrowheads="1"/>
                </p:cNvSpPr>
                <p:nvPr/>
              </p:nvSpPr>
              <p:spPr bwMode="auto">
                <a:xfrm>
                  <a:off x="1337" y="5731"/>
                  <a:ext cx="5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09" name="Rectangle 125"/>
                <p:cNvSpPr>
                  <a:spLocks noChangeArrowheads="1"/>
                </p:cNvSpPr>
                <p:nvPr/>
              </p:nvSpPr>
              <p:spPr bwMode="auto">
                <a:xfrm>
                  <a:off x="1294" y="5731"/>
                  <a:ext cx="6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499" name="Group 128"/>
              <p:cNvGrpSpPr>
                <a:grpSpLocks/>
              </p:cNvGrpSpPr>
              <p:nvPr/>
            </p:nvGrpSpPr>
            <p:grpSpPr bwMode="auto">
              <a:xfrm>
                <a:off x="1974" y="5731"/>
                <a:ext cx="1730" cy="808"/>
                <a:chOff x="1974" y="5731"/>
                <a:chExt cx="1730" cy="808"/>
              </a:xfrm>
            </p:grpSpPr>
            <p:sp>
              <p:nvSpPr>
                <p:cNvPr id="19506" name="Rectangle 40"/>
                <p:cNvSpPr>
                  <a:spLocks noChangeArrowheads="1"/>
                </p:cNvSpPr>
                <p:nvPr/>
              </p:nvSpPr>
              <p:spPr bwMode="auto">
                <a:xfrm>
                  <a:off x="2017" y="5731"/>
                  <a:ext cx="164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07" name="Rectangle 127"/>
                <p:cNvSpPr>
                  <a:spLocks noChangeArrowheads="1"/>
                </p:cNvSpPr>
                <p:nvPr/>
              </p:nvSpPr>
              <p:spPr bwMode="auto">
                <a:xfrm>
                  <a:off x="1974" y="5731"/>
                  <a:ext cx="173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500" name="Group 130"/>
              <p:cNvGrpSpPr>
                <a:grpSpLocks/>
              </p:cNvGrpSpPr>
              <p:nvPr/>
            </p:nvGrpSpPr>
            <p:grpSpPr bwMode="auto">
              <a:xfrm>
                <a:off x="3704" y="5731"/>
                <a:ext cx="1528" cy="808"/>
                <a:chOff x="3704" y="5731"/>
                <a:chExt cx="1528" cy="808"/>
              </a:xfrm>
            </p:grpSpPr>
            <p:sp>
              <p:nvSpPr>
                <p:cNvPr id="19504" name="Rectangle 41"/>
                <p:cNvSpPr>
                  <a:spLocks noChangeArrowheads="1"/>
                </p:cNvSpPr>
                <p:nvPr/>
              </p:nvSpPr>
              <p:spPr bwMode="auto">
                <a:xfrm>
                  <a:off x="3747" y="5731"/>
                  <a:ext cx="1442"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05" name="Rectangle 129"/>
                <p:cNvSpPr>
                  <a:spLocks noChangeArrowheads="1"/>
                </p:cNvSpPr>
                <p:nvPr/>
              </p:nvSpPr>
              <p:spPr bwMode="auto">
                <a:xfrm>
                  <a:off x="3704" y="5731"/>
                  <a:ext cx="1528"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nvGrpSpPr>
              <p:cNvPr id="19501" name="Group 132"/>
              <p:cNvGrpSpPr>
                <a:grpSpLocks/>
              </p:cNvGrpSpPr>
              <p:nvPr/>
            </p:nvGrpSpPr>
            <p:grpSpPr bwMode="auto">
              <a:xfrm>
                <a:off x="5232" y="5731"/>
                <a:ext cx="1196" cy="808"/>
                <a:chOff x="5232" y="5731"/>
                <a:chExt cx="1196" cy="808"/>
              </a:xfrm>
            </p:grpSpPr>
            <p:sp>
              <p:nvSpPr>
                <p:cNvPr id="19502" name="Rectangle 42"/>
                <p:cNvSpPr>
                  <a:spLocks noChangeArrowheads="1"/>
                </p:cNvSpPr>
                <p:nvPr/>
              </p:nvSpPr>
              <p:spPr bwMode="auto">
                <a:xfrm>
                  <a:off x="5275" y="5731"/>
                  <a:ext cx="111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000">
                      <a:cs typeface="Times New Roman" pitchFamily="18" charset="0"/>
                    </a:rPr>
                    <a:t> </a:t>
                  </a:r>
                </a:p>
                <a:p>
                  <a:pPr algn="ctr">
                    <a:spcBef>
                      <a:spcPct val="0"/>
                    </a:spcBef>
                    <a:buFontTx/>
                    <a:buNone/>
                  </a:pPr>
                  <a:endParaRPr lang="en-AU" altLang="en-US"/>
                </a:p>
              </p:txBody>
            </p:sp>
            <p:sp>
              <p:nvSpPr>
                <p:cNvPr id="19503" name="Rectangle 131"/>
                <p:cNvSpPr>
                  <a:spLocks noChangeArrowheads="1"/>
                </p:cNvSpPr>
                <p:nvPr/>
              </p:nvSpPr>
              <p:spPr bwMode="auto">
                <a:xfrm>
                  <a:off x="5232" y="5731"/>
                  <a:ext cx="119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grpSp>
        <p:sp>
          <p:nvSpPr>
            <p:cNvPr id="19461" name="Rectangle 134"/>
            <p:cNvSpPr>
              <a:spLocks noChangeArrowheads="1"/>
            </p:cNvSpPr>
            <p:nvPr/>
          </p:nvSpPr>
          <p:spPr bwMode="auto">
            <a:xfrm>
              <a:off x="240" y="480"/>
              <a:ext cx="5328" cy="3684"/>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NZ" altLang="en-US">
                <a:latin typeface="Tahoma" pitchFamily="34" charset="0"/>
              </a:endParaRPr>
            </a:p>
          </p:txBody>
        </p:sp>
      </p:grpSp>
      <p:sp>
        <p:nvSpPr>
          <p:cNvPr id="136" name="Rectangle 3"/>
          <p:cNvSpPr txBox="1">
            <a:spLocks noChangeArrowheads="1"/>
          </p:cNvSpPr>
          <p:nvPr/>
        </p:nvSpPr>
        <p:spPr>
          <a:xfrm>
            <a:off x="742950" y="198438"/>
            <a:ext cx="8416925" cy="1143000"/>
          </a:xfrm>
          <a:prstGeom prst="rect">
            <a:avLst/>
          </a:prstGeom>
        </p:spPr>
        <p:txBody>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defRPr>
            </a:lvl2pPr>
            <a:lvl3pPr algn="l" rtl="0" eaLnBrk="0" fontAlgn="base" hangingPunct="0">
              <a:spcBef>
                <a:spcPct val="0"/>
              </a:spcBef>
              <a:spcAft>
                <a:spcPct val="0"/>
              </a:spcAft>
              <a:defRPr sz="3200">
                <a:solidFill>
                  <a:schemeClr val="tx1"/>
                </a:solidFill>
                <a:latin typeface="Arial" pitchFamily="34" charset="0"/>
              </a:defRPr>
            </a:lvl3pPr>
            <a:lvl4pPr algn="l" rtl="0" eaLnBrk="0" fontAlgn="base" hangingPunct="0">
              <a:spcBef>
                <a:spcPct val="0"/>
              </a:spcBef>
              <a:spcAft>
                <a:spcPct val="0"/>
              </a:spcAft>
              <a:defRPr sz="3200">
                <a:solidFill>
                  <a:schemeClr val="tx1"/>
                </a:solidFill>
                <a:latin typeface="Arial" pitchFamily="34" charset="0"/>
              </a:defRPr>
            </a:lvl4pPr>
            <a:lvl5pPr algn="l" rtl="0" eaLnBrk="0" fontAlgn="base" hangingPunct="0">
              <a:spcBef>
                <a:spcPct val="0"/>
              </a:spcBef>
              <a:spcAft>
                <a:spcPct val="0"/>
              </a:spcAft>
              <a:defRPr sz="3200">
                <a:solidFill>
                  <a:schemeClr val="tx1"/>
                </a:solidFill>
                <a:latin typeface="Arial" pitchFamily="34" charset="0"/>
              </a:defRPr>
            </a:lvl5pPr>
            <a:lvl6pPr marL="457200" algn="l" rtl="0" eaLnBrk="0" fontAlgn="base" hangingPunct="0">
              <a:spcBef>
                <a:spcPct val="0"/>
              </a:spcBef>
              <a:spcAft>
                <a:spcPct val="0"/>
              </a:spcAft>
              <a:defRPr sz="3200">
                <a:solidFill>
                  <a:schemeClr val="tx1"/>
                </a:solidFill>
                <a:latin typeface="Arial" pitchFamily="34" charset="0"/>
              </a:defRPr>
            </a:lvl6pPr>
            <a:lvl7pPr marL="914400" algn="l" rtl="0" eaLnBrk="0" fontAlgn="base" hangingPunct="0">
              <a:spcBef>
                <a:spcPct val="0"/>
              </a:spcBef>
              <a:spcAft>
                <a:spcPct val="0"/>
              </a:spcAft>
              <a:defRPr sz="3200">
                <a:solidFill>
                  <a:schemeClr val="tx1"/>
                </a:solidFill>
                <a:latin typeface="Arial" pitchFamily="34" charset="0"/>
              </a:defRPr>
            </a:lvl7pPr>
            <a:lvl8pPr marL="1371600" algn="l" rtl="0" eaLnBrk="0" fontAlgn="base" hangingPunct="0">
              <a:spcBef>
                <a:spcPct val="0"/>
              </a:spcBef>
              <a:spcAft>
                <a:spcPct val="0"/>
              </a:spcAft>
              <a:defRPr sz="3200">
                <a:solidFill>
                  <a:schemeClr val="tx1"/>
                </a:solidFill>
                <a:latin typeface="Arial" pitchFamily="34" charset="0"/>
              </a:defRPr>
            </a:lvl8pPr>
            <a:lvl9pPr marL="1828800" algn="l" rtl="0" eaLnBrk="0" fontAlgn="base" hangingPunct="0">
              <a:spcBef>
                <a:spcPct val="0"/>
              </a:spcBef>
              <a:spcAft>
                <a:spcPct val="0"/>
              </a:spcAft>
              <a:defRPr sz="3200">
                <a:solidFill>
                  <a:schemeClr val="tx1"/>
                </a:solidFill>
                <a:latin typeface="Arial" pitchFamily="34" charset="0"/>
              </a:defRPr>
            </a:lvl9pPr>
          </a:lstStyle>
          <a:p>
            <a:pPr>
              <a:defRPr/>
            </a:pPr>
            <a:r>
              <a:rPr lang="en-US" altLang="en-US" sz="2000" b="1" kern="0" dirty="0" smtClean="0"/>
              <a:t>Risk Management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p:spPr>
        <p:txBody>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C732801-8D22-4BD2-A460-BB50893C7431}" type="slidenum">
              <a:rPr lang="en-US" altLang="en-US" sz="1000" smtClean="0">
                <a:solidFill>
                  <a:srgbClr val="800000"/>
                </a:solidFill>
                <a:latin typeface="Times New Roman" pitchFamily="18" charset="0"/>
              </a:rPr>
              <a:pPr>
                <a:spcBef>
                  <a:spcPct val="0"/>
                </a:spcBef>
                <a:buFontTx/>
                <a:buNone/>
              </a:pPr>
              <a:t>24</a:t>
            </a:fld>
            <a:endParaRPr lang="en-US" altLang="en-US" sz="1400" i="0" smtClean="0">
              <a:solidFill>
                <a:srgbClr val="800000"/>
              </a:solidFill>
              <a:latin typeface="Times New Roman" pitchFamily="18" charset="0"/>
            </a:endParaRPr>
          </a:p>
        </p:txBody>
      </p:sp>
      <p:sp>
        <p:nvSpPr>
          <p:cNvPr id="20483" name="Rectangle 2"/>
          <p:cNvSpPr>
            <a:spLocks noChangeArrowheads="1"/>
          </p:cNvSpPr>
          <p:nvPr/>
        </p:nvSpPr>
        <p:spPr bwMode="auto">
          <a:xfrm>
            <a:off x="742950" y="-228600"/>
            <a:ext cx="84169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b="1"/>
              <a:t>Some words of wisdom ….</a:t>
            </a:r>
          </a:p>
        </p:txBody>
      </p:sp>
      <p:sp>
        <p:nvSpPr>
          <p:cNvPr id="20484" name="Text Box 4"/>
          <p:cNvSpPr txBox="1">
            <a:spLocks noChangeArrowheads="1"/>
          </p:cNvSpPr>
          <p:nvPr/>
        </p:nvSpPr>
        <p:spPr bwMode="auto">
          <a:xfrm>
            <a:off x="822325" y="1412875"/>
            <a:ext cx="83058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3600">
                <a:latin typeface="Arial Black" pitchFamily="34" charset="0"/>
              </a:rPr>
              <a:t>Move away from the mode of “Reactive Actions” and transform yourself  to operate in the mode of “Pro-active Prevention”.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algn="ctr" eaLnBrk="1" hangingPunct="1"/>
            <a:r>
              <a:rPr lang="en-NZ" altLang="en-US" smtClean="0">
                <a:latin typeface="Tahoma" pitchFamily="34" charset="0"/>
              </a:rPr>
              <a:t>Issue Management</a:t>
            </a:r>
            <a:endParaRPr lang="en-AU" altLang="en-US" smtClean="0">
              <a:latin typeface="Tahoma" pitchFamily="34" charset="0"/>
            </a:endParaRPr>
          </a:p>
        </p:txBody>
      </p:sp>
      <p:sp>
        <p:nvSpPr>
          <p:cNvPr id="21507" name="Rectangle 3"/>
          <p:cNvSpPr>
            <a:spLocks noGrp="1" noChangeArrowheads="1"/>
          </p:cNvSpPr>
          <p:nvPr>
            <p:ph type="subTitle" idx="1"/>
          </p:nvPr>
        </p:nvSpPr>
        <p:spPr/>
        <p:txBody>
          <a:bodyPr/>
          <a:lstStyle/>
          <a:p>
            <a:pPr eaLnBrk="1" hangingPunct="1">
              <a:lnSpc>
                <a:spcPct val="90000"/>
              </a:lnSpc>
            </a:pPr>
            <a:endParaRPr lang="en-NZ" altLang="en-US" sz="2800" smtClean="0">
              <a:latin typeface="Tahoma" pitchFamily="34" charset="0"/>
            </a:endParaRPr>
          </a:p>
          <a:p>
            <a:pPr eaLnBrk="1" hangingPunct="1">
              <a:lnSpc>
                <a:spcPct val="90000"/>
              </a:lnSpc>
            </a:pPr>
            <a:endParaRPr lang="en-NZ" altLang="en-US" sz="1200" smtClean="0">
              <a:latin typeface="Tahoma" pitchFamily="34" charset="0"/>
            </a:endParaRPr>
          </a:p>
          <a:p>
            <a:pPr eaLnBrk="1" hangingPunct="1">
              <a:lnSpc>
                <a:spcPct val="90000"/>
              </a:lnSpc>
            </a:pPr>
            <a:r>
              <a:rPr lang="en-NZ" altLang="en-US" b="1" i="1" smtClean="0">
                <a:solidFill>
                  <a:srgbClr val="FF0000"/>
                </a:solidFill>
                <a:latin typeface="Tahoma" pitchFamily="34" charset="0"/>
              </a:rPr>
              <a:t>(Not in text.)</a:t>
            </a:r>
            <a:endParaRPr lang="en-AU" altLang="en-US" b="1" i="1" smtClean="0">
              <a:solidFill>
                <a:srgbClr val="FF0000"/>
              </a:solidFill>
              <a:latin typeface="Tahom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63"/>
          <p:cNvSpPr>
            <a:spLocks noChangeArrowheads="1"/>
          </p:cNvSpPr>
          <p:nvPr/>
        </p:nvSpPr>
        <p:spPr bwMode="auto">
          <a:xfrm>
            <a:off x="774700" y="115888"/>
            <a:ext cx="45164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a:t>Issue and Conflict Management</a:t>
            </a:r>
            <a:endParaRPr lang="en-GB" altLang="en-US"/>
          </a:p>
        </p:txBody>
      </p:sp>
      <p:sp>
        <p:nvSpPr>
          <p:cNvPr id="22531" name="Rectangle 164"/>
          <p:cNvSpPr>
            <a:spLocks noChangeArrowheads="1"/>
          </p:cNvSpPr>
          <p:nvPr/>
        </p:nvSpPr>
        <p:spPr bwMode="auto">
          <a:xfrm>
            <a:off x="804863" y="914400"/>
            <a:ext cx="843597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90000"/>
              </a:lnSpc>
            </a:pPr>
            <a:r>
              <a:rPr lang="en-US" altLang="en-US" sz="1800">
                <a:cs typeface="Arial" pitchFamily="34" charset="0"/>
              </a:rPr>
              <a:t>Issues arise essentially due to conflicts. Therefore conflict management is the key to managing issues.</a:t>
            </a:r>
          </a:p>
          <a:p>
            <a:pPr>
              <a:lnSpc>
                <a:spcPct val="90000"/>
              </a:lnSpc>
            </a:pPr>
            <a:endParaRPr lang="en-US" altLang="en-US" sz="1800">
              <a:cs typeface="Arial" pitchFamily="34" charset="0"/>
            </a:endParaRPr>
          </a:p>
          <a:p>
            <a:pPr>
              <a:lnSpc>
                <a:spcPct val="90000"/>
              </a:lnSpc>
            </a:pPr>
            <a:r>
              <a:rPr lang="en-US" altLang="en-US" sz="1800">
                <a:cs typeface="Arial" pitchFamily="34" charset="0"/>
              </a:rPr>
              <a:t>Contemporary view of conflict management</a:t>
            </a:r>
          </a:p>
          <a:p>
            <a:pPr lvl="1">
              <a:lnSpc>
                <a:spcPct val="90000"/>
              </a:lnSpc>
              <a:buSzTx/>
              <a:buFontTx/>
              <a:buChar char="–"/>
            </a:pPr>
            <a:r>
              <a:rPr lang="en-US" altLang="en-US" sz="1800">
                <a:cs typeface="Arial" pitchFamily="34" charset="0"/>
              </a:rPr>
              <a:t>Inevitable between human beings</a:t>
            </a:r>
          </a:p>
          <a:p>
            <a:pPr lvl="1">
              <a:lnSpc>
                <a:spcPct val="90000"/>
              </a:lnSpc>
              <a:buSzTx/>
              <a:buFontTx/>
              <a:buChar char="–"/>
            </a:pPr>
            <a:r>
              <a:rPr lang="en-US" altLang="en-US" sz="1800">
                <a:cs typeface="Arial" pitchFamily="34" charset="0"/>
              </a:rPr>
              <a:t>Often beneficial - produces important results, such as new ideas, better alternatives, and motivation to work harder and more collaboratively</a:t>
            </a:r>
          </a:p>
          <a:p>
            <a:pPr lvl="1">
              <a:lnSpc>
                <a:spcPct val="90000"/>
              </a:lnSpc>
              <a:buSzTx/>
              <a:buFontTx/>
              <a:buChar char="–"/>
            </a:pPr>
            <a:r>
              <a:rPr lang="en-US" altLang="en-US" sz="1800">
                <a:cs typeface="Arial" pitchFamily="34" charset="0"/>
              </a:rPr>
              <a:t>Natural result of change</a:t>
            </a:r>
          </a:p>
          <a:p>
            <a:pPr lvl="1">
              <a:lnSpc>
                <a:spcPct val="90000"/>
              </a:lnSpc>
              <a:buSzTx/>
              <a:buFontTx/>
              <a:buChar char="–"/>
            </a:pPr>
            <a:r>
              <a:rPr lang="en-US" altLang="en-US" sz="1800">
                <a:cs typeface="Arial" pitchFamily="34" charset="0"/>
              </a:rPr>
              <a:t>Can and should be managed</a:t>
            </a:r>
          </a:p>
          <a:p>
            <a:pPr lvl="1">
              <a:lnSpc>
                <a:spcPct val="90000"/>
              </a:lnSpc>
              <a:buSzTx/>
              <a:buFontTx/>
              <a:buChar char="–"/>
            </a:pPr>
            <a:r>
              <a:rPr lang="en-US" altLang="en-US" sz="1800">
                <a:cs typeface="Arial" pitchFamily="34" charset="0"/>
              </a:rPr>
              <a:t>Neither good nor bad, but can have positive and negative results for the organization</a:t>
            </a:r>
          </a:p>
          <a:p>
            <a:pPr>
              <a:lnSpc>
                <a:spcPct val="90000"/>
              </a:lnSpc>
            </a:pPr>
            <a:endParaRPr lang="en-US" altLang="en-US" sz="1800">
              <a:cs typeface="Arial" pitchFamily="34" charset="0"/>
            </a:endParaRPr>
          </a:p>
          <a:p>
            <a:pPr>
              <a:lnSpc>
                <a:spcPct val="90000"/>
              </a:lnSpc>
            </a:pPr>
            <a:r>
              <a:rPr lang="en-US" altLang="en-US" sz="1800">
                <a:cs typeface="Arial" pitchFamily="34" charset="0"/>
              </a:rPr>
              <a:t>Project Manager must carefully select the method of managing conflict, appropriate in the organization, so that an atmosphere conducive to constructive results is developed.</a:t>
            </a:r>
          </a:p>
          <a:p>
            <a:pPr>
              <a:lnSpc>
                <a:spcPct val="90000"/>
              </a:lnSpc>
            </a:pPr>
            <a:endParaRPr lang="en-US" altLang="en-US" sz="1800">
              <a:cs typeface="Arial" pitchFamily="34" charset="0"/>
            </a:endParaRPr>
          </a:p>
          <a:p>
            <a:pPr>
              <a:lnSpc>
                <a:spcPct val="90000"/>
              </a:lnSpc>
            </a:pPr>
            <a:r>
              <a:rPr lang="en-US" altLang="en-US" sz="1800">
                <a:cs typeface="Arial" pitchFamily="34" charset="0"/>
              </a:rPr>
              <a:t>Research suggests that task-related conflict often improves team performance, but emotional conflict often depresses team performance.</a:t>
            </a:r>
          </a:p>
          <a:p>
            <a:pPr>
              <a:lnSpc>
                <a:spcPct val="90000"/>
              </a:lnSpc>
            </a:pPr>
            <a:endParaRPr lang="en-US" altLang="en-US" sz="1800">
              <a:cs typeface="Arial" pitchFamily="34" charset="0"/>
            </a:endParaRPr>
          </a:p>
          <a:p>
            <a:pPr>
              <a:lnSpc>
                <a:spcPct val="90000"/>
              </a:lnSpc>
            </a:pPr>
            <a:endParaRPr lang="en-US" altLang="en-US" sz="180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6108700" y="1438275"/>
            <a:ext cx="3552825"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261938" indent="-261938">
              <a:spcBef>
                <a:spcPct val="20000"/>
              </a:spcBef>
              <a:buChar char="•"/>
              <a:defRPr sz="2400">
                <a:solidFill>
                  <a:schemeClr val="tx1"/>
                </a:solidFill>
                <a:latin typeface="Arial" pitchFamily="34" charset="0"/>
              </a:defRPr>
            </a:lvl1pPr>
            <a:lvl2pPr marL="542925"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
                <a:srgbClr val="1656A3"/>
              </a:buClr>
              <a:buFontTx/>
              <a:buNone/>
            </a:pPr>
            <a:r>
              <a:rPr lang="en-US" altLang="en-US" sz="2000" b="1">
                <a:solidFill>
                  <a:srgbClr val="FF0000"/>
                </a:solidFill>
                <a:latin typeface="Verdana" pitchFamily="34" charset="0"/>
                <a:cs typeface="Arial" pitchFamily="34" charset="0"/>
              </a:rPr>
              <a:t>Top Tips:</a:t>
            </a:r>
          </a:p>
          <a:p>
            <a:pPr eaLnBrk="1" hangingPunct="1">
              <a:spcBef>
                <a:spcPct val="0"/>
              </a:spcBef>
              <a:buClr>
                <a:srgbClr val="1656A3"/>
              </a:buClr>
              <a:buFontTx/>
              <a:buNone/>
            </a:pPr>
            <a:endParaRPr lang="en-US" altLang="en-US" sz="900">
              <a:solidFill>
                <a:srgbClr val="241E70"/>
              </a:solidFill>
              <a:latin typeface="Verdana" pitchFamily="34" charset="0"/>
              <a:cs typeface="Arial" pitchFamily="34" charset="0"/>
            </a:endParaRPr>
          </a:p>
          <a:p>
            <a:pPr eaLnBrk="1" hangingPunct="1">
              <a:spcBef>
                <a:spcPct val="0"/>
              </a:spcBef>
              <a:buClr>
                <a:srgbClr val="1656A3"/>
              </a:buClr>
            </a:pPr>
            <a:r>
              <a:rPr lang="en-US" altLang="en-US" sz="1800">
                <a:solidFill>
                  <a:srgbClr val="241E70"/>
                </a:solidFill>
                <a:latin typeface="Verdana" pitchFamily="34" charset="0"/>
                <a:cs typeface="Arial" pitchFamily="34" charset="0"/>
              </a:rPr>
              <a:t>Confront the conflict head on.</a:t>
            </a:r>
          </a:p>
          <a:p>
            <a:pPr eaLnBrk="1" hangingPunct="1">
              <a:spcBef>
                <a:spcPct val="0"/>
              </a:spcBef>
              <a:buClr>
                <a:srgbClr val="1656A3"/>
              </a:buClr>
            </a:pPr>
            <a:r>
              <a:rPr lang="en-US" altLang="en-US" sz="1800">
                <a:solidFill>
                  <a:srgbClr val="241E70"/>
                </a:solidFill>
                <a:latin typeface="Verdana" pitchFamily="34" charset="0"/>
                <a:cs typeface="Arial" pitchFamily="34" charset="0"/>
              </a:rPr>
              <a:t>Be sincere and be genuinely interested in resolving the conflict.</a:t>
            </a:r>
            <a:r>
              <a:rPr lang="en-US" altLang="en-US" sz="1800">
                <a:solidFill>
                  <a:srgbClr val="241E70"/>
                </a:solidFill>
                <a:latin typeface="Verdana" pitchFamily="34" charset="0"/>
                <a:cs typeface="Arial" pitchFamily="34" charset="0"/>
                <a:hlinkClick r:id="rId2"/>
              </a:rPr>
              <a:t> </a:t>
            </a:r>
            <a:endParaRPr lang="en-US" altLang="en-US" sz="1800">
              <a:solidFill>
                <a:srgbClr val="241E70"/>
              </a:solidFill>
              <a:latin typeface="Verdana" pitchFamily="34" charset="0"/>
              <a:cs typeface="Arial" pitchFamily="34" charset="0"/>
            </a:endParaRPr>
          </a:p>
          <a:p>
            <a:pPr eaLnBrk="1" hangingPunct="1">
              <a:spcBef>
                <a:spcPct val="0"/>
              </a:spcBef>
            </a:pPr>
            <a:r>
              <a:rPr lang="en-US" altLang="en-US" sz="1800">
                <a:solidFill>
                  <a:srgbClr val="241E70"/>
                </a:solidFill>
                <a:latin typeface="Verdana" pitchFamily="34" charset="0"/>
                <a:cs typeface="Arial" pitchFamily="34" charset="0"/>
              </a:rPr>
              <a:t>Listen to all the conflicting parties without any bias.</a:t>
            </a:r>
          </a:p>
          <a:p>
            <a:pPr eaLnBrk="1" hangingPunct="1">
              <a:spcBef>
                <a:spcPct val="0"/>
              </a:spcBef>
            </a:pPr>
            <a:r>
              <a:rPr lang="en-US" altLang="en-US" sz="1800">
                <a:solidFill>
                  <a:srgbClr val="241E70"/>
                </a:solidFill>
                <a:latin typeface="Verdana" pitchFamily="34" charset="0"/>
                <a:cs typeface="Arial" pitchFamily="34" charset="0"/>
              </a:rPr>
              <a:t>Identify areas of agreement.</a:t>
            </a:r>
          </a:p>
          <a:p>
            <a:pPr eaLnBrk="1" hangingPunct="1">
              <a:spcBef>
                <a:spcPct val="0"/>
              </a:spcBef>
            </a:pPr>
            <a:r>
              <a:rPr lang="en-US" altLang="en-US" sz="1800">
                <a:solidFill>
                  <a:srgbClr val="241E70"/>
                </a:solidFill>
                <a:latin typeface="Verdana" pitchFamily="34" charset="0"/>
                <a:cs typeface="Arial" pitchFamily="34" charset="0"/>
              </a:rPr>
              <a:t>Discuss areas of disagreements with an open mind and reach a Win-Win situation.</a:t>
            </a:r>
            <a:r>
              <a:rPr lang="en-US" altLang="en-US" sz="1800">
                <a:solidFill>
                  <a:srgbClr val="241E70"/>
                </a:solidFill>
                <a:latin typeface="Verdana" pitchFamily="34" charset="0"/>
                <a:cs typeface="Arial" pitchFamily="34" charset="0"/>
                <a:hlinkClick r:id="rId3"/>
              </a:rPr>
              <a:t> </a:t>
            </a:r>
            <a:endParaRPr lang="en-US" altLang="en-US" sz="1800">
              <a:solidFill>
                <a:srgbClr val="241E70"/>
              </a:solidFill>
              <a:latin typeface="Verdana" pitchFamily="34" charset="0"/>
              <a:cs typeface="Arial" pitchFamily="34" charset="0"/>
            </a:endParaRPr>
          </a:p>
        </p:txBody>
      </p:sp>
      <p:graphicFrame>
        <p:nvGraphicFramePr>
          <p:cNvPr id="39940" name="Group 4"/>
          <p:cNvGraphicFramePr>
            <a:graphicFrameLocks noGrp="1"/>
          </p:cNvGraphicFramePr>
          <p:nvPr/>
        </p:nvGraphicFramePr>
        <p:xfrm>
          <a:off x="973138" y="1196975"/>
          <a:ext cx="4976812" cy="4465638"/>
        </p:xfrm>
        <a:graphic>
          <a:graphicData uri="http://schemas.openxmlformats.org/drawingml/2006/table">
            <a:tbl>
              <a:tblPr/>
              <a:tblGrid>
                <a:gridCol w="2484108"/>
                <a:gridCol w="2492704"/>
              </a:tblGrid>
              <a:tr h="2233613">
                <a:tc>
                  <a:txBody>
                    <a:bodyPr/>
                    <a:lstStyle>
                      <a:lvl1pPr>
                        <a:spcBef>
                          <a:spcPct val="20000"/>
                        </a:spcBef>
                        <a:defRPr sz="2800">
                          <a:solidFill>
                            <a:schemeClr val="tx1"/>
                          </a:solidFill>
                          <a:latin typeface="Arial" pitchFamily="34" charset="0"/>
                          <a:cs typeface="Arial" pitchFamily="34" charset="0"/>
                        </a:defRPr>
                      </a:lvl1pPr>
                      <a:lvl2pPr marL="277813">
                        <a:spcBef>
                          <a:spcPct val="20000"/>
                        </a:spcBef>
                        <a:defRPr sz="2400">
                          <a:solidFill>
                            <a:schemeClr val="tx1"/>
                          </a:solidFill>
                          <a:latin typeface="Arial" pitchFamily="34" charset="0"/>
                          <a:cs typeface="Arial" pitchFamily="34" charset="0"/>
                        </a:defRPr>
                      </a:lvl2pPr>
                      <a:lvl3pPr marL="574675">
                        <a:spcBef>
                          <a:spcPct val="20000"/>
                        </a:spcBef>
                        <a:defRPr sz="2000">
                          <a:solidFill>
                            <a:schemeClr val="tx1"/>
                          </a:solidFill>
                          <a:latin typeface="Arial" pitchFamily="34" charset="0"/>
                          <a:cs typeface="Arial" pitchFamily="34" charset="0"/>
                        </a:defRPr>
                      </a:lvl3pPr>
                      <a:lvl4pPr marL="871538">
                        <a:spcBef>
                          <a:spcPct val="20000"/>
                        </a:spcBef>
                        <a:defRPr>
                          <a:solidFill>
                            <a:schemeClr val="tx1"/>
                          </a:solidFill>
                          <a:latin typeface="Arial" pitchFamily="34" charset="0"/>
                          <a:cs typeface="Arial" pitchFamily="34" charset="0"/>
                        </a:defRPr>
                      </a:lvl4pPr>
                      <a:lvl5pPr marL="1235075">
                        <a:spcBef>
                          <a:spcPct val="20000"/>
                        </a:spcBef>
                        <a:defRPr>
                          <a:solidFill>
                            <a:schemeClr val="tx1"/>
                          </a:solidFill>
                          <a:latin typeface="Arial" pitchFamily="34" charset="0"/>
                          <a:cs typeface="Arial" pitchFamily="34" charset="0"/>
                        </a:defRPr>
                      </a:lvl5pPr>
                      <a:lvl6pPr marL="1692275" fontAlgn="base">
                        <a:spcBef>
                          <a:spcPct val="20000"/>
                        </a:spcBef>
                        <a:spcAft>
                          <a:spcPct val="0"/>
                        </a:spcAft>
                        <a:defRPr>
                          <a:solidFill>
                            <a:schemeClr val="tx1"/>
                          </a:solidFill>
                          <a:latin typeface="Arial" pitchFamily="34" charset="0"/>
                          <a:cs typeface="Arial" pitchFamily="34" charset="0"/>
                        </a:defRPr>
                      </a:lvl6pPr>
                      <a:lvl7pPr marL="2149475" fontAlgn="base">
                        <a:spcBef>
                          <a:spcPct val="20000"/>
                        </a:spcBef>
                        <a:spcAft>
                          <a:spcPct val="0"/>
                        </a:spcAft>
                        <a:defRPr>
                          <a:solidFill>
                            <a:schemeClr val="tx1"/>
                          </a:solidFill>
                          <a:latin typeface="Arial" pitchFamily="34" charset="0"/>
                          <a:cs typeface="Arial" pitchFamily="34" charset="0"/>
                        </a:defRPr>
                      </a:lvl7pPr>
                      <a:lvl8pPr marL="2606675" fontAlgn="base">
                        <a:spcBef>
                          <a:spcPct val="20000"/>
                        </a:spcBef>
                        <a:spcAft>
                          <a:spcPct val="0"/>
                        </a:spcAft>
                        <a:defRPr>
                          <a:solidFill>
                            <a:schemeClr val="tx1"/>
                          </a:solidFill>
                          <a:latin typeface="Arial" pitchFamily="34" charset="0"/>
                          <a:cs typeface="Arial" pitchFamily="34" charset="0"/>
                        </a:defRPr>
                      </a:lvl8pPr>
                      <a:lvl9pPr marL="3063875"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itchFamily="34" charset="0"/>
                        <a:cs typeface="Arial" pitchFamily="34" charset="0"/>
                      </a:endParaRPr>
                    </a:p>
                  </a:txBody>
                  <a:tcPr marL="99020" marR="990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277813">
                        <a:spcBef>
                          <a:spcPct val="20000"/>
                        </a:spcBef>
                        <a:defRPr sz="2400">
                          <a:solidFill>
                            <a:schemeClr val="tx1"/>
                          </a:solidFill>
                          <a:latin typeface="Arial" pitchFamily="34" charset="0"/>
                          <a:cs typeface="Arial" pitchFamily="34" charset="0"/>
                        </a:defRPr>
                      </a:lvl2pPr>
                      <a:lvl3pPr marL="574675">
                        <a:spcBef>
                          <a:spcPct val="20000"/>
                        </a:spcBef>
                        <a:defRPr sz="2000">
                          <a:solidFill>
                            <a:schemeClr val="tx1"/>
                          </a:solidFill>
                          <a:latin typeface="Arial" pitchFamily="34" charset="0"/>
                          <a:cs typeface="Arial" pitchFamily="34" charset="0"/>
                        </a:defRPr>
                      </a:lvl3pPr>
                      <a:lvl4pPr marL="871538">
                        <a:spcBef>
                          <a:spcPct val="20000"/>
                        </a:spcBef>
                        <a:defRPr>
                          <a:solidFill>
                            <a:schemeClr val="tx1"/>
                          </a:solidFill>
                          <a:latin typeface="Arial" pitchFamily="34" charset="0"/>
                          <a:cs typeface="Arial" pitchFamily="34" charset="0"/>
                        </a:defRPr>
                      </a:lvl4pPr>
                      <a:lvl5pPr marL="1235075">
                        <a:spcBef>
                          <a:spcPct val="20000"/>
                        </a:spcBef>
                        <a:defRPr>
                          <a:solidFill>
                            <a:schemeClr val="tx1"/>
                          </a:solidFill>
                          <a:latin typeface="Arial" pitchFamily="34" charset="0"/>
                          <a:cs typeface="Arial" pitchFamily="34" charset="0"/>
                        </a:defRPr>
                      </a:lvl5pPr>
                      <a:lvl6pPr marL="1692275" fontAlgn="base">
                        <a:spcBef>
                          <a:spcPct val="20000"/>
                        </a:spcBef>
                        <a:spcAft>
                          <a:spcPct val="0"/>
                        </a:spcAft>
                        <a:defRPr>
                          <a:solidFill>
                            <a:schemeClr val="tx1"/>
                          </a:solidFill>
                          <a:latin typeface="Arial" pitchFamily="34" charset="0"/>
                          <a:cs typeface="Arial" pitchFamily="34" charset="0"/>
                        </a:defRPr>
                      </a:lvl6pPr>
                      <a:lvl7pPr marL="2149475" fontAlgn="base">
                        <a:spcBef>
                          <a:spcPct val="20000"/>
                        </a:spcBef>
                        <a:spcAft>
                          <a:spcPct val="0"/>
                        </a:spcAft>
                        <a:defRPr>
                          <a:solidFill>
                            <a:schemeClr val="tx1"/>
                          </a:solidFill>
                          <a:latin typeface="Arial" pitchFamily="34" charset="0"/>
                          <a:cs typeface="Arial" pitchFamily="34" charset="0"/>
                        </a:defRPr>
                      </a:lvl7pPr>
                      <a:lvl8pPr marL="2606675" fontAlgn="base">
                        <a:spcBef>
                          <a:spcPct val="20000"/>
                        </a:spcBef>
                        <a:spcAft>
                          <a:spcPct val="0"/>
                        </a:spcAft>
                        <a:defRPr>
                          <a:solidFill>
                            <a:schemeClr val="tx1"/>
                          </a:solidFill>
                          <a:latin typeface="Arial" pitchFamily="34" charset="0"/>
                          <a:cs typeface="Arial" pitchFamily="34" charset="0"/>
                        </a:defRPr>
                      </a:lvl8pPr>
                      <a:lvl9pPr marL="3063875"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itchFamily="34" charset="0"/>
                        <a:cs typeface="Arial" pitchFamily="34" charset="0"/>
                      </a:endParaRPr>
                    </a:p>
                  </a:txBody>
                  <a:tcPr marL="99020" marR="990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2025">
                <a:tc>
                  <a:txBody>
                    <a:bodyPr/>
                    <a:lstStyle>
                      <a:lvl1pPr>
                        <a:spcBef>
                          <a:spcPct val="20000"/>
                        </a:spcBef>
                        <a:defRPr sz="2800">
                          <a:solidFill>
                            <a:schemeClr val="tx1"/>
                          </a:solidFill>
                          <a:latin typeface="Arial" pitchFamily="34" charset="0"/>
                          <a:cs typeface="Arial" pitchFamily="34" charset="0"/>
                        </a:defRPr>
                      </a:lvl1pPr>
                      <a:lvl2pPr marL="277813">
                        <a:spcBef>
                          <a:spcPct val="20000"/>
                        </a:spcBef>
                        <a:defRPr sz="2400">
                          <a:solidFill>
                            <a:schemeClr val="tx1"/>
                          </a:solidFill>
                          <a:latin typeface="Arial" pitchFamily="34" charset="0"/>
                          <a:cs typeface="Arial" pitchFamily="34" charset="0"/>
                        </a:defRPr>
                      </a:lvl2pPr>
                      <a:lvl3pPr marL="574675">
                        <a:spcBef>
                          <a:spcPct val="20000"/>
                        </a:spcBef>
                        <a:defRPr sz="2000">
                          <a:solidFill>
                            <a:schemeClr val="tx1"/>
                          </a:solidFill>
                          <a:latin typeface="Arial" pitchFamily="34" charset="0"/>
                          <a:cs typeface="Arial" pitchFamily="34" charset="0"/>
                        </a:defRPr>
                      </a:lvl3pPr>
                      <a:lvl4pPr marL="871538">
                        <a:spcBef>
                          <a:spcPct val="20000"/>
                        </a:spcBef>
                        <a:defRPr>
                          <a:solidFill>
                            <a:schemeClr val="tx1"/>
                          </a:solidFill>
                          <a:latin typeface="Arial" pitchFamily="34" charset="0"/>
                          <a:cs typeface="Arial" pitchFamily="34" charset="0"/>
                        </a:defRPr>
                      </a:lvl4pPr>
                      <a:lvl5pPr marL="1235075">
                        <a:spcBef>
                          <a:spcPct val="20000"/>
                        </a:spcBef>
                        <a:defRPr>
                          <a:solidFill>
                            <a:schemeClr val="tx1"/>
                          </a:solidFill>
                          <a:latin typeface="Arial" pitchFamily="34" charset="0"/>
                          <a:cs typeface="Arial" pitchFamily="34" charset="0"/>
                        </a:defRPr>
                      </a:lvl5pPr>
                      <a:lvl6pPr marL="1692275" fontAlgn="base">
                        <a:spcBef>
                          <a:spcPct val="20000"/>
                        </a:spcBef>
                        <a:spcAft>
                          <a:spcPct val="0"/>
                        </a:spcAft>
                        <a:defRPr>
                          <a:solidFill>
                            <a:schemeClr val="tx1"/>
                          </a:solidFill>
                          <a:latin typeface="Arial" pitchFamily="34" charset="0"/>
                          <a:cs typeface="Arial" pitchFamily="34" charset="0"/>
                        </a:defRPr>
                      </a:lvl6pPr>
                      <a:lvl7pPr marL="2149475" fontAlgn="base">
                        <a:spcBef>
                          <a:spcPct val="20000"/>
                        </a:spcBef>
                        <a:spcAft>
                          <a:spcPct val="0"/>
                        </a:spcAft>
                        <a:defRPr>
                          <a:solidFill>
                            <a:schemeClr val="tx1"/>
                          </a:solidFill>
                          <a:latin typeface="Arial" pitchFamily="34" charset="0"/>
                          <a:cs typeface="Arial" pitchFamily="34" charset="0"/>
                        </a:defRPr>
                      </a:lvl7pPr>
                      <a:lvl8pPr marL="2606675" fontAlgn="base">
                        <a:spcBef>
                          <a:spcPct val="20000"/>
                        </a:spcBef>
                        <a:spcAft>
                          <a:spcPct val="0"/>
                        </a:spcAft>
                        <a:defRPr>
                          <a:solidFill>
                            <a:schemeClr val="tx1"/>
                          </a:solidFill>
                          <a:latin typeface="Arial" pitchFamily="34" charset="0"/>
                          <a:cs typeface="Arial" pitchFamily="34" charset="0"/>
                        </a:defRPr>
                      </a:lvl8pPr>
                      <a:lvl9pPr marL="3063875"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itchFamily="34" charset="0"/>
                        <a:cs typeface="Arial" pitchFamily="34" charset="0"/>
                      </a:endParaRPr>
                    </a:p>
                  </a:txBody>
                  <a:tcPr marL="99020" marR="990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277813">
                        <a:spcBef>
                          <a:spcPct val="20000"/>
                        </a:spcBef>
                        <a:defRPr sz="2400">
                          <a:solidFill>
                            <a:schemeClr val="tx1"/>
                          </a:solidFill>
                          <a:latin typeface="Arial" pitchFamily="34" charset="0"/>
                          <a:cs typeface="Arial" pitchFamily="34" charset="0"/>
                        </a:defRPr>
                      </a:lvl2pPr>
                      <a:lvl3pPr marL="574675">
                        <a:spcBef>
                          <a:spcPct val="20000"/>
                        </a:spcBef>
                        <a:defRPr sz="2000">
                          <a:solidFill>
                            <a:schemeClr val="tx1"/>
                          </a:solidFill>
                          <a:latin typeface="Arial" pitchFamily="34" charset="0"/>
                          <a:cs typeface="Arial" pitchFamily="34" charset="0"/>
                        </a:defRPr>
                      </a:lvl3pPr>
                      <a:lvl4pPr marL="871538">
                        <a:spcBef>
                          <a:spcPct val="20000"/>
                        </a:spcBef>
                        <a:defRPr>
                          <a:solidFill>
                            <a:schemeClr val="tx1"/>
                          </a:solidFill>
                          <a:latin typeface="Arial" pitchFamily="34" charset="0"/>
                          <a:cs typeface="Arial" pitchFamily="34" charset="0"/>
                        </a:defRPr>
                      </a:lvl4pPr>
                      <a:lvl5pPr marL="1235075">
                        <a:spcBef>
                          <a:spcPct val="20000"/>
                        </a:spcBef>
                        <a:defRPr>
                          <a:solidFill>
                            <a:schemeClr val="tx1"/>
                          </a:solidFill>
                          <a:latin typeface="Arial" pitchFamily="34" charset="0"/>
                          <a:cs typeface="Arial" pitchFamily="34" charset="0"/>
                        </a:defRPr>
                      </a:lvl5pPr>
                      <a:lvl6pPr marL="1692275" fontAlgn="base">
                        <a:spcBef>
                          <a:spcPct val="20000"/>
                        </a:spcBef>
                        <a:spcAft>
                          <a:spcPct val="0"/>
                        </a:spcAft>
                        <a:defRPr>
                          <a:solidFill>
                            <a:schemeClr val="tx1"/>
                          </a:solidFill>
                          <a:latin typeface="Arial" pitchFamily="34" charset="0"/>
                          <a:cs typeface="Arial" pitchFamily="34" charset="0"/>
                        </a:defRPr>
                      </a:lvl6pPr>
                      <a:lvl7pPr marL="2149475" fontAlgn="base">
                        <a:spcBef>
                          <a:spcPct val="20000"/>
                        </a:spcBef>
                        <a:spcAft>
                          <a:spcPct val="0"/>
                        </a:spcAft>
                        <a:defRPr>
                          <a:solidFill>
                            <a:schemeClr val="tx1"/>
                          </a:solidFill>
                          <a:latin typeface="Arial" pitchFamily="34" charset="0"/>
                          <a:cs typeface="Arial" pitchFamily="34" charset="0"/>
                        </a:defRPr>
                      </a:lvl7pPr>
                      <a:lvl8pPr marL="2606675" fontAlgn="base">
                        <a:spcBef>
                          <a:spcPct val="20000"/>
                        </a:spcBef>
                        <a:spcAft>
                          <a:spcPct val="0"/>
                        </a:spcAft>
                        <a:defRPr>
                          <a:solidFill>
                            <a:schemeClr val="tx1"/>
                          </a:solidFill>
                          <a:latin typeface="Arial" pitchFamily="34" charset="0"/>
                          <a:cs typeface="Arial" pitchFamily="34" charset="0"/>
                        </a:defRPr>
                      </a:lvl8pPr>
                      <a:lvl9pPr marL="3063875"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itchFamily="34" charset="0"/>
                        <a:cs typeface="Arial" pitchFamily="34" charset="0"/>
                      </a:endParaRPr>
                    </a:p>
                  </a:txBody>
                  <a:tcPr marL="99020" marR="990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686" name="Text Box 15"/>
          <p:cNvSpPr txBox="1">
            <a:spLocks noChangeArrowheads="1"/>
          </p:cNvSpPr>
          <p:nvPr/>
        </p:nvSpPr>
        <p:spPr bwMode="auto">
          <a:xfrm rot="-5400000">
            <a:off x="-1049338" y="3208338"/>
            <a:ext cx="2917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NZ" altLang="en-US" sz="2000" b="1">
                <a:latin typeface="Verdana" pitchFamily="34" charset="0"/>
                <a:cs typeface="Arial" pitchFamily="34" charset="0"/>
              </a:rPr>
              <a:t>Concern for Others</a:t>
            </a:r>
            <a:endParaRPr lang="en-GB" altLang="en-US" sz="2000" b="1">
              <a:latin typeface="Verdana" pitchFamily="34" charset="0"/>
              <a:cs typeface="Arial" pitchFamily="34" charset="0"/>
            </a:endParaRPr>
          </a:p>
        </p:txBody>
      </p:sp>
      <p:sp>
        <p:nvSpPr>
          <p:cNvPr id="28687" name="Text Box 16"/>
          <p:cNvSpPr txBox="1">
            <a:spLocks noChangeArrowheads="1"/>
          </p:cNvSpPr>
          <p:nvPr/>
        </p:nvSpPr>
        <p:spPr bwMode="auto">
          <a:xfrm rot="-5400000">
            <a:off x="370682" y="2134394"/>
            <a:ext cx="7175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NZ" altLang="en-US" sz="1600" b="1">
                <a:latin typeface="Verdana" pitchFamily="34" charset="0"/>
                <a:cs typeface="Arial" pitchFamily="34" charset="0"/>
              </a:rPr>
              <a:t>High</a:t>
            </a:r>
            <a:endParaRPr lang="en-GB" altLang="en-US" sz="1600" b="1">
              <a:latin typeface="Verdana" pitchFamily="34" charset="0"/>
              <a:cs typeface="Arial" pitchFamily="34" charset="0"/>
            </a:endParaRPr>
          </a:p>
        </p:txBody>
      </p:sp>
      <p:sp>
        <p:nvSpPr>
          <p:cNvPr id="28688" name="Text Box 17"/>
          <p:cNvSpPr txBox="1">
            <a:spLocks noChangeArrowheads="1"/>
          </p:cNvSpPr>
          <p:nvPr/>
        </p:nvSpPr>
        <p:spPr bwMode="auto">
          <a:xfrm rot="-5400000">
            <a:off x="382588" y="4302125"/>
            <a:ext cx="6588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NZ" altLang="en-US" sz="1600" b="1">
                <a:latin typeface="Verdana" pitchFamily="34" charset="0"/>
                <a:cs typeface="Arial" pitchFamily="34" charset="0"/>
              </a:rPr>
              <a:t>Low</a:t>
            </a:r>
            <a:endParaRPr lang="en-GB" altLang="en-US" sz="1600" b="1">
              <a:latin typeface="Verdana" pitchFamily="34" charset="0"/>
              <a:cs typeface="Arial" pitchFamily="34" charset="0"/>
            </a:endParaRPr>
          </a:p>
        </p:txBody>
      </p:sp>
      <p:sp>
        <p:nvSpPr>
          <p:cNvPr id="28689" name="Text Box 18"/>
          <p:cNvSpPr txBox="1">
            <a:spLocks noChangeArrowheads="1"/>
          </p:cNvSpPr>
          <p:nvPr/>
        </p:nvSpPr>
        <p:spPr bwMode="auto">
          <a:xfrm>
            <a:off x="2100263" y="6076950"/>
            <a:ext cx="2501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NZ" altLang="en-US" sz="2000" b="1">
                <a:latin typeface="Verdana" pitchFamily="34" charset="0"/>
                <a:cs typeface="Arial" pitchFamily="34" charset="0"/>
              </a:rPr>
              <a:t>Concern for Self</a:t>
            </a:r>
            <a:endParaRPr lang="en-GB" altLang="en-US" sz="2000" b="1">
              <a:latin typeface="Verdana" pitchFamily="34" charset="0"/>
              <a:cs typeface="Arial" pitchFamily="34" charset="0"/>
            </a:endParaRPr>
          </a:p>
        </p:txBody>
      </p:sp>
      <p:sp>
        <p:nvSpPr>
          <p:cNvPr id="28690" name="Text Box 19"/>
          <p:cNvSpPr txBox="1">
            <a:spLocks noChangeArrowheads="1"/>
          </p:cNvSpPr>
          <p:nvPr/>
        </p:nvSpPr>
        <p:spPr bwMode="auto">
          <a:xfrm>
            <a:off x="4337050" y="5775325"/>
            <a:ext cx="6588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NZ" altLang="en-US" sz="1600" b="1">
                <a:latin typeface="Verdana" pitchFamily="34" charset="0"/>
                <a:cs typeface="Arial" pitchFamily="34" charset="0"/>
              </a:rPr>
              <a:t>Low</a:t>
            </a:r>
            <a:endParaRPr lang="en-GB" altLang="en-US" sz="1600" b="1">
              <a:latin typeface="Verdana" pitchFamily="34" charset="0"/>
              <a:cs typeface="Arial" pitchFamily="34" charset="0"/>
            </a:endParaRPr>
          </a:p>
        </p:txBody>
      </p:sp>
      <p:sp>
        <p:nvSpPr>
          <p:cNvPr id="28691" name="Text Box 20"/>
          <p:cNvSpPr txBox="1">
            <a:spLocks noChangeArrowheads="1"/>
          </p:cNvSpPr>
          <p:nvPr/>
        </p:nvSpPr>
        <p:spPr bwMode="auto">
          <a:xfrm>
            <a:off x="1851025" y="5754688"/>
            <a:ext cx="7175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NZ" altLang="en-US" sz="1600" b="1">
                <a:latin typeface="Verdana" pitchFamily="34" charset="0"/>
                <a:cs typeface="Arial" pitchFamily="34" charset="0"/>
              </a:rPr>
              <a:t>High</a:t>
            </a:r>
            <a:endParaRPr lang="en-GB" altLang="en-US" sz="1600" b="1">
              <a:latin typeface="Verdana" pitchFamily="34" charset="0"/>
              <a:cs typeface="Arial" pitchFamily="34" charset="0"/>
            </a:endParaRPr>
          </a:p>
        </p:txBody>
      </p:sp>
      <p:sp>
        <p:nvSpPr>
          <p:cNvPr id="28692" name="Text Box 21"/>
          <p:cNvSpPr txBox="1">
            <a:spLocks noChangeArrowheads="1"/>
          </p:cNvSpPr>
          <p:nvPr/>
        </p:nvSpPr>
        <p:spPr bwMode="auto">
          <a:xfrm>
            <a:off x="1470025" y="4287838"/>
            <a:ext cx="15208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NZ" altLang="en-US" sz="1600" b="1">
                <a:solidFill>
                  <a:srgbClr val="0000FF"/>
                </a:solidFill>
                <a:latin typeface="Verdana" pitchFamily="34" charset="0"/>
                <a:cs typeface="Arial" pitchFamily="34" charset="0"/>
              </a:rPr>
              <a:t>Dominating</a:t>
            </a:r>
            <a:endParaRPr lang="en-GB" altLang="en-US" sz="1600" b="1">
              <a:solidFill>
                <a:srgbClr val="0000FF"/>
              </a:solidFill>
              <a:latin typeface="Verdana" pitchFamily="34" charset="0"/>
              <a:cs typeface="Arial" pitchFamily="34" charset="0"/>
            </a:endParaRPr>
          </a:p>
        </p:txBody>
      </p:sp>
      <p:sp>
        <p:nvSpPr>
          <p:cNvPr id="28693" name="Text Box 22"/>
          <p:cNvSpPr txBox="1">
            <a:spLocks noChangeArrowheads="1"/>
          </p:cNvSpPr>
          <p:nvPr/>
        </p:nvSpPr>
        <p:spPr bwMode="auto">
          <a:xfrm>
            <a:off x="1438275" y="2133600"/>
            <a:ext cx="15097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NZ" altLang="en-US" sz="1600" b="1">
                <a:solidFill>
                  <a:srgbClr val="0000FF"/>
                </a:solidFill>
                <a:latin typeface="Verdana" pitchFamily="34" charset="0"/>
                <a:cs typeface="Arial" pitchFamily="34" charset="0"/>
              </a:rPr>
              <a:t>Integrating</a:t>
            </a:r>
            <a:endParaRPr lang="en-GB" altLang="en-US" sz="1600" b="1">
              <a:solidFill>
                <a:srgbClr val="0000FF"/>
              </a:solidFill>
              <a:latin typeface="Verdana" pitchFamily="34" charset="0"/>
              <a:cs typeface="Arial" pitchFamily="34" charset="0"/>
            </a:endParaRPr>
          </a:p>
        </p:txBody>
      </p:sp>
      <p:sp>
        <p:nvSpPr>
          <p:cNvPr id="28694" name="Text Box 23"/>
          <p:cNvSpPr txBox="1">
            <a:spLocks noChangeArrowheads="1"/>
          </p:cNvSpPr>
          <p:nvPr/>
        </p:nvSpPr>
        <p:spPr bwMode="auto">
          <a:xfrm>
            <a:off x="4117975" y="2133600"/>
            <a:ext cx="11509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NZ" altLang="en-US" sz="1600" b="1">
                <a:solidFill>
                  <a:srgbClr val="0000FF"/>
                </a:solidFill>
                <a:latin typeface="Verdana" pitchFamily="34" charset="0"/>
                <a:cs typeface="Arial" pitchFamily="34" charset="0"/>
              </a:rPr>
              <a:t>Obliging</a:t>
            </a:r>
            <a:endParaRPr lang="en-GB" altLang="en-US" sz="1600" b="1">
              <a:solidFill>
                <a:srgbClr val="0000FF"/>
              </a:solidFill>
              <a:latin typeface="Verdana" pitchFamily="34" charset="0"/>
              <a:cs typeface="Arial" pitchFamily="34" charset="0"/>
            </a:endParaRPr>
          </a:p>
        </p:txBody>
      </p:sp>
      <p:sp>
        <p:nvSpPr>
          <p:cNvPr id="28695" name="Text Box 24"/>
          <p:cNvSpPr txBox="1">
            <a:spLocks noChangeArrowheads="1"/>
          </p:cNvSpPr>
          <p:nvPr/>
        </p:nvSpPr>
        <p:spPr bwMode="auto">
          <a:xfrm>
            <a:off x="4089400" y="4287838"/>
            <a:ext cx="119221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NZ" altLang="en-US" sz="1600" b="1">
                <a:solidFill>
                  <a:srgbClr val="0000FF"/>
                </a:solidFill>
                <a:latin typeface="Verdana" pitchFamily="34" charset="0"/>
                <a:cs typeface="Arial" pitchFamily="34" charset="0"/>
              </a:rPr>
              <a:t>Avoiding</a:t>
            </a:r>
            <a:endParaRPr lang="en-GB" altLang="en-US" sz="1600" b="1">
              <a:solidFill>
                <a:srgbClr val="0000FF"/>
              </a:solidFill>
              <a:latin typeface="Verdana" pitchFamily="34" charset="0"/>
              <a:cs typeface="Arial" pitchFamily="34" charset="0"/>
            </a:endParaRPr>
          </a:p>
        </p:txBody>
      </p:sp>
      <p:sp>
        <p:nvSpPr>
          <p:cNvPr id="28696" name="Rectangle 2"/>
          <p:cNvSpPr>
            <a:spLocks noChangeArrowheads="1"/>
          </p:cNvSpPr>
          <p:nvPr/>
        </p:nvSpPr>
        <p:spPr bwMode="auto">
          <a:xfrm>
            <a:off x="703263" y="158750"/>
            <a:ext cx="45164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a:t>Issue and Conflict Management</a:t>
            </a:r>
            <a:endParaRPr lang="en-GB" altLang="en-US"/>
          </a:p>
        </p:txBody>
      </p:sp>
    </p:spTree>
    <p:extLst>
      <p:ext uri="{BB962C8B-B14F-4D97-AF65-F5344CB8AC3E}">
        <p14:creationId xmlns:p14="http://schemas.microsoft.com/office/powerpoint/2010/main" val="3289449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350838" y="1136650"/>
            <a:ext cx="930433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har char="•"/>
              <a:defRPr sz="2400">
                <a:solidFill>
                  <a:schemeClr val="tx1"/>
                </a:solidFill>
                <a:latin typeface="Arial" pitchFamily="34" charset="0"/>
              </a:defRPr>
            </a:lvl1pPr>
            <a:lvl2pPr marL="742950" indent="-285750">
              <a:spcBef>
                <a:spcPct val="20000"/>
              </a:spcBef>
              <a:buSzPct val="90000"/>
              <a:buFont typeface="ZapfDingbats" pitchFamily="82" charset="2"/>
              <a:buChar char="Ø"/>
              <a:defRPr sz="2000">
                <a:solidFill>
                  <a:schemeClr val="tx1"/>
                </a:solidFill>
                <a:latin typeface="Arial" pitchFamily="34" charset="0"/>
              </a:defRPr>
            </a:lvl2pPr>
            <a:lvl3pPr marL="1143000" indent="-228600">
              <a:spcBef>
                <a:spcPct val="20000"/>
              </a:spcBef>
              <a:buSzPct val="80000"/>
              <a:buFont typeface="Symbol" pitchFamily="18" charset="2"/>
              <a:buChar char="Þ"/>
              <a:defRPr>
                <a:solidFill>
                  <a:schemeClr val="tx1"/>
                </a:solidFill>
                <a:latin typeface="Arial" pitchFamily="34" charset="0"/>
              </a:defRPr>
            </a:lvl3pPr>
            <a:lvl4pPr marL="1600200" indent="-228600">
              <a:spcBef>
                <a:spcPct val="20000"/>
              </a:spcBef>
              <a:buSzPct val="70000"/>
              <a:buFont typeface="Symbol" pitchFamily="18" charset="2"/>
              <a:buChar char="®"/>
              <a:defRPr>
                <a:solidFill>
                  <a:schemeClr val="tx1"/>
                </a:solidFill>
                <a:latin typeface="Arial" pitchFamily="34"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Clr>
                <a:srgbClr val="666699"/>
              </a:buClr>
              <a:buFontTx/>
              <a:buAutoNum type="arabicPeriod"/>
            </a:pPr>
            <a:r>
              <a:rPr lang="en-US" altLang="en-US" b="1">
                <a:cs typeface="Arial" pitchFamily="34" charset="0"/>
              </a:rPr>
              <a:t>Confrontation</a:t>
            </a:r>
            <a:r>
              <a:rPr lang="en-US" altLang="en-US">
                <a:cs typeface="Arial" pitchFamily="34" charset="0"/>
              </a:rPr>
              <a:t>: directly face a conflict using a problem-solving approach</a:t>
            </a:r>
          </a:p>
          <a:p>
            <a:pPr>
              <a:spcBef>
                <a:spcPct val="50000"/>
              </a:spcBef>
              <a:buClr>
                <a:srgbClr val="666699"/>
              </a:buClr>
              <a:buFontTx/>
              <a:buAutoNum type="arabicPeriod"/>
            </a:pPr>
            <a:r>
              <a:rPr lang="en-US" altLang="en-US" b="1">
                <a:cs typeface="Arial" pitchFamily="34" charset="0"/>
              </a:rPr>
              <a:t>Compromise</a:t>
            </a:r>
            <a:r>
              <a:rPr lang="en-US" altLang="en-US">
                <a:cs typeface="Arial" pitchFamily="34" charset="0"/>
              </a:rPr>
              <a:t>: use a give-and-take approach</a:t>
            </a:r>
          </a:p>
          <a:p>
            <a:pPr>
              <a:spcBef>
                <a:spcPct val="50000"/>
              </a:spcBef>
              <a:buClr>
                <a:srgbClr val="666699"/>
              </a:buClr>
              <a:buFontTx/>
              <a:buAutoNum type="arabicPeriod"/>
            </a:pPr>
            <a:r>
              <a:rPr lang="en-US" altLang="en-US" b="1">
                <a:cs typeface="Arial" pitchFamily="34" charset="0"/>
              </a:rPr>
              <a:t>Smoothing</a:t>
            </a:r>
            <a:r>
              <a:rPr lang="en-US" altLang="en-US">
                <a:cs typeface="Arial" pitchFamily="34" charset="0"/>
              </a:rPr>
              <a:t>: de-emphasize areas of difference and emphasize areas of agreement</a:t>
            </a:r>
          </a:p>
          <a:p>
            <a:pPr>
              <a:spcBef>
                <a:spcPct val="50000"/>
              </a:spcBef>
              <a:buClr>
                <a:srgbClr val="666699"/>
              </a:buClr>
              <a:buFontTx/>
              <a:buAutoNum type="arabicPeriod"/>
            </a:pPr>
            <a:r>
              <a:rPr lang="en-US" altLang="en-US" b="1">
                <a:cs typeface="Arial" pitchFamily="34" charset="0"/>
              </a:rPr>
              <a:t>Forcing</a:t>
            </a:r>
            <a:r>
              <a:rPr lang="en-US" altLang="en-US">
                <a:cs typeface="Arial" pitchFamily="34" charset="0"/>
              </a:rPr>
              <a:t>: the win-lose approach</a:t>
            </a:r>
          </a:p>
          <a:p>
            <a:pPr>
              <a:spcBef>
                <a:spcPct val="50000"/>
              </a:spcBef>
              <a:buClr>
                <a:srgbClr val="666699"/>
              </a:buClr>
              <a:buFontTx/>
              <a:buAutoNum type="arabicPeriod"/>
            </a:pPr>
            <a:r>
              <a:rPr lang="en-US" altLang="en-US" b="1">
                <a:cs typeface="Arial" pitchFamily="34" charset="0"/>
              </a:rPr>
              <a:t>Withdrawal</a:t>
            </a:r>
            <a:r>
              <a:rPr lang="en-US" altLang="en-US">
                <a:cs typeface="Arial" pitchFamily="34" charset="0"/>
              </a:rPr>
              <a:t>: retreat or withdraw from an actual or potential disagreement</a:t>
            </a:r>
          </a:p>
          <a:p>
            <a:pPr>
              <a:spcBef>
                <a:spcPct val="50000"/>
              </a:spcBef>
              <a:buClr>
                <a:srgbClr val="666699"/>
              </a:buClr>
              <a:buFontTx/>
              <a:buAutoNum type="arabicPeriod"/>
            </a:pPr>
            <a:r>
              <a:rPr lang="en-US" altLang="en-US" b="1">
                <a:cs typeface="Arial" pitchFamily="34" charset="0"/>
              </a:rPr>
              <a:t>Collaborating</a:t>
            </a:r>
            <a:r>
              <a:rPr lang="en-US" altLang="en-US">
                <a:cs typeface="Arial" pitchFamily="34" charset="0"/>
              </a:rPr>
              <a:t>: decision makers incorporate different  viewpoints and insights to develop consensus and commitment</a:t>
            </a:r>
            <a:r>
              <a:rPr lang="en-US" altLang="en-US" b="1">
                <a:cs typeface="Arial" pitchFamily="34" charset="0"/>
              </a:rPr>
              <a:t>  </a:t>
            </a:r>
            <a:endParaRPr lang="en-US" altLang="en-US">
              <a:cs typeface="Arial" pitchFamily="34" charset="0"/>
            </a:endParaRPr>
          </a:p>
          <a:p>
            <a:pPr>
              <a:spcBef>
                <a:spcPct val="50000"/>
              </a:spcBef>
              <a:buClr>
                <a:srgbClr val="666699"/>
              </a:buClr>
              <a:buFontTx/>
              <a:buAutoNum type="arabicPeriod"/>
            </a:pPr>
            <a:endParaRPr lang="en-US" altLang="en-US">
              <a:cs typeface="Arial" pitchFamily="34" charset="0"/>
            </a:endParaRPr>
          </a:p>
        </p:txBody>
      </p:sp>
      <p:sp>
        <p:nvSpPr>
          <p:cNvPr id="29699" name="Rectangle 2"/>
          <p:cNvSpPr>
            <a:spLocks noChangeArrowheads="1"/>
          </p:cNvSpPr>
          <p:nvPr/>
        </p:nvSpPr>
        <p:spPr bwMode="auto">
          <a:xfrm>
            <a:off x="703263" y="158750"/>
            <a:ext cx="45164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a:t>Issue and Conflict Management</a:t>
            </a:r>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02940" y="10160"/>
            <a:ext cx="268770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dirty="0">
                <a:latin typeface="Arial" pitchFamily="34" charset="0"/>
                <a:cs typeface="Times New Roman" pitchFamily="18" charset="0"/>
              </a:rPr>
              <a:t> </a:t>
            </a:r>
            <a:endParaRPr lang="en-AU" altLang="en-US" sz="1000" dirty="0">
              <a:latin typeface="Arial" pitchFamily="34" charset="0"/>
              <a:cs typeface="Times New Roman" pitchFamily="18" charset="0"/>
            </a:endParaRPr>
          </a:p>
          <a:p>
            <a:pPr algn="ctr"/>
            <a:r>
              <a:rPr lang="en-AU" altLang="en-US" sz="1800" b="1" dirty="0">
                <a:latin typeface="Arial" pitchFamily="34" charset="0"/>
                <a:cs typeface="Times New Roman" pitchFamily="18" charset="0"/>
              </a:rPr>
              <a:t>ISSUE  MANAGEMENT</a:t>
            </a:r>
            <a:endParaRPr lang="en-AU" altLang="en-US" sz="1400" b="1" dirty="0">
              <a:latin typeface="Arial" pitchFamily="34" charset="0"/>
              <a:cs typeface="Times New Roman" pitchFamily="18" charset="0"/>
            </a:endParaRPr>
          </a:p>
          <a:p>
            <a:endParaRPr lang="en-AU" altLang="en-US" dirty="0">
              <a:latin typeface="Arial" pitchFamily="34" charset="0"/>
            </a:endParaRPr>
          </a:p>
        </p:txBody>
      </p:sp>
      <p:grpSp>
        <p:nvGrpSpPr>
          <p:cNvPr id="16387" name="Group 242"/>
          <p:cNvGrpSpPr>
            <a:grpSpLocks/>
          </p:cNvGrpSpPr>
          <p:nvPr/>
        </p:nvGrpSpPr>
        <p:grpSpPr bwMode="auto">
          <a:xfrm>
            <a:off x="330094" y="990600"/>
            <a:ext cx="9242637" cy="5410200"/>
            <a:chOff x="-3" y="-3"/>
            <a:chExt cx="6924" cy="6065"/>
          </a:xfrm>
        </p:grpSpPr>
        <p:grpSp>
          <p:nvGrpSpPr>
            <p:cNvPr id="16388" name="Group 240"/>
            <p:cNvGrpSpPr>
              <a:grpSpLocks/>
            </p:cNvGrpSpPr>
            <p:nvPr/>
          </p:nvGrpSpPr>
          <p:grpSpPr bwMode="auto">
            <a:xfrm>
              <a:off x="0" y="0"/>
              <a:ext cx="6918" cy="6059"/>
              <a:chOff x="0" y="0"/>
              <a:chExt cx="6918" cy="6059"/>
            </a:xfrm>
          </p:grpSpPr>
          <p:grpSp>
            <p:nvGrpSpPr>
              <p:cNvPr id="16390" name="Group 171"/>
              <p:cNvGrpSpPr>
                <a:grpSpLocks/>
              </p:cNvGrpSpPr>
              <p:nvPr/>
            </p:nvGrpSpPr>
            <p:grpSpPr bwMode="auto">
              <a:xfrm>
                <a:off x="0" y="0"/>
                <a:ext cx="1434" cy="403"/>
                <a:chOff x="0" y="0"/>
                <a:chExt cx="1434" cy="403"/>
              </a:xfrm>
            </p:grpSpPr>
            <p:sp>
              <p:nvSpPr>
                <p:cNvPr id="16490" name="Rectangle 170"/>
                <p:cNvSpPr>
                  <a:spLocks noChangeArrowheads="1"/>
                </p:cNvSpPr>
                <p:nvPr/>
              </p:nvSpPr>
              <p:spPr bwMode="auto">
                <a:xfrm>
                  <a:off x="0" y="0"/>
                  <a:ext cx="143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6491" name="Group 169"/>
                <p:cNvGrpSpPr>
                  <a:grpSpLocks/>
                </p:cNvGrpSpPr>
                <p:nvPr/>
              </p:nvGrpSpPr>
              <p:grpSpPr bwMode="auto">
                <a:xfrm>
                  <a:off x="0" y="0"/>
                  <a:ext cx="1434" cy="403"/>
                  <a:chOff x="0" y="0"/>
                  <a:chExt cx="1434" cy="403"/>
                </a:xfrm>
              </p:grpSpPr>
              <p:sp>
                <p:nvSpPr>
                  <p:cNvPr id="16492" name="Rectangle 136"/>
                  <p:cNvSpPr>
                    <a:spLocks noChangeArrowheads="1"/>
                  </p:cNvSpPr>
                  <p:nvPr/>
                </p:nvSpPr>
                <p:spPr bwMode="auto">
                  <a:xfrm>
                    <a:off x="43" y="0"/>
                    <a:ext cx="1348"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ISSUE / SITUATION</a:t>
                    </a:r>
                  </a:p>
                  <a:p>
                    <a:pPr algn="ctr"/>
                    <a:endParaRPr lang="en-AU" altLang="en-US">
                      <a:latin typeface="Arial" pitchFamily="34" charset="0"/>
                    </a:endParaRPr>
                  </a:p>
                </p:txBody>
              </p:sp>
              <p:sp>
                <p:nvSpPr>
                  <p:cNvPr id="16493" name="Rectangle 168"/>
                  <p:cNvSpPr>
                    <a:spLocks noChangeArrowheads="1"/>
                  </p:cNvSpPr>
                  <p:nvPr/>
                </p:nvSpPr>
                <p:spPr bwMode="auto">
                  <a:xfrm>
                    <a:off x="0" y="0"/>
                    <a:ext cx="143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6391" name="Group 175"/>
              <p:cNvGrpSpPr>
                <a:grpSpLocks/>
              </p:cNvGrpSpPr>
              <p:nvPr/>
            </p:nvGrpSpPr>
            <p:grpSpPr bwMode="auto">
              <a:xfrm>
                <a:off x="1434" y="0"/>
                <a:ext cx="1720" cy="403"/>
                <a:chOff x="1434" y="0"/>
                <a:chExt cx="1720" cy="403"/>
              </a:xfrm>
            </p:grpSpPr>
            <p:sp>
              <p:nvSpPr>
                <p:cNvPr id="16486" name="Rectangle 174"/>
                <p:cNvSpPr>
                  <a:spLocks noChangeArrowheads="1"/>
                </p:cNvSpPr>
                <p:nvPr/>
              </p:nvSpPr>
              <p:spPr bwMode="auto">
                <a:xfrm>
                  <a:off x="1434" y="0"/>
                  <a:ext cx="172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6487" name="Group 173"/>
                <p:cNvGrpSpPr>
                  <a:grpSpLocks/>
                </p:cNvGrpSpPr>
                <p:nvPr/>
              </p:nvGrpSpPr>
              <p:grpSpPr bwMode="auto">
                <a:xfrm>
                  <a:off x="1434" y="0"/>
                  <a:ext cx="1720" cy="403"/>
                  <a:chOff x="1434" y="0"/>
                  <a:chExt cx="1720" cy="403"/>
                </a:xfrm>
              </p:grpSpPr>
              <p:sp>
                <p:nvSpPr>
                  <p:cNvPr id="16488" name="Rectangle 137"/>
                  <p:cNvSpPr>
                    <a:spLocks noChangeArrowheads="1"/>
                  </p:cNvSpPr>
                  <p:nvPr/>
                </p:nvSpPr>
                <p:spPr bwMode="auto">
                  <a:xfrm>
                    <a:off x="1477" y="0"/>
                    <a:ext cx="163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IMPACT</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16489" name="Rectangle 172"/>
                  <p:cNvSpPr>
                    <a:spLocks noChangeArrowheads="1"/>
                  </p:cNvSpPr>
                  <p:nvPr/>
                </p:nvSpPr>
                <p:spPr bwMode="auto">
                  <a:xfrm>
                    <a:off x="1434" y="0"/>
                    <a:ext cx="172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6392" name="Group 179"/>
              <p:cNvGrpSpPr>
                <a:grpSpLocks/>
              </p:cNvGrpSpPr>
              <p:nvPr/>
            </p:nvGrpSpPr>
            <p:grpSpPr bwMode="auto">
              <a:xfrm>
                <a:off x="3154" y="0"/>
                <a:ext cx="2260" cy="403"/>
                <a:chOff x="3154" y="0"/>
                <a:chExt cx="2260" cy="403"/>
              </a:xfrm>
            </p:grpSpPr>
            <p:sp>
              <p:nvSpPr>
                <p:cNvPr id="16482" name="Rectangle 178"/>
                <p:cNvSpPr>
                  <a:spLocks noChangeArrowheads="1"/>
                </p:cNvSpPr>
                <p:nvPr/>
              </p:nvSpPr>
              <p:spPr bwMode="auto">
                <a:xfrm>
                  <a:off x="3154" y="0"/>
                  <a:ext cx="226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6483" name="Group 177"/>
                <p:cNvGrpSpPr>
                  <a:grpSpLocks/>
                </p:cNvGrpSpPr>
                <p:nvPr/>
              </p:nvGrpSpPr>
              <p:grpSpPr bwMode="auto">
                <a:xfrm>
                  <a:off x="3154" y="0"/>
                  <a:ext cx="2260" cy="403"/>
                  <a:chOff x="3154" y="0"/>
                  <a:chExt cx="2260" cy="403"/>
                </a:xfrm>
              </p:grpSpPr>
              <p:sp>
                <p:nvSpPr>
                  <p:cNvPr id="16484" name="Rectangle 138"/>
                  <p:cNvSpPr>
                    <a:spLocks noChangeArrowheads="1"/>
                  </p:cNvSpPr>
                  <p:nvPr/>
                </p:nvSpPr>
                <p:spPr bwMode="auto">
                  <a:xfrm>
                    <a:off x="3197" y="0"/>
                    <a:ext cx="217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SOLUTIONS</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16485" name="Rectangle 176"/>
                  <p:cNvSpPr>
                    <a:spLocks noChangeArrowheads="1"/>
                  </p:cNvSpPr>
                  <p:nvPr/>
                </p:nvSpPr>
                <p:spPr bwMode="auto">
                  <a:xfrm>
                    <a:off x="3154" y="0"/>
                    <a:ext cx="226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6393" name="Group 183"/>
              <p:cNvGrpSpPr>
                <a:grpSpLocks/>
              </p:cNvGrpSpPr>
              <p:nvPr/>
            </p:nvGrpSpPr>
            <p:grpSpPr bwMode="auto">
              <a:xfrm>
                <a:off x="5414" y="0"/>
                <a:ext cx="1504" cy="403"/>
                <a:chOff x="5414" y="0"/>
                <a:chExt cx="1504" cy="403"/>
              </a:xfrm>
            </p:grpSpPr>
            <p:sp>
              <p:nvSpPr>
                <p:cNvPr id="16478" name="Rectangle 182"/>
                <p:cNvSpPr>
                  <a:spLocks noChangeArrowheads="1"/>
                </p:cNvSpPr>
                <p:nvPr/>
              </p:nvSpPr>
              <p:spPr bwMode="auto">
                <a:xfrm>
                  <a:off x="5414" y="0"/>
                  <a:ext cx="150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6479" name="Group 181"/>
                <p:cNvGrpSpPr>
                  <a:grpSpLocks/>
                </p:cNvGrpSpPr>
                <p:nvPr/>
              </p:nvGrpSpPr>
              <p:grpSpPr bwMode="auto">
                <a:xfrm>
                  <a:off x="5414" y="0"/>
                  <a:ext cx="1504" cy="403"/>
                  <a:chOff x="5414" y="0"/>
                  <a:chExt cx="1504" cy="403"/>
                </a:xfrm>
              </p:grpSpPr>
              <p:sp>
                <p:nvSpPr>
                  <p:cNvPr id="16480" name="Rectangle 139"/>
                  <p:cNvSpPr>
                    <a:spLocks noChangeArrowheads="1"/>
                  </p:cNvSpPr>
                  <p:nvPr/>
                </p:nvSpPr>
                <p:spPr bwMode="auto">
                  <a:xfrm>
                    <a:off x="5457" y="0"/>
                    <a:ext cx="1418"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RESPONSIBILITY</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16481" name="Rectangle 180"/>
                  <p:cNvSpPr>
                    <a:spLocks noChangeArrowheads="1"/>
                  </p:cNvSpPr>
                  <p:nvPr/>
                </p:nvSpPr>
                <p:spPr bwMode="auto">
                  <a:xfrm>
                    <a:off x="5414" y="0"/>
                    <a:ext cx="150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6394" name="Group 185"/>
              <p:cNvGrpSpPr>
                <a:grpSpLocks/>
              </p:cNvGrpSpPr>
              <p:nvPr/>
            </p:nvGrpSpPr>
            <p:grpSpPr bwMode="auto">
              <a:xfrm>
                <a:off x="0" y="403"/>
                <a:ext cx="1434" cy="808"/>
                <a:chOff x="0" y="403"/>
                <a:chExt cx="1434" cy="808"/>
              </a:xfrm>
            </p:grpSpPr>
            <p:sp>
              <p:nvSpPr>
                <p:cNvPr id="16476" name="Rectangle 140"/>
                <p:cNvSpPr>
                  <a:spLocks noChangeArrowheads="1"/>
                </p:cNvSpPr>
                <p:nvPr/>
              </p:nvSpPr>
              <p:spPr bwMode="auto">
                <a:xfrm>
                  <a:off x="43" y="403"/>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77" name="Rectangle 184"/>
                <p:cNvSpPr>
                  <a:spLocks noChangeArrowheads="1"/>
                </p:cNvSpPr>
                <p:nvPr/>
              </p:nvSpPr>
              <p:spPr bwMode="auto">
                <a:xfrm>
                  <a:off x="0" y="403"/>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395" name="Group 187"/>
              <p:cNvGrpSpPr>
                <a:grpSpLocks/>
              </p:cNvGrpSpPr>
              <p:nvPr/>
            </p:nvGrpSpPr>
            <p:grpSpPr bwMode="auto">
              <a:xfrm>
                <a:off x="1434" y="403"/>
                <a:ext cx="1720" cy="808"/>
                <a:chOff x="1434" y="403"/>
                <a:chExt cx="1720" cy="808"/>
              </a:xfrm>
            </p:grpSpPr>
            <p:sp>
              <p:nvSpPr>
                <p:cNvPr id="16474" name="Rectangle 141"/>
                <p:cNvSpPr>
                  <a:spLocks noChangeArrowheads="1"/>
                </p:cNvSpPr>
                <p:nvPr/>
              </p:nvSpPr>
              <p:spPr bwMode="auto">
                <a:xfrm>
                  <a:off x="1477" y="403"/>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75" name="Rectangle 186"/>
                <p:cNvSpPr>
                  <a:spLocks noChangeArrowheads="1"/>
                </p:cNvSpPr>
                <p:nvPr/>
              </p:nvSpPr>
              <p:spPr bwMode="auto">
                <a:xfrm>
                  <a:off x="1434" y="403"/>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396" name="Group 189"/>
              <p:cNvGrpSpPr>
                <a:grpSpLocks/>
              </p:cNvGrpSpPr>
              <p:nvPr/>
            </p:nvGrpSpPr>
            <p:grpSpPr bwMode="auto">
              <a:xfrm>
                <a:off x="3154" y="403"/>
                <a:ext cx="2260" cy="808"/>
                <a:chOff x="3154" y="403"/>
                <a:chExt cx="2260" cy="808"/>
              </a:xfrm>
            </p:grpSpPr>
            <p:sp>
              <p:nvSpPr>
                <p:cNvPr id="16472" name="Rectangle 142"/>
                <p:cNvSpPr>
                  <a:spLocks noChangeArrowheads="1"/>
                </p:cNvSpPr>
                <p:nvPr/>
              </p:nvSpPr>
              <p:spPr bwMode="auto">
                <a:xfrm>
                  <a:off x="3197" y="403"/>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73" name="Rectangle 188"/>
                <p:cNvSpPr>
                  <a:spLocks noChangeArrowheads="1"/>
                </p:cNvSpPr>
                <p:nvPr/>
              </p:nvSpPr>
              <p:spPr bwMode="auto">
                <a:xfrm>
                  <a:off x="3154" y="403"/>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397" name="Group 191"/>
              <p:cNvGrpSpPr>
                <a:grpSpLocks/>
              </p:cNvGrpSpPr>
              <p:nvPr/>
            </p:nvGrpSpPr>
            <p:grpSpPr bwMode="auto">
              <a:xfrm>
                <a:off x="5414" y="403"/>
                <a:ext cx="1504" cy="808"/>
                <a:chOff x="5414" y="403"/>
                <a:chExt cx="1504" cy="808"/>
              </a:xfrm>
            </p:grpSpPr>
            <p:sp>
              <p:nvSpPr>
                <p:cNvPr id="16470" name="Rectangle 143"/>
                <p:cNvSpPr>
                  <a:spLocks noChangeArrowheads="1"/>
                </p:cNvSpPr>
                <p:nvPr/>
              </p:nvSpPr>
              <p:spPr bwMode="auto">
                <a:xfrm>
                  <a:off x="5457" y="403"/>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71" name="Rectangle 190"/>
                <p:cNvSpPr>
                  <a:spLocks noChangeArrowheads="1"/>
                </p:cNvSpPr>
                <p:nvPr/>
              </p:nvSpPr>
              <p:spPr bwMode="auto">
                <a:xfrm>
                  <a:off x="5414" y="403"/>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398" name="Group 193"/>
              <p:cNvGrpSpPr>
                <a:grpSpLocks/>
              </p:cNvGrpSpPr>
              <p:nvPr/>
            </p:nvGrpSpPr>
            <p:grpSpPr bwMode="auto">
              <a:xfrm>
                <a:off x="0" y="1211"/>
                <a:ext cx="1434" cy="808"/>
                <a:chOff x="0" y="1211"/>
                <a:chExt cx="1434" cy="808"/>
              </a:xfrm>
            </p:grpSpPr>
            <p:sp>
              <p:nvSpPr>
                <p:cNvPr id="16468" name="Rectangle 144"/>
                <p:cNvSpPr>
                  <a:spLocks noChangeArrowheads="1"/>
                </p:cNvSpPr>
                <p:nvPr/>
              </p:nvSpPr>
              <p:spPr bwMode="auto">
                <a:xfrm>
                  <a:off x="43" y="1211"/>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69" name="Rectangle 192"/>
                <p:cNvSpPr>
                  <a:spLocks noChangeArrowheads="1"/>
                </p:cNvSpPr>
                <p:nvPr/>
              </p:nvSpPr>
              <p:spPr bwMode="auto">
                <a:xfrm>
                  <a:off x="0" y="1211"/>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399" name="Group 195"/>
              <p:cNvGrpSpPr>
                <a:grpSpLocks/>
              </p:cNvGrpSpPr>
              <p:nvPr/>
            </p:nvGrpSpPr>
            <p:grpSpPr bwMode="auto">
              <a:xfrm>
                <a:off x="1434" y="1211"/>
                <a:ext cx="1720" cy="808"/>
                <a:chOff x="1434" y="1211"/>
                <a:chExt cx="1720" cy="808"/>
              </a:xfrm>
            </p:grpSpPr>
            <p:sp>
              <p:nvSpPr>
                <p:cNvPr id="16466" name="Rectangle 145"/>
                <p:cNvSpPr>
                  <a:spLocks noChangeArrowheads="1"/>
                </p:cNvSpPr>
                <p:nvPr/>
              </p:nvSpPr>
              <p:spPr bwMode="auto">
                <a:xfrm>
                  <a:off x="1477" y="1211"/>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67" name="Rectangle 194"/>
                <p:cNvSpPr>
                  <a:spLocks noChangeArrowheads="1"/>
                </p:cNvSpPr>
                <p:nvPr/>
              </p:nvSpPr>
              <p:spPr bwMode="auto">
                <a:xfrm>
                  <a:off x="1434" y="1211"/>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00" name="Group 197"/>
              <p:cNvGrpSpPr>
                <a:grpSpLocks/>
              </p:cNvGrpSpPr>
              <p:nvPr/>
            </p:nvGrpSpPr>
            <p:grpSpPr bwMode="auto">
              <a:xfrm>
                <a:off x="3154" y="1211"/>
                <a:ext cx="2260" cy="808"/>
                <a:chOff x="3154" y="1211"/>
                <a:chExt cx="2260" cy="808"/>
              </a:xfrm>
            </p:grpSpPr>
            <p:sp>
              <p:nvSpPr>
                <p:cNvPr id="16464" name="Rectangle 146"/>
                <p:cNvSpPr>
                  <a:spLocks noChangeArrowheads="1"/>
                </p:cNvSpPr>
                <p:nvPr/>
              </p:nvSpPr>
              <p:spPr bwMode="auto">
                <a:xfrm>
                  <a:off x="3197" y="1211"/>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65" name="Rectangle 196"/>
                <p:cNvSpPr>
                  <a:spLocks noChangeArrowheads="1"/>
                </p:cNvSpPr>
                <p:nvPr/>
              </p:nvSpPr>
              <p:spPr bwMode="auto">
                <a:xfrm>
                  <a:off x="3154" y="1211"/>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01" name="Group 199"/>
              <p:cNvGrpSpPr>
                <a:grpSpLocks/>
              </p:cNvGrpSpPr>
              <p:nvPr/>
            </p:nvGrpSpPr>
            <p:grpSpPr bwMode="auto">
              <a:xfrm>
                <a:off x="5414" y="1211"/>
                <a:ext cx="1504" cy="808"/>
                <a:chOff x="5414" y="1211"/>
                <a:chExt cx="1504" cy="808"/>
              </a:xfrm>
            </p:grpSpPr>
            <p:sp>
              <p:nvSpPr>
                <p:cNvPr id="16462" name="Rectangle 147"/>
                <p:cNvSpPr>
                  <a:spLocks noChangeArrowheads="1"/>
                </p:cNvSpPr>
                <p:nvPr/>
              </p:nvSpPr>
              <p:spPr bwMode="auto">
                <a:xfrm>
                  <a:off x="5457" y="1211"/>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63" name="Rectangle 198"/>
                <p:cNvSpPr>
                  <a:spLocks noChangeArrowheads="1"/>
                </p:cNvSpPr>
                <p:nvPr/>
              </p:nvSpPr>
              <p:spPr bwMode="auto">
                <a:xfrm>
                  <a:off x="5414" y="1211"/>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02" name="Group 201"/>
              <p:cNvGrpSpPr>
                <a:grpSpLocks/>
              </p:cNvGrpSpPr>
              <p:nvPr/>
            </p:nvGrpSpPr>
            <p:grpSpPr bwMode="auto">
              <a:xfrm>
                <a:off x="0" y="2019"/>
                <a:ext cx="1434" cy="808"/>
                <a:chOff x="0" y="2019"/>
                <a:chExt cx="1434" cy="808"/>
              </a:xfrm>
            </p:grpSpPr>
            <p:sp>
              <p:nvSpPr>
                <p:cNvPr id="16460" name="Rectangle 148"/>
                <p:cNvSpPr>
                  <a:spLocks noChangeArrowheads="1"/>
                </p:cNvSpPr>
                <p:nvPr/>
              </p:nvSpPr>
              <p:spPr bwMode="auto">
                <a:xfrm>
                  <a:off x="43" y="2019"/>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61" name="Rectangle 200"/>
                <p:cNvSpPr>
                  <a:spLocks noChangeArrowheads="1"/>
                </p:cNvSpPr>
                <p:nvPr/>
              </p:nvSpPr>
              <p:spPr bwMode="auto">
                <a:xfrm>
                  <a:off x="0" y="2019"/>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03" name="Group 203"/>
              <p:cNvGrpSpPr>
                <a:grpSpLocks/>
              </p:cNvGrpSpPr>
              <p:nvPr/>
            </p:nvGrpSpPr>
            <p:grpSpPr bwMode="auto">
              <a:xfrm>
                <a:off x="1434" y="2019"/>
                <a:ext cx="1720" cy="808"/>
                <a:chOff x="1434" y="2019"/>
                <a:chExt cx="1720" cy="808"/>
              </a:xfrm>
            </p:grpSpPr>
            <p:sp>
              <p:nvSpPr>
                <p:cNvPr id="16458" name="Rectangle 149"/>
                <p:cNvSpPr>
                  <a:spLocks noChangeArrowheads="1"/>
                </p:cNvSpPr>
                <p:nvPr/>
              </p:nvSpPr>
              <p:spPr bwMode="auto">
                <a:xfrm>
                  <a:off x="1477" y="2019"/>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59" name="Rectangle 202"/>
                <p:cNvSpPr>
                  <a:spLocks noChangeArrowheads="1"/>
                </p:cNvSpPr>
                <p:nvPr/>
              </p:nvSpPr>
              <p:spPr bwMode="auto">
                <a:xfrm>
                  <a:off x="1434" y="2019"/>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04" name="Group 205"/>
              <p:cNvGrpSpPr>
                <a:grpSpLocks/>
              </p:cNvGrpSpPr>
              <p:nvPr/>
            </p:nvGrpSpPr>
            <p:grpSpPr bwMode="auto">
              <a:xfrm>
                <a:off x="3154" y="2019"/>
                <a:ext cx="2260" cy="808"/>
                <a:chOff x="3154" y="2019"/>
                <a:chExt cx="2260" cy="808"/>
              </a:xfrm>
            </p:grpSpPr>
            <p:sp>
              <p:nvSpPr>
                <p:cNvPr id="16456" name="Rectangle 150"/>
                <p:cNvSpPr>
                  <a:spLocks noChangeArrowheads="1"/>
                </p:cNvSpPr>
                <p:nvPr/>
              </p:nvSpPr>
              <p:spPr bwMode="auto">
                <a:xfrm>
                  <a:off x="3197" y="2019"/>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57" name="Rectangle 204"/>
                <p:cNvSpPr>
                  <a:spLocks noChangeArrowheads="1"/>
                </p:cNvSpPr>
                <p:nvPr/>
              </p:nvSpPr>
              <p:spPr bwMode="auto">
                <a:xfrm>
                  <a:off x="3154" y="2019"/>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05" name="Group 207"/>
              <p:cNvGrpSpPr>
                <a:grpSpLocks/>
              </p:cNvGrpSpPr>
              <p:nvPr/>
            </p:nvGrpSpPr>
            <p:grpSpPr bwMode="auto">
              <a:xfrm>
                <a:off x="5414" y="2019"/>
                <a:ext cx="1504" cy="808"/>
                <a:chOff x="5414" y="2019"/>
                <a:chExt cx="1504" cy="808"/>
              </a:xfrm>
            </p:grpSpPr>
            <p:sp>
              <p:nvSpPr>
                <p:cNvPr id="16454" name="Rectangle 151"/>
                <p:cNvSpPr>
                  <a:spLocks noChangeArrowheads="1"/>
                </p:cNvSpPr>
                <p:nvPr/>
              </p:nvSpPr>
              <p:spPr bwMode="auto">
                <a:xfrm>
                  <a:off x="5457" y="2019"/>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55" name="Rectangle 206"/>
                <p:cNvSpPr>
                  <a:spLocks noChangeArrowheads="1"/>
                </p:cNvSpPr>
                <p:nvPr/>
              </p:nvSpPr>
              <p:spPr bwMode="auto">
                <a:xfrm>
                  <a:off x="5414" y="2019"/>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06" name="Group 209"/>
              <p:cNvGrpSpPr>
                <a:grpSpLocks/>
              </p:cNvGrpSpPr>
              <p:nvPr/>
            </p:nvGrpSpPr>
            <p:grpSpPr bwMode="auto">
              <a:xfrm>
                <a:off x="0" y="2827"/>
                <a:ext cx="1434" cy="808"/>
                <a:chOff x="0" y="2827"/>
                <a:chExt cx="1434" cy="808"/>
              </a:xfrm>
            </p:grpSpPr>
            <p:sp>
              <p:nvSpPr>
                <p:cNvPr id="16452" name="Rectangle 152"/>
                <p:cNvSpPr>
                  <a:spLocks noChangeArrowheads="1"/>
                </p:cNvSpPr>
                <p:nvPr/>
              </p:nvSpPr>
              <p:spPr bwMode="auto">
                <a:xfrm>
                  <a:off x="43" y="2827"/>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53" name="Rectangle 208"/>
                <p:cNvSpPr>
                  <a:spLocks noChangeArrowheads="1"/>
                </p:cNvSpPr>
                <p:nvPr/>
              </p:nvSpPr>
              <p:spPr bwMode="auto">
                <a:xfrm>
                  <a:off x="0" y="2827"/>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07" name="Group 211"/>
              <p:cNvGrpSpPr>
                <a:grpSpLocks/>
              </p:cNvGrpSpPr>
              <p:nvPr/>
            </p:nvGrpSpPr>
            <p:grpSpPr bwMode="auto">
              <a:xfrm>
                <a:off x="1434" y="2827"/>
                <a:ext cx="1720" cy="808"/>
                <a:chOff x="1434" y="2827"/>
                <a:chExt cx="1720" cy="808"/>
              </a:xfrm>
            </p:grpSpPr>
            <p:sp>
              <p:nvSpPr>
                <p:cNvPr id="16450" name="Rectangle 153"/>
                <p:cNvSpPr>
                  <a:spLocks noChangeArrowheads="1"/>
                </p:cNvSpPr>
                <p:nvPr/>
              </p:nvSpPr>
              <p:spPr bwMode="auto">
                <a:xfrm>
                  <a:off x="1477" y="2827"/>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51" name="Rectangle 210"/>
                <p:cNvSpPr>
                  <a:spLocks noChangeArrowheads="1"/>
                </p:cNvSpPr>
                <p:nvPr/>
              </p:nvSpPr>
              <p:spPr bwMode="auto">
                <a:xfrm>
                  <a:off x="1434" y="2827"/>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08" name="Group 213"/>
              <p:cNvGrpSpPr>
                <a:grpSpLocks/>
              </p:cNvGrpSpPr>
              <p:nvPr/>
            </p:nvGrpSpPr>
            <p:grpSpPr bwMode="auto">
              <a:xfrm>
                <a:off x="3154" y="2827"/>
                <a:ext cx="2260" cy="808"/>
                <a:chOff x="3154" y="2827"/>
                <a:chExt cx="2260" cy="808"/>
              </a:xfrm>
            </p:grpSpPr>
            <p:sp>
              <p:nvSpPr>
                <p:cNvPr id="16448" name="Rectangle 154"/>
                <p:cNvSpPr>
                  <a:spLocks noChangeArrowheads="1"/>
                </p:cNvSpPr>
                <p:nvPr/>
              </p:nvSpPr>
              <p:spPr bwMode="auto">
                <a:xfrm>
                  <a:off x="3197" y="2827"/>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49" name="Rectangle 212"/>
                <p:cNvSpPr>
                  <a:spLocks noChangeArrowheads="1"/>
                </p:cNvSpPr>
                <p:nvPr/>
              </p:nvSpPr>
              <p:spPr bwMode="auto">
                <a:xfrm>
                  <a:off x="3154" y="2827"/>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09" name="Group 215"/>
              <p:cNvGrpSpPr>
                <a:grpSpLocks/>
              </p:cNvGrpSpPr>
              <p:nvPr/>
            </p:nvGrpSpPr>
            <p:grpSpPr bwMode="auto">
              <a:xfrm>
                <a:off x="5414" y="2827"/>
                <a:ext cx="1504" cy="808"/>
                <a:chOff x="5414" y="2827"/>
                <a:chExt cx="1504" cy="808"/>
              </a:xfrm>
            </p:grpSpPr>
            <p:sp>
              <p:nvSpPr>
                <p:cNvPr id="16446" name="Rectangle 155"/>
                <p:cNvSpPr>
                  <a:spLocks noChangeArrowheads="1"/>
                </p:cNvSpPr>
                <p:nvPr/>
              </p:nvSpPr>
              <p:spPr bwMode="auto">
                <a:xfrm>
                  <a:off x="5457" y="2827"/>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47" name="Rectangle 214"/>
                <p:cNvSpPr>
                  <a:spLocks noChangeArrowheads="1"/>
                </p:cNvSpPr>
                <p:nvPr/>
              </p:nvSpPr>
              <p:spPr bwMode="auto">
                <a:xfrm>
                  <a:off x="5414" y="2827"/>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10" name="Group 217"/>
              <p:cNvGrpSpPr>
                <a:grpSpLocks/>
              </p:cNvGrpSpPr>
              <p:nvPr/>
            </p:nvGrpSpPr>
            <p:grpSpPr bwMode="auto">
              <a:xfrm>
                <a:off x="0" y="3635"/>
                <a:ext cx="1434" cy="808"/>
                <a:chOff x="0" y="3635"/>
                <a:chExt cx="1434" cy="808"/>
              </a:xfrm>
            </p:grpSpPr>
            <p:sp>
              <p:nvSpPr>
                <p:cNvPr id="16444" name="Rectangle 156"/>
                <p:cNvSpPr>
                  <a:spLocks noChangeArrowheads="1"/>
                </p:cNvSpPr>
                <p:nvPr/>
              </p:nvSpPr>
              <p:spPr bwMode="auto">
                <a:xfrm>
                  <a:off x="43" y="3635"/>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45" name="Rectangle 216"/>
                <p:cNvSpPr>
                  <a:spLocks noChangeArrowheads="1"/>
                </p:cNvSpPr>
                <p:nvPr/>
              </p:nvSpPr>
              <p:spPr bwMode="auto">
                <a:xfrm>
                  <a:off x="0" y="3635"/>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11" name="Group 219"/>
              <p:cNvGrpSpPr>
                <a:grpSpLocks/>
              </p:cNvGrpSpPr>
              <p:nvPr/>
            </p:nvGrpSpPr>
            <p:grpSpPr bwMode="auto">
              <a:xfrm>
                <a:off x="1434" y="3635"/>
                <a:ext cx="1720" cy="808"/>
                <a:chOff x="1434" y="3635"/>
                <a:chExt cx="1720" cy="808"/>
              </a:xfrm>
            </p:grpSpPr>
            <p:sp>
              <p:nvSpPr>
                <p:cNvPr id="16442" name="Rectangle 157"/>
                <p:cNvSpPr>
                  <a:spLocks noChangeArrowheads="1"/>
                </p:cNvSpPr>
                <p:nvPr/>
              </p:nvSpPr>
              <p:spPr bwMode="auto">
                <a:xfrm>
                  <a:off x="1477" y="3635"/>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43" name="Rectangle 218"/>
                <p:cNvSpPr>
                  <a:spLocks noChangeArrowheads="1"/>
                </p:cNvSpPr>
                <p:nvPr/>
              </p:nvSpPr>
              <p:spPr bwMode="auto">
                <a:xfrm>
                  <a:off x="1434" y="3635"/>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12" name="Group 221"/>
              <p:cNvGrpSpPr>
                <a:grpSpLocks/>
              </p:cNvGrpSpPr>
              <p:nvPr/>
            </p:nvGrpSpPr>
            <p:grpSpPr bwMode="auto">
              <a:xfrm>
                <a:off x="3154" y="3635"/>
                <a:ext cx="2260" cy="808"/>
                <a:chOff x="3154" y="3635"/>
                <a:chExt cx="2260" cy="808"/>
              </a:xfrm>
            </p:grpSpPr>
            <p:sp>
              <p:nvSpPr>
                <p:cNvPr id="16440" name="Rectangle 158"/>
                <p:cNvSpPr>
                  <a:spLocks noChangeArrowheads="1"/>
                </p:cNvSpPr>
                <p:nvPr/>
              </p:nvSpPr>
              <p:spPr bwMode="auto">
                <a:xfrm>
                  <a:off x="3197" y="3635"/>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41" name="Rectangle 220"/>
                <p:cNvSpPr>
                  <a:spLocks noChangeArrowheads="1"/>
                </p:cNvSpPr>
                <p:nvPr/>
              </p:nvSpPr>
              <p:spPr bwMode="auto">
                <a:xfrm>
                  <a:off x="3154" y="3635"/>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13" name="Group 223"/>
              <p:cNvGrpSpPr>
                <a:grpSpLocks/>
              </p:cNvGrpSpPr>
              <p:nvPr/>
            </p:nvGrpSpPr>
            <p:grpSpPr bwMode="auto">
              <a:xfrm>
                <a:off x="5414" y="3635"/>
                <a:ext cx="1504" cy="808"/>
                <a:chOff x="5414" y="3635"/>
                <a:chExt cx="1504" cy="808"/>
              </a:xfrm>
            </p:grpSpPr>
            <p:sp>
              <p:nvSpPr>
                <p:cNvPr id="16438" name="Rectangle 159"/>
                <p:cNvSpPr>
                  <a:spLocks noChangeArrowheads="1"/>
                </p:cNvSpPr>
                <p:nvPr/>
              </p:nvSpPr>
              <p:spPr bwMode="auto">
                <a:xfrm>
                  <a:off x="5457" y="3635"/>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39" name="Rectangle 222"/>
                <p:cNvSpPr>
                  <a:spLocks noChangeArrowheads="1"/>
                </p:cNvSpPr>
                <p:nvPr/>
              </p:nvSpPr>
              <p:spPr bwMode="auto">
                <a:xfrm>
                  <a:off x="5414" y="3635"/>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14" name="Group 225"/>
              <p:cNvGrpSpPr>
                <a:grpSpLocks/>
              </p:cNvGrpSpPr>
              <p:nvPr/>
            </p:nvGrpSpPr>
            <p:grpSpPr bwMode="auto">
              <a:xfrm>
                <a:off x="0" y="4443"/>
                <a:ext cx="1434" cy="808"/>
                <a:chOff x="0" y="4443"/>
                <a:chExt cx="1434" cy="808"/>
              </a:xfrm>
            </p:grpSpPr>
            <p:sp>
              <p:nvSpPr>
                <p:cNvPr id="16436" name="Rectangle 160"/>
                <p:cNvSpPr>
                  <a:spLocks noChangeArrowheads="1"/>
                </p:cNvSpPr>
                <p:nvPr/>
              </p:nvSpPr>
              <p:spPr bwMode="auto">
                <a:xfrm>
                  <a:off x="43" y="4443"/>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37" name="Rectangle 224"/>
                <p:cNvSpPr>
                  <a:spLocks noChangeArrowheads="1"/>
                </p:cNvSpPr>
                <p:nvPr/>
              </p:nvSpPr>
              <p:spPr bwMode="auto">
                <a:xfrm>
                  <a:off x="0" y="4443"/>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15" name="Group 227"/>
              <p:cNvGrpSpPr>
                <a:grpSpLocks/>
              </p:cNvGrpSpPr>
              <p:nvPr/>
            </p:nvGrpSpPr>
            <p:grpSpPr bwMode="auto">
              <a:xfrm>
                <a:off x="1434" y="4443"/>
                <a:ext cx="1720" cy="808"/>
                <a:chOff x="1434" y="4443"/>
                <a:chExt cx="1720" cy="808"/>
              </a:xfrm>
            </p:grpSpPr>
            <p:sp>
              <p:nvSpPr>
                <p:cNvPr id="16434" name="Rectangle 161"/>
                <p:cNvSpPr>
                  <a:spLocks noChangeArrowheads="1"/>
                </p:cNvSpPr>
                <p:nvPr/>
              </p:nvSpPr>
              <p:spPr bwMode="auto">
                <a:xfrm>
                  <a:off x="1477" y="4443"/>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35" name="Rectangle 226"/>
                <p:cNvSpPr>
                  <a:spLocks noChangeArrowheads="1"/>
                </p:cNvSpPr>
                <p:nvPr/>
              </p:nvSpPr>
              <p:spPr bwMode="auto">
                <a:xfrm>
                  <a:off x="1434" y="4443"/>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16" name="Group 229"/>
              <p:cNvGrpSpPr>
                <a:grpSpLocks/>
              </p:cNvGrpSpPr>
              <p:nvPr/>
            </p:nvGrpSpPr>
            <p:grpSpPr bwMode="auto">
              <a:xfrm>
                <a:off x="3154" y="4443"/>
                <a:ext cx="2260" cy="808"/>
                <a:chOff x="3154" y="4443"/>
                <a:chExt cx="2260" cy="808"/>
              </a:xfrm>
            </p:grpSpPr>
            <p:sp>
              <p:nvSpPr>
                <p:cNvPr id="16432" name="Rectangle 162"/>
                <p:cNvSpPr>
                  <a:spLocks noChangeArrowheads="1"/>
                </p:cNvSpPr>
                <p:nvPr/>
              </p:nvSpPr>
              <p:spPr bwMode="auto">
                <a:xfrm>
                  <a:off x="3197" y="4443"/>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33" name="Rectangle 228"/>
                <p:cNvSpPr>
                  <a:spLocks noChangeArrowheads="1"/>
                </p:cNvSpPr>
                <p:nvPr/>
              </p:nvSpPr>
              <p:spPr bwMode="auto">
                <a:xfrm>
                  <a:off x="3154" y="4443"/>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17" name="Group 231"/>
              <p:cNvGrpSpPr>
                <a:grpSpLocks/>
              </p:cNvGrpSpPr>
              <p:nvPr/>
            </p:nvGrpSpPr>
            <p:grpSpPr bwMode="auto">
              <a:xfrm>
                <a:off x="5414" y="4443"/>
                <a:ext cx="1504" cy="808"/>
                <a:chOff x="5414" y="4443"/>
                <a:chExt cx="1504" cy="808"/>
              </a:xfrm>
            </p:grpSpPr>
            <p:sp>
              <p:nvSpPr>
                <p:cNvPr id="16430" name="Rectangle 163"/>
                <p:cNvSpPr>
                  <a:spLocks noChangeArrowheads="1"/>
                </p:cNvSpPr>
                <p:nvPr/>
              </p:nvSpPr>
              <p:spPr bwMode="auto">
                <a:xfrm>
                  <a:off x="5457" y="4443"/>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31" name="Rectangle 230"/>
                <p:cNvSpPr>
                  <a:spLocks noChangeArrowheads="1"/>
                </p:cNvSpPr>
                <p:nvPr/>
              </p:nvSpPr>
              <p:spPr bwMode="auto">
                <a:xfrm>
                  <a:off x="5414" y="4443"/>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18" name="Group 233"/>
              <p:cNvGrpSpPr>
                <a:grpSpLocks/>
              </p:cNvGrpSpPr>
              <p:nvPr/>
            </p:nvGrpSpPr>
            <p:grpSpPr bwMode="auto">
              <a:xfrm>
                <a:off x="0" y="5251"/>
                <a:ext cx="1434" cy="808"/>
                <a:chOff x="0" y="5251"/>
                <a:chExt cx="1434" cy="808"/>
              </a:xfrm>
            </p:grpSpPr>
            <p:sp>
              <p:nvSpPr>
                <p:cNvPr id="16428" name="Rectangle 164"/>
                <p:cNvSpPr>
                  <a:spLocks noChangeArrowheads="1"/>
                </p:cNvSpPr>
                <p:nvPr/>
              </p:nvSpPr>
              <p:spPr bwMode="auto">
                <a:xfrm>
                  <a:off x="43" y="5251"/>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29" name="Rectangle 232"/>
                <p:cNvSpPr>
                  <a:spLocks noChangeArrowheads="1"/>
                </p:cNvSpPr>
                <p:nvPr/>
              </p:nvSpPr>
              <p:spPr bwMode="auto">
                <a:xfrm>
                  <a:off x="0" y="5251"/>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19" name="Group 235"/>
              <p:cNvGrpSpPr>
                <a:grpSpLocks/>
              </p:cNvGrpSpPr>
              <p:nvPr/>
            </p:nvGrpSpPr>
            <p:grpSpPr bwMode="auto">
              <a:xfrm>
                <a:off x="1434" y="5251"/>
                <a:ext cx="1720" cy="808"/>
                <a:chOff x="1434" y="5251"/>
                <a:chExt cx="1720" cy="808"/>
              </a:xfrm>
            </p:grpSpPr>
            <p:sp>
              <p:nvSpPr>
                <p:cNvPr id="16426" name="Rectangle 165"/>
                <p:cNvSpPr>
                  <a:spLocks noChangeArrowheads="1"/>
                </p:cNvSpPr>
                <p:nvPr/>
              </p:nvSpPr>
              <p:spPr bwMode="auto">
                <a:xfrm>
                  <a:off x="1477" y="5251"/>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27" name="Rectangle 234"/>
                <p:cNvSpPr>
                  <a:spLocks noChangeArrowheads="1"/>
                </p:cNvSpPr>
                <p:nvPr/>
              </p:nvSpPr>
              <p:spPr bwMode="auto">
                <a:xfrm>
                  <a:off x="1434" y="5251"/>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20" name="Group 237"/>
              <p:cNvGrpSpPr>
                <a:grpSpLocks/>
              </p:cNvGrpSpPr>
              <p:nvPr/>
            </p:nvGrpSpPr>
            <p:grpSpPr bwMode="auto">
              <a:xfrm>
                <a:off x="3154" y="5251"/>
                <a:ext cx="2260" cy="808"/>
                <a:chOff x="3154" y="5251"/>
                <a:chExt cx="2260" cy="808"/>
              </a:xfrm>
            </p:grpSpPr>
            <p:sp>
              <p:nvSpPr>
                <p:cNvPr id="16424" name="Rectangle 166"/>
                <p:cNvSpPr>
                  <a:spLocks noChangeArrowheads="1"/>
                </p:cNvSpPr>
                <p:nvPr/>
              </p:nvSpPr>
              <p:spPr bwMode="auto">
                <a:xfrm>
                  <a:off x="3197" y="5251"/>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25" name="Rectangle 236"/>
                <p:cNvSpPr>
                  <a:spLocks noChangeArrowheads="1"/>
                </p:cNvSpPr>
                <p:nvPr/>
              </p:nvSpPr>
              <p:spPr bwMode="auto">
                <a:xfrm>
                  <a:off x="3154" y="5251"/>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6421" name="Group 239"/>
              <p:cNvGrpSpPr>
                <a:grpSpLocks/>
              </p:cNvGrpSpPr>
              <p:nvPr/>
            </p:nvGrpSpPr>
            <p:grpSpPr bwMode="auto">
              <a:xfrm>
                <a:off x="5414" y="5251"/>
                <a:ext cx="1504" cy="808"/>
                <a:chOff x="5414" y="5251"/>
                <a:chExt cx="1504" cy="808"/>
              </a:xfrm>
            </p:grpSpPr>
            <p:sp>
              <p:nvSpPr>
                <p:cNvPr id="16422" name="Rectangle 167"/>
                <p:cNvSpPr>
                  <a:spLocks noChangeArrowheads="1"/>
                </p:cNvSpPr>
                <p:nvPr/>
              </p:nvSpPr>
              <p:spPr bwMode="auto">
                <a:xfrm>
                  <a:off x="5457" y="5251"/>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6423" name="Rectangle 238"/>
                <p:cNvSpPr>
                  <a:spLocks noChangeArrowheads="1"/>
                </p:cNvSpPr>
                <p:nvPr/>
              </p:nvSpPr>
              <p:spPr bwMode="auto">
                <a:xfrm>
                  <a:off x="5414" y="5251"/>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sp>
          <p:nvSpPr>
            <p:cNvPr id="16389" name="Rectangle 241"/>
            <p:cNvSpPr>
              <a:spLocks noChangeArrowheads="1"/>
            </p:cNvSpPr>
            <p:nvPr/>
          </p:nvSpPr>
          <p:spPr bwMode="auto">
            <a:xfrm>
              <a:off x="-3" y="-3"/>
              <a:ext cx="6924" cy="6065"/>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spTree>
    <p:extLst>
      <p:ext uri="{BB962C8B-B14F-4D97-AF65-F5344CB8AC3E}">
        <p14:creationId xmlns:p14="http://schemas.microsoft.com/office/powerpoint/2010/main" val="23976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altLang="en-US" smtClean="0"/>
              <a:t>Scope Change Control</a:t>
            </a:r>
          </a:p>
        </p:txBody>
      </p:sp>
      <p:sp>
        <p:nvSpPr>
          <p:cNvPr id="2051" name="Rectangle 3"/>
          <p:cNvSpPr>
            <a:spLocks noGrp="1" noChangeArrowheads="1"/>
          </p:cNvSpPr>
          <p:nvPr>
            <p:ph type="body" idx="1"/>
          </p:nvPr>
        </p:nvSpPr>
        <p:spPr>
          <a:xfrm>
            <a:off x="558924" y="1052736"/>
            <a:ext cx="8912543" cy="1981200"/>
          </a:xfrm>
        </p:spPr>
        <p:txBody>
          <a:bodyPr/>
          <a:lstStyle/>
          <a:p>
            <a:pPr eaLnBrk="1" hangingPunct="1">
              <a:lnSpc>
                <a:spcPct val="80000"/>
              </a:lnSpc>
            </a:pPr>
            <a:r>
              <a:rPr lang="en-US" altLang="en-US" sz="2800" dirty="0" smtClean="0"/>
              <a:t>Ensures that any changes to the project’s scope will help the project achieve its MOV.</a:t>
            </a:r>
          </a:p>
          <a:p>
            <a:pPr eaLnBrk="1" hangingPunct="1">
              <a:lnSpc>
                <a:spcPct val="80000"/>
              </a:lnSpc>
            </a:pPr>
            <a:r>
              <a:rPr lang="en-US" altLang="en-US" sz="2800" dirty="0" smtClean="0"/>
              <a:t>Keeps the “triple constraint” in balance.</a:t>
            </a:r>
          </a:p>
          <a:p>
            <a:pPr lvl="1" eaLnBrk="1" hangingPunct="1">
              <a:lnSpc>
                <a:spcPct val="80000"/>
              </a:lnSpc>
            </a:pPr>
            <a:r>
              <a:rPr lang="en-US" altLang="en-US" sz="2400" dirty="0" smtClean="0"/>
              <a:t>i.e., an increase in scope will require an increase in the project’s schedule and budget.</a:t>
            </a:r>
          </a:p>
        </p:txBody>
      </p:sp>
      <p:sp>
        <p:nvSpPr>
          <p:cNvPr id="2052" name="AutoShape 4"/>
          <p:cNvSpPr>
            <a:spLocks noChangeArrowheads="1"/>
          </p:cNvSpPr>
          <p:nvPr/>
        </p:nvSpPr>
        <p:spPr bwMode="auto">
          <a:xfrm>
            <a:off x="3383464" y="3284984"/>
            <a:ext cx="3383465" cy="2057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NZ" altLang="en-US"/>
          </a:p>
        </p:txBody>
      </p:sp>
      <p:sp>
        <p:nvSpPr>
          <p:cNvPr id="2053" name="Text Box 5"/>
          <p:cNvSpPr txBox="1">
            <a:spLocks noChangeArrowheads="1"/>
          </p:cNvSpPr>
          <p:nvPr/>
        </p:nvSpPr>
        <p:spPr bwMode="auto">
          <a:xfrm>
            <a:off x="2854312" y="3762407"/>
            <a:ext cx="10583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dirty="0"/>
              <a:t>Scope</a:t>
            </a:r>
          </a:p>
        </p:txBody>
      </p:sp>
      <p:sp>
        <p:nvSpPr>
          <p:cNvPr id="2054" name="Text Box 6"/>
          <p:cNvSpPr txBox="1">
            <a:spLocks noChangeArrowheads="1"/>
          </p:cNvSpPr>
          <p:nvPr/>
        </p:nvSpPr>
        <p:spPr bwMode="auto">
          <a:xfrm>
            <a:off x="6175548" y="3763239"/>
            <a:ext cx="14702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dirty="0"/>
              <a:t>Schedule</a:t>
            </a:r>
          </a:p>
        </p:txBody>
      </p:sp>
      <p:sp>
        <p:nvSpPr>
          <p:cNvPr id="2055" name="Text Box 7"/>
          <p:cNvSpPr txBox="1">
            <a:spLocks noChangeArrowheads="1"/>
          </p:cNvSpPr>
          <p:nvPr/>
        </p:nvSpPr>
        <p:spPr bwMode="auto">
          <a:xfrm>
            <a:off x="4494748" y="5624832"/>
            <a:ext cx="116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dirty="0"/>
              <a:t>Budget</a:t>
            </a:r>
          </a:p>
        </p:txBody>
      </p:sp>
      <p:sp>
        <p:nvSpPr>
          <p:cNvPr id="2056" name="TextBox 1"/>
          <p:cNvSpPr txBox="1">
            <a:spLocks noChangeArrowheads="1"/>
          </p:cNvSpPr>
          <p:nvPr/>
        </p:nvSpPr>
        <p:spPr bwMode="auto">
          <a:xfrm>
            <a:off x="486916" y="3836640"/>
            <a:ext cx="181551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NZ" altLang="en-US" sz="2800" b="1">
                <a:solidFill>
                  <a:srgbClr val="FF0000"/>
                </a:solidFill>
              </a:rPr>
              <a:t>Text Chap. 5</a:t>
            </a:r>
          </a:p>
        </p:txBody>
      </p:sp>
    </p:spTree>
    <p:extLst>
      <p:ext uri="{BB962C8B-B14F-4D97-AF65-F5344CB8AC3E}">
        <p14:creationId xmlns:p14="http://schemas.microsoft.com/office/powerpoint/2010/main" val="3276564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21"/>
          <p:cNvGrpSpPr>
            <a:grpSpLocks/>
          </p:cNvGrpSpPr>
          <p:nvPr/>
        </p:nvGrpSpPr>
        <p:grpSpPr bwMode="auto">
          <a:xfrm>
            <a:off x="330094" y="457200"/>
            <a:ext cx="9242637" cy="5943600"/>
            <a:chOff x="192" y="288"/>
            <a:chExt cx="5376" cy="3744"/>
          </a:xfrm>
        </p:grpSpPr>
        <p:grpSp>
          <p:nvGrpSpPr>
            <p:cNvPr id="17411" name="Group 4"/>
            <p:cNvGrpSpPr>
              <a:grpSpLocks/>
            </p:cNvGrpSpPr>
            <p:nvPr/>
          </p:nvGrpSpPr>
          <p:grpSpPr bwMode="auto">
            <a:xfrm>
              <a:off x="194" y="626"/>
              <a:ext cx="1114" cy="226"/>
              <a:chOff x="0" y="0"/>
              <a:chExt cx="1434" cy="403"/>
            </a:xfrm>
          </p:grpSpPr>
          <p:sp>
            <p:nvSpPr>
              <p:cNvPr id="17519" name="Rectangle 5"/>
              <p:cNvSpPr>
                <a:spLocks noChangeArrowheads="1"/>
              </p:cNvSpPr>
              <p:nvPr/>
            </p:nvSpPr>
            <p:spPr bwMode="auto">
              <a:xfrm>
                <a:off x="0" y="0"/>
                <a:ext cx="143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7520" name="Group 6"/>
              <p:cNvGrpSpPr>
                <a:grpSpLocks/>
              </p:cNvGrpSpPr>
              <p:nvPr/>
            </p:nvGrpSpPr>
            <p:grpSpPr bwMode="auto">
              <a:xfrm>
                <a:off x="0" y="0"/>
                <a:ext cx="1434" cy="403"/>
                <a:chOff x="0" y="0"/>
                <a:chExt cx="1434" cy="403"/>
              </a:xfrm>
            </p:grpSpPr>
            <p:sp>
              <p:nvSpPr>
                <p:cNvPr id="17521" name="Rectangle 7"/>
                <p:cNvSpPr>
                  <a:spLocks noChangeArrowheads="1"/>
                </p:cNvSpPr>
                <p:nvPr/>
              </p:nvSpPr>
              <p:spPr bwMode="auto">
                <a:xfrm>
                  <a:off x="43" y="0"/>
                  <a:ext cx="1348"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ISSUE / SITUATION</a:t>
                  </a:r>
                </a:p>
                <a:p>
                  <a:pPr algn="ctr"/>
                  <a:endParaRPr lang="en-AU" altLang="en-US">
                    <a:latin typeface="Arial" pitchFamily="34" charset="0"/>
                  </a:endParaRPr>
                </a:p>
              </p:txBody>
            </p:sp>
            <p:sp>
              <p:nvSpPr>
                <p:cNvPr id="17522" name="Rectangle 8"/>
                <p:cNvSpPr>
                  <a:spLocks noChangeArrowheads="1"/>
                </p:cNvSpPr>
                <p:nvPr/>
              </p:nvSpPr>
              <p:spPr bwMode="auto">
                <a:xfrm>
                  <a:off x="0" y="0"/>
                  <a:ext cx="143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7412" name="Group 9"/>
            <p:cNvGrpSpPr>
              <a:grpSpLocks/>
            </p:cNvGrpSpPr>
            <p:nvPr/>
          </p:nvGrpSpPr>
          <p:grpSpPr bwMode="auto">
            <a:xfrm>
              <a:off x="1308" y="626"/>
              <a:ext cx="1335" cy="226"/>
              <a:chOff x="1434" y="0"/>
              <a:chExt cx="1720" cy="403"/>
            </a:xfrm>
          </p:grpSpPr>
          <p:sp>
            <p:nvSpPr>
              <p:cNvPr id="17515" name="Rectangle 10"/>
              <p:cNvSpPr>
                <a:spLocks noChangeArrowheads="1"/>
              </p:cNvSpPr>
              <p:nvPr/>
            </p:nvSpPr>
            <p:spPr bwMode="auto">
              <a:xfrm>
                <a:off x="1434" y="0"/>
                <a:ext cx="172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7516" name="Group 11"/>
              <p:cNvGrpSpPr>
                <a:grpSpLocks/>
              </p:cNvGrpSpPr>
              <p:nvPr/>
            </p:nvGrpSpPr>
            <p:grpSpPr bwMode="auto">
              <a:xfrm>
                <a:off x="1434" y="0"/>
                <a:ext cx="1720" cy="403"/>
                <a:chOff x="1434" y="0"/>
                <a:chExt cx="1720" cy="403"/>
              </a:xfrm>
            </p:grpSpPr>
            <p:sp>
              <p:nvSpPr>
                <p:cNvPr id="17517" name="Rectangle 12"/>
                <p:cNvSpPr>
                  <a:spLocks noChangeArrowheads="1"/>
                </p:cNvSpPr>
                <p:nvPr/>
              </p:nvSpPr>
              <p:spPr bwMode="auto">
                <a:xfrm>
                  <a:off x="1477" y="0"/>
                  <a:ext cx="163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IMPACT</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17518" name="Rectangle 13"/>
                <p:cNvSpPr>
                  <a:spLocks noChangeArrowheads="1"/>
                </p:cNvSpPr>
                <p:nvPr/>
              </p:nvSpPr>
              <p:spPr bwMode="auto">
                <a:xfrm>
                  <a:off x="1434" y="0"/>
                  <a:ext cx="172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7413" name="Group 14"/>
            <p:cNvGrpSpPr>
              <a:grpSpLocks/>
            </p:cNvGrpSpPr>
            <p:nvPr/>
          </p:nvGrpSpPr>
          <p:grpSpPr bwMode="auto">
            <a:xfrm>
              <a:off x="2643" y="626"/>
              <a:ext cx="1755" cy="226"/>
              <a:chOff x="3154" y="0"/>
              <a:chExt cx="2260" cy="403"/>
            </a:xfrm>
          </p:grpSpPr>
          <p:sp>
            <p:nvSpPr>
              <p:cNvPr id="17511" name="Rectangle 15"/>
              <p:cNvSpPr>
                <a:spLocks noChangeArrowheads="1"/>
              </p:cNvSpPr>
              <p:nvPr/>
            </p:nvSpPr>
            <p:spPr bwMode="auto">
              <a:xfrm>
                <a:off x="3154" y="0"/>
                <a:ext cx="226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7512" name="Group 16"/>
              <p:cNvGrpSpPr>
                <a:grpSpLocks/>
              </p:cNvGrpSpPr>
              <p:nvPr/>
            </p:nvGrpSpPr>
            <p:grpSpPr bwMode="auto">
              <a:xfrm>
                <a:off x="3154" y="0"/>
                <a:ext cx="2260" cy="403"/>
                <a:chOff x="3154" y="0"/>
                <a:chExt cx="2260" cy="403"/>
              </a:xfrm>
            </p:grpSpPr>
            <p:sp>
              <p:nvSpPr>
                <p:cNvPr id="17513" name="Rectangle 17"/>
                <p:cNvSpPr>
                  <a:spLocks noChangeArrowheads="1"/>
                </p:cNvSpPr>
                <p:nvPr/>
              </p:nvSpPr>
              <p:spPr bwMode="auto">
                <a:xfrm>
                  <a:off x="3197" y="0"/>
                  <a:ext cx="217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SOLUTIONS</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17514" name="Rectangle 18"/>
                <p:cNvSpPr>
                  <a:spLocks noChangeArrowheads="1"/>
                </p:cNvSpPr>
                <p:nvPr/>
              </p:nvSpPr>
              <p:spPr bwMode="auto">
                <a:xfrm>
                  <a:off x="3154" y="0"/>
                  <a:ext cx="226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7414" name="Group 19"/>
            <p:cNvGrpSpPr>
              <a:grpSpLocks/>
            </p:cNvGrpSpPr>
            <p:nvPr/>
          </p:nvGrpSpPr>
          <p:grpSpPr bwMode="auto">
            <a:xfrm>
              <a:off x="4398" y="626"/>
              <a:ext cx="1168" cy="226"/>
              <a:chOff x="5414" y="0"/>
              <a:chExt cx="1504" cy="403"/>
            </a:xfrm>
          </p:grpSpPr>
          <p:sp>
            <p:nvSpPr>
              <p:cNvPr id="17507" name="Rectangle 20"/>
              <p:cNvSpPr>
                <a:spLocks noChangeArrowheads="1"/>
              </p:cNvSpPr>
              <p:nvPr/>
            </p:nvSpPr>
            <p:spPr bwMode="auto">
              <a:xfrm>
                <a:off x="5414" y="0"/>
                <a:ext cx="150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7508" name="Group 21"/>
              <p:cNvGrpSpPr>
                <a:grpSpLocks/>
              </p:cNvGrpSpPr>
              <p:nvPr/>
            </p:nvGrpSpPr>
            <p:grpSpPr bwMode="auto">
              <a:xfrm>
                <a:off x="5414" y="0"/>
                <a:ext cx="1504" cy="403"/>
                <a:chOff x="5414" y="0"/>
                <a:chExt cx="1504" cy="403"/>
              </a:xfrm>
            </p:grpSpPr>
            <p:sp>
              <p:nvSpPr>
                <p:cNvPr id="17509" name="Rectangle 22"/>
                <p:cNvSpPr>
                  <a:spLocks noChangeArrowheads="1"/>
                </p:cNvSpPr>
                <p:nvPr/>
              </p:nvSpPr>
              <p:spPr bwMode="auto">
                <a:xfrm>
                  <a:off x="5457" y="0"/>
                  <a:ext cx="1418"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RESPONSIBILITY</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17510" name="Rectangle 23"/>
                <p:cNvSpPr>
                  <a:spLocks noChangeArrowheads="1"/>
                </p:cNvSpPr>
                <p:nvPr/>
              </p:nvSpPr>
              <p:spPr bwMode="auto">
                <a:xfrm>
                  <a:off x="5414" y="0"/>
                  <a:ext cx="150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7415" name="Group 24"/>
            <p:cNvGrpSpPr>
              <a:grpSpLocks/>
            </p:cNvGrpSpPr>
            <p:nvPr/>
          </p:nvGrpSpPr>
          <p:grpSpPr bwMode="auto">
            <a:xfrm>
              <a:off x="194" y="852"/>
              <a:ext cx="1114" cy="454"/>
              <a:chOff x="0" y="403"/>
              <a:chExt cx="1434" cy="808"/>
            </a:xfrm>
          </p:grpSpPr>
          <p:sp>
            <p:nvSpPr>
              <p:cNvPr id="17505" name="Rectangle 25"/>
              <p:cNvSpPr>
                <a:spLocks noChangeArrowheads="1"/>
              </p:cNvSpPr>
              <p:nvPr/>
            </p:nvSpPr>
            <p:spPr bwMode="auto">
              <a:xfrm>
                <a:off x="43" y="403"/>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506" name="Rectangle 26"/>
              <p:cNvSpPr>
                <a:spLocks noChangeArrowheads="1"/>
              </p:cNvSpPr>
              <p:nvPr/>
            </p:nvSpPr>
            <p:spPr bwMode="auto">
              <a:xfrm>
                <a:off x="0" y="403"/>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16" name="Group 27"/>
            <p:cNvGrpSpPr>
              <a:grpSpLocks/>
            </p:cNvGrpSpPr>
            <p:nvPr/>
          </p:nvGrpSpPr>
          <p:grpSpPr bwMode="auto">
            <a:xfrm>
              <a:off x="1308" y="852"/>
              <a:ext cx="1335" cy="454"/>
              <a:chOff x="1434" y="403"/>
              <a:chExt cx="1720" cy="808"/>
            </a:xfrm>
          </p:grpSpPr>
          <p:sp>
            <p:nvSpPr>
              <p:cNvPr id="17503" name="Rectangle 28"/>
              <p:cNvSpPr>
                <a:spLocks noChangeArrowheads="1"/>
              </p:cNvSpPr>
              <p:nvPr/>
            </p:nvSpPr>
            <p:spPr bwMode="auto">
              <a:xfrm>
                <a:off x="1477" y="403"/>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504" name="Rectangle 29"/>
              <p:cNvSpPr>
                <a:spLocks noChangeArrowheads="1"/>
              </p:cNvSpPr>
              <p:nvPr/>
            </p:nvSpPr>
            <p:spPr bwMode="auto">
              <a:xfrm>
                <a:off x="1434" y="403"/>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17" name="Group 30"/>
            <p:cNvGrpSpPr>
              <a:grpSpLocks/>
            </p:cNvGrpSpPr>
            <p:nvPr/>
          </p:nvGrpSpPr>
          <p:grpSpPr bwMode="auto">
            <a:xfrm>
              <a:off x="2643" y="852"/>
              <a:ext cx="1755" cy="454"/>
              <a:chOff x="3154" y="403"/>
              <a:chExt cx="2260" cy="808"/>
            </a:xfrm>
          </p:grpSpPr>
          <p:sp>
            <p:nvSpPr>
              <p:cNvPr id="17501" name="Rectangle 31"/>
              <p:cNvSpPr>
                <a:spLocks noChangeArrowheads="1"/>
              </p:cNvSpPr>
              <p:nvPr/>
            </p:nvSpPr>
            <p:spPr bwMode="auto">
              <a:xfrm>
                <a:off x="3197" y="403"/>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502" name="Rectangle 32"/>
              <p:cNvSpPr>
                <a:spLocks noChangeArrowheads="1"/>
              </p:cNvSpPr>
              <p:nvPr/>
            </p:nvSpPr>
            <p:spPr bwMode="auto">
              <a:xfrm>
                <a:off x="3154" y="403"/>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18" name="Group 36"/>
            <p:cNvGrpSpPr>
              <a:grpSpLocks/>
            </p:cNvGrpSpPr>
            <p:nvPr/>
          </p:nvGrpSpPr>
          <p:grpSpPr bwMode="auto">
            <a:xfrm>
              <a:off x="194" y="1306"/>
              <a:ext cx="1114" cy="454"/>
              <a:chOff x="0" y="1211"/>
              <a:chExt cx="1434" cy="808"/>
            </a:xfrm>
          </p:grpSpPr>
          <p:sp>
            <p:nvSpPr>
              <p:cNvPr id="17499" name="Rectangle 37"/>
              <p:cNvSpPr>
                <a:spLocks noChangeArrowheads="1"/>
              </p:cNvSpPr>
              <p:nvPr/>
            </p:nvSpPr>
            <p:spPr bwMode="auto">
              <a:xfrm>
                <a:off x="43" y="1211"/>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500" name="Rectangle 38"/>
              <p:cNvSpPr>
                <a:spLocks noChangeArrowheads="1"/>
              </p:cNvSpPr>
              <p:nvPr/>
            </p:nvSpPr>
            <p:spPr bwMode="auto">
              <a:xfrm>
                <a:off x="0" y="1211"/>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19" name="Group 39"/>
            <p:cNvGrpSpPr>
              <a:grpSpLocks/>
            </p:cNvGrpSpPr>
            <p:nvPr/>
          </p:nvGrpSpPr>
          <p:grpSpPr bwMode="auto">
            <a:xfrm>
              <a:off x="1308" y="1306"/>
              <a:ext cx="1335" cy="454"/>
              <a:chOff x="1434" y="1211"/>
              <a:chExt cx="1720" cy="808"/>
            </a:xfrm>
          </p:grpSpPr>
          <p:sp>
            <p:nvSpPr>
              <p:cNvPr id="17497" name="Rectangle 40"/>
              <p:cNvSpPr>
                <a:spLocks noChangeArrowheads="1"/>
              </p:cNvSpPr>
              <p:nvPr/>
            </p:nvSpPr>
            <p:spPr bwMode="auto">
              <a:xfrm>
                <a:off x="1477" y="1211"/>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98" name="Rectangle 41"/>
              <p:cNvSpPr>
                <a:spLocks noChangeArrowheads="1"/>
              </p:cNvSpPr>
              <p:nvPr/>
            </p:nvSpPr>
            <p:spPr bwMode="auto">
              <a:xfrm>
                <a:off x="1434" y="1211"/>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20" name="Group 42"/>
            <p:cNvGrpSpPr>
              <a:grpSpLocks/>
            </p:cNvGrpSpPr>
            <p:nvPr/>
          </p:nvGrpSpPr>
          <p:grpSpPr bwMode="auto">
            <a:xfrm>
              <a:off x="2643" y="1306"/>
              <a:ext cx="1755" cy="454"/>
              <a:chOff x="3154" y="1211"/>
              <a:chExt cx="2260" cy="808"/>
            </a:xfrm>
          </p:grpSpPr>
          <p:sp>
            <p:nvSpPr>
              <p:cNvPr id="17495" name="Rectangle 43"/>
              <p:cNvSpPr>
                <a:spLocks noChangeArrowheads="1"/>
              </p:cNvSpPr>
              <p:nvPr/>
            </p:nvSpPr>
            <p:spPr bwMode="auto">
              <a:xfrm>
                <a:off x="3197" y="1211"/>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96" name="Rectangle 44"/>
              <p:cNvSpPr>
                <a:spLocks noChangeArrowheads="1"/>
              </p:cNvSpPr>
              <p:nvPr/>
            </p:nvSpPr>
            <p:spPr bwMode="auto">
              <a:xfrm>
                <a:off x="3154" y="1211"/>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21" name="Group 45"/>
            <p:cNvGrpSpPr>
              <a:grpSpLocks/>
            </p:cNvGrpSpPr>
            <p:nvPr/>
          </p:nvGrpSpPr>
          <p:grpSpPr bwMode="auto">
            <a:xfrm>
              <a:off x="4398" y="1306"/>
              <a:ext cx="1168" cy="454"/>
              <a:chOff x="5414" y="1211"/>
              <a:chExt cx="1504" cy="808"/>
            </a:xfrm>
          </p:grpSpPr>
          <p:sp>
            <p:nvSpPr>
              <p:cNvPr id="17493" name="Rectangle 46"/>
              <p:cNvSpPr>
                <a:spLocks noChangeArrowheads="1"/>
              </p:cNvSpPr>
              <p:nvPr/>
            </p:nvSpPr>
            <p:spPr bwMode="auto">
              <a:xfrm>
                <a:off x="5457" y="1211"/>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94" name="Rectangle 47"/>
              <p:cNvSpPr>
                <a:spLocks noChangeArrowheads="1"/>
              </p:cNvSpPr>
              <p:nvPr/>
            </p:nvSpPr>
            <p:spPr bwMode="auto">
              <a:xfrm>
                <a:off x="5414" y="1211"/>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22" name="Group 48"/>
            <p:cNvGrpSpPr>
              <a:grpSpLocks/>
            </p:cNvGrpSpPr>
            <p:nvPr/>
          </p:nvGrpSpPr>
          <p:grpSpPr bwMode="auto">
            <a:xfrm>
              <a:off x="194" y="1760"/>
              <a:ext cx="1114" cy="454"/>
              <a:chOff x="0" y="2019"/>
              <a:chExt cx="1434" cy="808"/>
            </a:xfrm>
          </p:grpSpPr>
          <p:sp>
            <p:nvSpPr>
              <p:cNvPr id="17491" name="Rectangle 49"/>
              <p:cNvSpPr>
                <a:spLocks noChangeArrowheads="1"/>
              </p:cNvSpPr>
              <p:nvPr/>
            </p:nvSpPr>
            <p:spPr bwMode="auto">
              <a:xfrm>
                <a:off x="43" y="2019"/>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92" name="Rectangle 50"/>
              <p:cNvSpPr>
                <a:spLocks noChangeArrowheads="1"/>
              </p:cNvSpPr>
              <p:nvPr/>
            </p:nvSpPr>
            <p:spPr bwMode="auto">
              <a:xfrm>
                <a:off x="0" y="2019"/>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23" name="Group 51"/>
            <p:cNvGrpSpPr>
              <a:grpSpLocks/>
            </p:cNvGrpSpPr>
            <p:nvPr/>
          </p:nvGrpSpPr>
          <p:grpSpPr bwMode="auto">
            <a:xfrm>
              <a:off x="1308" y="1760"/>
              <a:ext cx="1335" cy="454"/>
              <a:chOff x="1434" y="2019"/>
              <a:chExt cx="1720" cy="808"/>
            </a:xfrm>
          </p:grpSpPr>
          <p:sp>
            <p:nvSpPr>
              <p:cNvPr id="17489" name="Rectangle 52"/>
              <p:cNvSpPr>
                <a:spLocks noChangeArrowheads="1"/>
              </p:cNvSpPr>
              <p:nvPr/>
            </p:nvSpPr>
            <p:spPr bwMode="auto">
              <a:xfrm>
                <a:off x="1477" y="2019"/>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90" name="Rectangle 53"/>
              <p:cNvSpPr>
                <a:spLocks noChangeArrowheads="1"/>
              </p:cNvSpPr>
              <p:nvPr/>
            </p:nvSpPr>
            <p:spPr bwMode="auto">
              <a:xfrm>
                <a:off x="1434" y="2019"/>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24" name="Group 54"/>
            <p:cNvGrpSpPr>
              <a:grpSpLocks/>
            </p:cNvGrpSpPr>
            <p:nvPr/>
          </p:nvGrpSpPr>
          <p:grpSpPr bwMode="auto">
            <a:xfrm>
              <a:off x="2643" y="1760"/>
              <a:ext cx="1755" cy="454"/>
              <a:chOff x="3154" y="2019"/>
              <a:chExt cx="2260" cy="808"/>
            </a:xfrm>
          </p:grpSpPr>
          <p:sp>
            <p:nvSpPr>
              <p:cNvPr id="17487" name="Rectangle 55"/>
              <p:cNvSpPr>
                <a:spLocks noChangeArrowheads="1"/>
              </p:cNvSpPr>
              <p:nvPr/>
            </p:nvSpPr>
            <p:spPr bwMode="auto">
              <a:xfrm>
                <a:off x="3197" y="2019"/>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88" name="Rectangle 56"/>
              <p:cNvSpPr>
                <a:spLocks noChangeArrowheads="1"/>
              </p:cNvSpPr>
              <p:nvPr/>
            </p:nvSpPr>
            <p:spPr bwMode="auto">
              <a:xfrm>
                <a:off x="3154" y="2019"/>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25" name="Group 57"/>
            <p:cNvGrpSpPr>
              <a:grpSpLocks/>
            </p:cNvGrpSpPr>
            <p:nvPr/>
          </p:nvGrpSpPr>
          <p:grpSpPr bwMode="auto">
            <a:xfrm>
              <a:off x="4398" y="1760"/>
              <a:ext cx="1168" cy="454"/>
              <a:chOff x="5414" y="2019"/>
              <a:chExt cx="1504" cy="808"/>
            </a:xfrm>
          </p:grpSpPr>
          <p:sp>
            <p:nvSpPr>
              <p:cNvPr id="17485" name="Rectangle 58"/>
              <p:cNvSpPr>
                <a:spLocks noChangeArrowheads="1"/>
              </p:cNvSpPr>
              <p:nvPr/>
            </p:nvSpPr>
            <p:spPr bwMode="auto">
              <a:xfrm>
                <a:off x="5457" y="2019"/>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86" name="Rectangle 59"/>
              <p:cNvSpPr>
                <a:spLocks noChangeArrowheads="1"/>
              </p:cNvSpPr>
              <p:nvPr/>
            </p:nvSpPr>
            <p:spPr bwMode="auto">
              <a:xfrm>
                <a:off x="5414" y="2019"/>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26" name="Group 60"/>
            <p:cNvGrpSpPr>
              <a:grpSpLocks/>
            </p:cNvGrpSpPr>
            <p:nvPr/>
          </p:nvGrpSpPr>
          <p:grpSpPr bwMode="auto">
            <a:xfrm>
              <a:off x="194" y="2214"/>
              <a:ext cx="1114" cy="454"/>
              <a:chOff x="0" y="2827"/>
              <a:chExt cx="1434" cy="808"/>
            </a:xfrm>
          </p:grpSpPr>
          <p:sp>
            <p:nvSpPr>
              <p:cNvPr id="17483" name="Rectangle 61"/>
              <p:cNvSpPr>
                <a:spLocks noChangeArrowheads="1"/>
              </p:cNvSpPr>
              <p:nvPr/>
            </p:nvSpPr>
            <p:spPr bwMode="auto">
              <a:xfrm>
                <a:off x="43" y="2827"/>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84" name="Rectangle 62"/>
              <p:cNvSpPr>
                <a:spLocks noChangeArrowheads="1"/>
              </p:cNvSpPr>
              <p:nvPr/>
            </p:nvSpPr>
            <p:spPr bwMode="auto">
              <a:xfrm>
                <a:off x="0" y="2827"/>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27" name="Group 63"/>
            <p:cNvGrpSpPr>
              <a:grpSpLocks/>
            </p:cNvGrpSpPr>
            <p:nvPr/>
          </p:nvGrpSpPr>
          <p:grpSpPr bwMode="auto">
            <a:xfrm>
              <a:off x="1308" y="2214"/>
              <a:ext cx="1335" cy="454"/>
              <a:chOff x="1434" y="2827"/>
              <a:chExt cx="1720" cy="808"/>
            </a:xfrm>
          </p:grpSpPr>
          <p:sp>
            <p:nvSpPr>
              <p:cNvPr id="17481" name="Rectangle 64"/>
              <p:cNvSpPr>
                <a:spLocks noChangeArrowheads="1"/>
              </p:cNvSpPr>
              <p:nvPr/>
            </p:nvSpPr>
            <p:spPr bwMode="auto">
              <a:xfrm>
                <a:off x="1477" y="2827"/>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82" name="Rectangle 65"/>
              <p:cNvSpPr>
                <a:spLocks noChangeArrowheads="1"/>
              </p:cNvSpPr>
              <p:nvPr/>
            </p:nvSpPr>
            <p:spPr bwMode="auto">
              <a:xfrm>
                <a:off x="1434" y="2827"/>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28" name="Group 66"/>
            <p:cNvGrpSpPr>
              <a:grpSpLocks/>
            </p:cNvGrpSpPr>
            <p:nvPr/>
          </p:nvGrpSpPr>
          <p:grpSpPr bwMode="auto">
            <a:xfrm>
              <a:off x="2643" y="2214"/>
              <a:ext cx="1755" cy="454"/>
              <a:chOff x="3154" y="2827"/>
              <a:chExt cx="2260" cy="808"/>
            </a:xfrm>
          </p:grpSpPr>
          <p:sp>
            <p:nvSpPr>
              <p:cNvPr id="17479" name="Rectangle 67"/>
              <p:cNvSpPr>
                <a:spLocks noChangeArrowheads="1"/>
              </p:cNvSpPr>
              <p:nvPr/>
            </p:nvSpPr>
            <p:spPr bwMode="auto">
              <a:xfrm>
                <a:off x="3197" y="2827"/>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80" name="Rectangle 68"/>
              <p:cNvSpPr>
                <a:spLocks noChangeArrowheads="1"/>
              </p:cNvSpPr>
              <p:nvPr/>
            </p:nvSpPr>
            <p:spPr bwMode="auto">
              <a:xfrm>
                <a:off x="3154" y="2827"/>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29" name="Group 69"/>
            <p:cNvGrpSpPr>
              <a:grpSpLocks/>
            </p:cNvGrpSpPr>
            <p:nvPr/>
          </p:nvGrpSpPr>
          <p:grpSpPr bwMode="auto">
            <a:xfrm>
              <a:off x="4398" y="2214"/>
              <a:ext cx="1168" cy="454"/>
              <a:chOff x="5414" y="2827"/>
              <a:chExt cx="1504" cy="808"/>
            </a:xfrm>
          </p:grpSpPr>
          <p:sp>
            <p:nvSpPr>
              <p:cNvPr id="17477" name="Rectangle 70"/>
              <p:cNvSpPr>
                <a:spLocks noChangeArrowheads="1"/>
              </p:cNvSpPr>
              <p:nvPr/>
            </p:nvSpPr>
            <p:spPr bwMode="auto">
              <a:xfrm>
                <a:off x="5457" y="2827"/>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78" name="Rectangle 71"/>
              <p:cNvSpPr>
                <a:spLocks noChangeArrowheads="1"/>
              </p:cNvSpPr>
              <p:nvPr/>
            </p:nvSpPr>
            <p:spPr bwMode="auto">
              <a:xfrm>
                <a:off x="5414" y="2827"/>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30" name="Group 72"/>
            <p:cNvGrpSpPr>
              <a:grpSpLocks/>
            </p:cNvGrpSpPr>
            <p:nvPr/>
          </p:nvGrpSpPr>
          <p:grpSpPr bwMode="auto">
            <a:xfrm>
              <a:off x="194" y="2668"/>
              <a:ext cx="1114" cy="454"/>
              <a:chOff x="0" y="3635"/>
              <a:chExt cx="1434" cy="808"/>
            </a:xfrm>
          </p:grpSpPr>
          <p:sp>
            <p:nvSpPr>
              <p:cNvPr id="17475" name="Rectangle 73"/>
              <p:cNvSpPr>
                <a:spLocks noChangeArrowheads="1"/>
              </p:cNvSpPr>
              <p:nvPr/>
            </p:nvSpPr>
            <p:spPr bwMode="auto">
              <a:xfrm>
                <a:off x="43" y="3635"/>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76" name="Rectangle 74"/>
              <p:cNvSpPr>
                <a:spLocks noChangeArrowheads="1"/>
              </p:cNvSpPr>
              <p:nvPr/>
            </p:nvSpPr>
            <p:spPr bwMode="auto">
              <a:xfrm>
                <a:off x="0" y="3635"/>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31" name="Group 75"/>
            <p:cNvGrpSpPr>
              <a:grpSpLocks/>
            </p:cNvGrpSpPr>
            <p:nvPr/>
          </p:nvGrpSpPr>
          <p:grpSpPr bwMode="auto">
            <a:xfrm>
              <a:off x="1308" y="2668"/>
              <a:ext cx="1335" cy="454"/>
              <a:chOff x="1434" y="3635"/>
              <a:chExt cx="1720" cy="808"/>
            </a:xfrm>
          </p:grpSpPr>
          <p:sp>
            <p:nvSpPr>
              <p:cNvPr id="17473" name="Rectangle 76"/>
              <p:cNvSpPr>
                <a:spLocks noChangeArrowheads="1"/>
              </p:cNvSpPr>
              <p:nvPr/>
            </p:nvSpPr>
            <p:spPr bwMode="auto">
              <a:xfrm>
                <a:off x="1477" y="3635"/>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74" name="Rectangle 77"/>
              <p:cNvSpPr>
                <a:spLocks noChangeArrowheads="1"/>
              </p:cNvSpPr>
              <p:nvPr/>
            </p:nvSpPr>
            <p:spPr bwMode="auto">
              <a:xfrm>
                <a:off x="1434" y="3635"/>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32" name="Group 78"/>
            <p:cNvGrpSpPr>
              <a:grpSpLocks/>
            </p:cNvGrpSpPr>
            <p:nvPr/>
          </p:nvGrpSpPr>
          <p:grpSpPr bwMode="auto">
            <a:xfrm>
              <a:off x="2643" y="2668"/>
              <a:ext cx="1755" cy="454"/>
              <a:chOff x="3154" y="3635"/>
              <a:chExt cx="2260" cy="808"/>
            </a:xfrm>
          </p:grpSpPr>
          <p:sp>
            <p:nvSpPr>
              <p:cNvPr id="17471" name="Rectangle 79"/>
              <p:cNvSpPr>
                <a:spLocks noChangeArrowheads="1"/>
              </p:cNvSpPr>
              <p:nvPr/>
            </p:nvSpPr>
            <p:spPr bwMode="auto">
              <a:xfrm>
                <a:off x="3197" y="3635"/>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72" name="Rectangle 80"/>
              <p:cNvSpPr>
                <a:spLocks noChangeArrowheads="1"/>
              </p:cNvSpPr>
              <p:nvPr/>
            </p:nvSpPr>
            <p:spPr bwMode="auto">
              <a:xfrm>
                <a:off x="3154" y="3635"/>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33" name="Group 81"/>
            <p:cNvGrpSpPr>
              <a:grpSpLocks/>
            </p:cNvGrpSpPr>
            <p:nvPr/>
          </p:nvGrpSpPr>
          <p:grpSpPr bwMode="auto">
            <a:xfrm>
              <a:off x="4398" y="2668"/>
              <a:ext cx="1168" cy="454"/>
              <a:chOff x="5414" y="3635"/>
              <a:chExt cx="1504" cy="808"/>
            </a:xfrm>
          </p:grpSpPr>
          <p:sp>
            <p:nvSpPr>
              <p:cNvPr id="17469" name="Rectangle 82"/>
              <p:cNvSpPr>
                <a:spLocks noChangeArrowheads="1"/>
              </p:cNvSpPr>
              <p:nvPr/>
            </p:nvSpPr>
            <p:spPr bwMode="auto">
              <a:xfrm>
                <a:off x="5457" y="3635"/>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70" name="Rectangle 83"/>
              <p:cNvSpPr>
                <a:spLocks noChangeArrowheads="1"/>
              </p:cNvSpPr>
              <p:nvPr/>
            </p:nvSpPr>
            <p:spPr bwMode="auto">
              <a:xfrm>
                <a:off x="5414" y="3635"/>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34" name="Group 84"/>
            <p:cNvGrpSpPr>
              <a:grpSpLocks/>
            </p:cNvGrpSpPr>
            <p:nvPr/>
          </p:nvGrpSpPr>
          <p:grpSpPr bwMode="auto">
            <a:xfrm>
              <a:off x="194" y="3122"/>
              <a:ext cx="1114" cy="454"/>
              <a:chOff x="0" y="4443"/>
              <a:chExt cx="1434" cy="808"/>
            </a:xfrm>
          </p:grpSpPr>
          <p:sp>
            <p:nvSpPr>
              <p:cNvPr id="17467" name="Rectangle 85"/>
              <p:cNvSpPr>
                <a:spLocks noChangeArrowheads="1"/>
              </p:cNvSpPr>
              <p:nvPr/>
            </p:nvSpPr>
            <p:spPr bwMode="auto">
              <a:xfrm>
                <a:off x="43" y="4443"/>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68" name="Rectangle 86"/>
              <p:cNvSpPr>
                <a:spLocks noChangeArrowheads="1"/>
              </p:cNvSpPr>
              <p:nvPr/>
            </p:nvSpPr>
            <p:spPr bwMode="auto">
              <a:xfrm>
                <a:off x="0" y="4443"/>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35" name="Group 87"/>
            <p:cNvGrpSpPr>
              <a:grpSpLocks/>
            </p:cNvGrpSpPr>
            <p:nvPr/>
          </p:nvGrpSpPr>
          <p:grpSpPr bwMode="auto">
            <a:xfrm>
              <a:off x="1308" y="3122"/>
              <a:ext cx="1335" cy="454"/>
              <a:chOff x="1434" y="4443"/>
              <a:chExt cx="1720" cy="808"/>
            </a:xfrm>
          </p:grpSpPr>
          <p:sp>
            <p:nvSpPr>
              <p:cNvPr id="17465" name="Rectangle 88"/>
              <p:cNvSpPr>
                <a:spLocks noChangeArrowheads="1"/>
              </p:cNvSpPr>
              <p:nvPr/>
            </p:nvSpPr>
            <p:spPr bwMode="auto">
              <a:xfrm>
                <a:off x="1477" y="4443"/>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66" name="Rectangle 89"/>
              <p:cNvSpPr>
                <a:spLocks noChangeArrowheads="1"/>
              </p:cNvSpPr>
              <p:nvPr/>
            </p:nvSpPr>
            <p:spPr bwMode="auto">
              <a:xfrm>
                <a:off x="1434" y="4443"/>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36" name="Group 90"/>
            <p:cNvGrpSpPr>
              <a:grpSpLocks/>
            </p:cNvGrpSpPr>
            <p:nvPr/>
          </p:nvGrpSpPr>
          <p:grpSpPr bwMode="auto">
            <a:xfrm>
              <a:off x="2643" y="3122"/>
              <a:ext cx="1755" cy="454"/>
              <a:chOff x="3154" y="4443"/>
              <a:chExt cx="2260" cy="808"/>
            </a:xfrm>
          </p:grpSpPr>
          <p:sp>
            <p:nvSpPr>
              <p:cNvPr id="17463" name="Rectangle 91"/>
              <p:cNvSpPr>
                <a:spLocks noChangeArrowheads="1"/>
              </p:cNvSpPr>
              <p:nvPr/>
            </p:nvSpPr>
            <p:spPr bwMode="auto">
              <a:xfrm>
                <a:off x="3197" y="4443"/>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64" name="Rectangle 92"/>
              <p:cNvSpPr>
                <a:spLocks noChangeArrowheads="1"/>
              </p:cNvSpPr>
              <p:nvPr/>
            </p:nvSpPr>
            <p:spPr bwMode="auto">
              <a:xfrm>
                <a:off x="3154" y="4443"/>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37" name="Group 93"/>
            <p:cNvGrpSpPr>
              <a:grpSpLocks/>
            </p:cNvGrpSpPr>
            <p:nvPr/>
          </p:nvGrpSpPr>
          <p:grpSpPr bwMode="auto">
            <a:xfrm>
              <a:off x="4398" y="3122"/>
              <a:ext cx="1168" cy="454"/>
              <a:chOff x="5414" y="4443"/>
              <a:chExt cx="1504" cy="808"/>
            </a:xfrm>
          </p:grpSpPr>
          <p:sp>
            <p:nvSpPr>
              <p:cNvPr id="17461" name="Rectangle 94"/>
              <p:cNvSpPr>
                <a:spLocks noChangeArrowheads="1"/>
              </p:cNvSpPr>
              <p:nvPr/>
            </p:nvSpPr>
            <p:spPr bwMode="auto">
              <a:xfrm>
                <a:off x="5457" y="4443"/>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62" name="Rectangle 95"/>
              <p:cNvSpPr>
                <a:spLocks noChangeArrowheads="1"/>
              </p:cNvSpPr>
              <p:nvPr/>
            </p:nvSpPr>
            <p:spPr bwMode="auto">
              <a:xfrm>
                <a:off x="5414" y="4443"/>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38" name="Group 96"/>
            <p:cNvGrpSpPr>
              <a:grpSpLocks/>
            </p:cNvGrpSpPr>
            <p:nvPr/>
          </p:nvGrpSpPr>
          <p:grpSpPr bwMode="auto">
            <a:xfrm>
              <a:off x="194" y="3576"/>
              <a:ext cx="1114" cy="454"/>
              <a:chOff x="0" y="5251"/>
              <a:chExt cx="1434" cy="808"/>
            </a:xfrm>
          </p:grpSpPr>
          <p:sp>
            <p:nvSpPr>
              <p:cNvPr id="17459" name="Rectangle 97"/>
              <p:cNvSpPr>
                <a:spLocks noChangeArrowheads="1"/>
              </p:cNvSpPr>
              <p:nvPr/>
            </p:nvSpPr>
            <p:spPr bwMode="auto">
              <a:xfrm>
                <a:off x="43" y="5251"/>
                <a:ext cx="134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60" name="Rectangle 98"/>
              <p:cNvSpPr>
                <a:spLocks noChangeArrowheads="1"/>
              </p:cNvSpPr>
              <p:nvPr/>
            </p:nvSpPr>
            <p:spPr bwMode="auto">
              <a:xfrm>
                <a:off x="0" y="5251"/>
                <a:ext cx="143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39" name="Group 99"/>
            <p:cNvGrpSpPr>
              <a:grpSpLocks/>
            </p:cNvGrpSpPr>
            <p:nvPr/>
          </p:nvGrpSpPr>
          <p:grpSpPr bwMode="auto">
            <a:xfrm>
              <a:off x="1308" y="3576"/>
              <a:ext cx="1335" cy="454"/>
              <a:chOff x="1434" y="5251"/>
              <a:chExt cx="1720" cy="808"/>
            </a:xfrm>
          </p:grpSpPr>
          <p:sp>
            <p:nvSpPr>
              <p:cNvPr id="17457" name="Rectangle 100"/>
              <p:cNvSpPr>
                <a:spLocks noChangeArrowheads="1"/>
              </p:cNvSpPr>
              <p:nvPr/>
            </p:nvSpPr>
            <p:spPr bwMode="auto">
              <a:xfrm>
                <a:off x="1477" y="5251"/>
                <a:ext cx="163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58" name="Rectangle 101"/>
              <p:cNvSpPr>
                <a:spLocks noChangeArrowheads="1"/>
              </p:cNvSpPr>
              <p:nvPr/>
            </p:nvSpPr>
            <p:spPr bwMode="auto">
              <a:xfrm>
                <a:off x="1434" y="5251"/>
                <a:ext cx="172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40" name="Group 102"/>
            <p:cNvGrpSpPr>
              <a:grpSpLocks/>
            </p:cNvGrpSpPr>
            <p:nvPr/>
          </p:nvGrpSpPr>
          <p:grpSpPr bwMode="auto">
            <a:xfrm>
              <a:off x="2643" y="3576"/>
              <a:ext cx="1755" cy="454"/>
              <a:chOff x="3154" y="5251"/>
              <a:chExt cx="2260" cy="808"/>
            </a:xfrm>
          </p:grpSpPr>
          <p:sp>
            <p:nvSpPr>
              <p:cNvPr id="17455" name="Rectangle 103"/>
              <p:cNvSpPr>
                <a:spLocks noChangeArrowheads="1"/>
              </p:cNvSpPr>
              <p:nvPr/>
            </p:nvSpPr>
            <p:spPr bwMode="auto">
              <a:xfrm>
                <a:off x="3197" y="5251"/>
                <a:ext cx="217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56" name="Rectangle 104"/>
              <p:cNvSpPr>
                <a:spLocks noChangeArrowheads="1"/>
              </p:cNvSpPr>
              <p:nvPr/>
            </p:nvSpPr>
            <p:spPr bwMode="auto">
              <a:xfrm>
                <a:off x="3154" y="5251"/>
                <a:ext cx="226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7441" name="Group 105"/>
            <p:cNvGrpSpPr>
              <a:grpSpLocks/>
            </p:cNvGrpSpPr>
            <p:nvPr/>
          </p:nvGrpSpPr>
          <p:grpSpPr bwMode="auto">
            <a:xfrm>
              <a:off x="4398" y="3576"/>
              <a:ext cx="1168" cy="454"/>
              <a:chOff x="5414" y="5251"/>
              <a:chExt cx="1504" cy="808"/>
            </a:xfrm>
          </p:grpSpPr>
          <p:sp>
            <p:nvSpPr>
              <p:cNvPr id="17453" name="Rectangle 106"/>
              <p:cNvSpPr>
                <a:spLocks noChangeArrowheads="1"/>
              </p:cNvSpPr>
              <p:nvPr/>
            </p:nvSpPr>
            <p:spPr bwMode="auto">
              <a:xfrm>
                <a:off x="5457" y="5251"/>
                <a:ext cx="141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7454" name="Rectangle 107"/>
              <p:cNvSpPr>
                <a:spLocks noChangeArrowheads="1"/>
              </p:cNvSpPr>
              <p:nvPr/>
            </p:nvSpPr>
            <p:spPr bwMode="auto">
              <a:xfrm>
                <a:off x="5414" y="5251"/>
                <a:ext cx="1504"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sp>
          <p:nvSpPr>
            <p:cNvPr id="17442" name="Rectangle 108"/>
            <p:cNvSpPr>
              <a:spLocks noChangeArrowheads="1"/>
            </p:cNvSpPr>
            <p:nvPr/>
          </p:nvSpPr>
          <p:spPr bwMode="auto">
            <a:xfrm>
              <a:off x="192" y="624"/>
              <a:ext cx="5376" cy="340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sp>
          <p:nvSpPr>
            <p:cNvPr id="17443" name="Rectangle 109"/>
            <p:cNvSpPr>
              <a:spLocks noChangeArrowheads="1"/>
            </p:cNvSpPr>
            <p:nvPr/>
          </p:nvSpPr>
          <p:spPr bwMode="auto">
            <a:xfrm>
              <a:off x="1536" y="288"/>
              <a:ext cx="268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dirty="0">
                  <a:latin typeface="Arial" pitchFamily="34" charset="0"/>
                  <a:cs typeface="Times New Roman" pitchFamily="18" charset="0"/>
                </a:rPr>
                <a:t> </a:t>
              </a:r>
              <a:endParaRPr lang="en-AU" altLang="en-US" sz="1000" dirty="0">
                <a:latin typeface="Arial" pitchFamily="34" charset="0"/>
                <a:cs typeface="Times New Roman" pitchFamily="18" charset="0"/>
              </a:endParaRPr>
            </a:p>
            <a:p>
              <a:pPr algn="ctr"/>
              <a:r>
                <a:rPr lang="en-AU" altLang="en-US" sz="1800" b="1" dirty="0">
                  <a:latin typeface="Arial" pitchFamily="34" charset="0"/>
                  <a:cs typeface="Times New Roman" pitchFamily="18" charset="0"/>
                </a:rPr>
                <a:t>ISSUE  MANAGEMENT</a:t>
              </a:r>
              <a:endParaRPr lang="en-AU" altLang="en-US" sz="1400" b="1" dirty="0">
                <a:latin typeface="Arial" pitchFamily="34" charset="0"/>
                <a:cs typeface="Times New Roman" pitchFamily="18" charset="0"/>
              </a:endParaRPr>
            </a:p>
            <a:p>
              <a:endParaRPr lang="en-AU" altLang="en-US" dirty="0">
                <a:latin typeface="Arial" pitchFamily="34" charset="0"/>
              </a:endParaRPr>
            </a:p>
          </p:txBody>
        </p:sp>
        <p:sp>
          <p:nvSpPr>
            <p:cNvPr id="17444" name="Text Box 110"/>
            <p:cNvSpPr txBox="1">
              <a:spLocks noChangeArrowheads="1"/>
            </p:cNvSpPr>
            <p:nvPr/>
          </p:nvSpPr>
          <p:spPr bwMode="auto">
            <a:xfrm>
              <a:off x="240" y="816"/>
              <a:ext cx="115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600"/>
                <a:t>Information gathering by email</a:t>
              </a:r>
              <a:endParaRPr lang="en-AU" altLang="en-US" sz="1600"/>
            </a:p>
          </p:txBody>
        </p:sp>
        <p:sp>
          <p:nvSpPr>
            <p:cNvPr id="17445" name="Text Box 111"/>
            <p:cNvSpPr txBox="1">
              <a:spLocks noChangeArrowheads="1"/>
            </p:cNvSpPr>
            <p:nvPr/>
          </p:nvSpPr>
          <p:spPr bwMode="auto">
            <a:xfrm>
              <a:off x="1296" y="864"/>
              <a:ext cx="13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600"/>
                <a:t>Slow process, might miss important facts</a:t>
              </a:r>
              <a:endParaRPr lang="en-AU" altLang="en-US" sz="1600"/>
            </a:p>
          </p:txBody>
        </p:sp>
        <p:sp>
          <p:nvSpPr>
            <p:cNvPr id="17446" name="Text Box 112"/>
            <p:cNvSpPr txBox="1">
              <a:spLocks noChangeArrowheads="1"/>
            </p:cNvSpPr>
            <p:nvPr/>
          </p:nvSpPr>
          <p:spPr bwMode="auto">
            <a:xfrm>
              <a:off x="2640" y="864"/>
              <a:ext cx="163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600"/>
                <a:t>Ask more questions, and recheck everything</a:t>
              </a:r>
              <a:endParaRPr lang="en-AU" altLang="en-US" sz="1600"/>
            </a:p>
          </p:txBody>
        </p:sp>
        <p:sp>
          <p:nvSpPr>
            <p:cNvPr id="17447" name="Text Box 113"/>
            <p:cNvSpPr txBox="1">
              <a:spLocks noChangeArrowheads="1"/>
            </p:cNvSpPr>
            <p:nvPr/>
          </p:nvSpPr>
          <p:spPr bwMode="auto">
            <a:xfrm>
              <a:off x="4416" y="864"/>
              <a:ext cx="110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600"/>
                <a:t>PM and Client Contact</a:t>
              </a:r>
              <a:endParaRPr lang="en-AU" altLang="en-US" sz="1600"/>
            </a:p>
          </p:txBody>
        </p:sp>
        <p:sp>
          <p:nvSpPr>
            <p:cNvPr id="17448" name="Text Box 115"/>
            <p:cNvSpPr txBox="1">
              <a:spLocks noChangeArrowheads="1"/>
            </p:cNvSpPr>
            <p:nvPr/>
          </p:nvSpPr>
          <p:spPr bwMode="auto">
            <a:xfrm>
              <a:off x="192" y="3120"/>
              <a:ext cx="124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600"/>
                <a:t>Changes to  happen in a live site</a:t>
              </a:r>
              <a:endParaRPr lang="en-AU" altLang="en-US" sz="1600"/>
            </a:p>
          </p:txBody>
        </p:sp>
        <p:sp>
          <p:nvSpPr>
            <p:cNvPr id="17449" name="Text Box 116"/>
            <p:cNvSpPr txBox="1">
              <a:spLocks noChangeArrowheads="1"/>
            </p:cNvSpPr>
            <p:nvPr/>
          </p:nvSpPr>
          <p:spPr bwMode="auto">
            <a:xfrm>
              <a:off x="192" y="2304"/>
              <a:ext cx="120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600"/>
                <a:t>Client contact not always available</a:t>
              </a:r>
              <a:endParaRPr lang="en-AU" altLang="en-US" sz="1600"/>
            </a:p>
          </p:txBody>
        </p:sp>
        <p:sp>
          <p:nvSpPr>
            <p:cNvPr id="17450" name="Text Box 117"/>
            <p:cNvSpPr txBox="1">
              <a:spLocks noChangeArrowheads="1"/>
            </p:cNvSpPr>
            <p:nvPr/>
          </p:nvSpPr>
          <p:spPr bwMode="auto">
            <a:xfrm>
              <a:off x="192" y="2688"/>
              <a:ext cx="120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600"/>
                <a:t>Don’t know  project team yet</a:t>
              </a:r>
              <a:endParaRPr lang="en-AU" altLang="en-US" sz="1600"/>
            </a:p>
          </p:txBody>
        </p:sp>
        <p:sp>
          <p:nvSpPr>
            <p:cNvPr id="17451" name="Text Box 118"/>
            <p:cNvSpPr txBox="1">
              <a:spLocks noChangeArrowheads="1"/>
            </p:cNvSpPr>
            <p:nvPr/>
          </p:nvSpPr>
          <p:spPr bwMode="auto">
            <a:xfrm>
              <a:off x="192" y="1824"/>
              <a:ext cx="110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600"/>
                <a:t>Client has low level of IT skills.</a:t>
              </a:r>
              <a:endParaRPr lang="en-AU" altLang="en-US" sz="1600"/>
            </a:p>
          </p:txBody>
        </p:sp>
        <p:sp>
          <p:nvSpPr>
            <p:cNvPr id="17452" name="Text Box 119"/>
            <p:cNvSpPr txBox="1">
              <a:spLocks noChangeArrowheads="1"/>
            </p:cNvSpPr>
            <p:nvPr/>
          </p:nvSpPr>
          <p:spPr bwMode="auto">
            <a:xfrm>
              <a:off x="192" y="1392"/>
              <a:ext cx="110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600"/>
                <a:t>Client staff not yet hired</a:t>
              </a:r>
              <a:endParaRPr lang="en-AU" altLang="en-US" sz="1600"/>
            </a:p>
          </p:txBody>
        </p:sp>
      </p:grpSp>
    </p:spTree>
    <p:extLst>
      <p:ext uri="{BB962C8B-B14F-4D97-AF65-F5344CB8AC3E}">
        <p14:creationId xmlns:p14="http://schemas.microsoft.com/office/powerpoint/2010/main" val="3744374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algn="ctr" eaLnBrk="1" hangingPunct="1"/>
            <a:r>
              <a:rPr lang="en-NZ" altLang="en-US" smtClean="0">
                <a:latin typeface="Tahoma" pitchFamily="34" charset="0"/>
              </a:rPr>
              <a:t>Quality Management</a:t>
            </a:r>
            <a:endParaRPr lang="en-AU" altLang="en-US" smtClean="0">
              <a:latin typeface="Tahoma" pitchFamily="34" charset="0"/>
            </a:endParaRPr>
          </a:p>
        </p:txBody>
      </p:sp>
      <p:sp>
        <p:nvSpPr>
          <p:cNvPr id="11267" name="Rectangle 3"/>
          <p:cNvSpPr>
            <a:spLocks noGrp="1" noChangeArrowheads="1"/>
          </p:cNvSpPr>
          <p:nvPr>
            <p:ph type="subTitle" idx="1"/>
          </p:nvPr>
        </p:nvSpPr>
        <p:spPr/>
        <p:txBody>
          <a:bodyPr/>
          <a:lstStyle/>
          <a:p>
            <a:pPr eaLnBrk="1" hangingPunct="1"/>
            <a:r>
              <a:rPr lang="en-NZ" altLang="en-US" smtClean="0">
                <a:solidFill>
                  <a:srgbClr val="FF0000"/>
                </a:solidFill>
                <a:latin typeface="Tahoma" pitchFamily="34" charset="0"/>
              </a:rPr>
              <a:t>Text – Chapter 10</a:t>
            </a:r>
            <a:endParaRPr lang="en-AU" altLang="en-US" i="1" smtClean="0">
              <a:solidFill>
                <a:srgbClr val="FF0000"/>
              </a:solidFill>
              <a:latin typeface="Tahoma" pitchFamily="34" charset="0"/>
            </a:endParaRPr>
          </a:p>
        </p:txBody>
      </p:sp>
    </p:spTree>
    <p:extLst>
      <p:ext uri="{BB962C8B-B14F-4D97-AF65-F5344CB8AC3E}">
        <p14:creationId xmlns:p14="http://schemas.microsoft.com/office/powerpoint/2010/main" val="2585517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ChangeArrowheads="1"/>
          </p:cNvSpPr>
          <p:nvPr/>
        </p:nvSpPr>
        <p:spPr bwMode="auto">
          <a:xfrm>
            <a:off x="247571" y="1089025"/>
            <a:ext cx="91601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har char="•"/>
              <a:defRPr sz="3200">
                <a:solidFill>
                  <a:schemeClr val="tx1"/>
                </a:solidFill>
                <a:latin typeface="Arial" pitchFamily="34" charset="0"/>
                <a:cs typeface="Arial" pitchFamily="34" charset="0"/>
              </a:defRPr>
            </a:lvl1pPr>
            <a:lvl2pPr marL="620713" indent="-228600">
              <a:spcBef>
                <a:spcPct val="20000"/>
              </a:spcBef>
              <a:buChar char="–"/>
              <a:defRPr sz="2800">
                <a:solidFill>
                  <a:schemeClr val="tx1"/>
                </a:solidFill>
                <a:latin typeface="Arial" pitchFamily="34" charset="0"/>
                <a:cs typeface="Arial" pitchFamily="34" charset="0"/>
              </a:defRPr>
            </a:lvl2pPr>
            <a:lvl3pPr marL="1143000" indent="-228600">
              <a:spcBef>
                <a:spcPct val="20000"/>
              </a:spcBef>
              <a:buChar char="•"/>
              <a:defRPr sz="2400">
                <a:solidFill>
                  <a:schemeClr val="tx1"/>
                </a:solidFill>
                <a:latin typeface="Arial" pitchFamily="34" charset="0"/>
                <a:cs typeface="Arial" pitchFamily="34" charset="0"/>
              </a:defRPr>
            </a:lvl3pPr>
            <a:lvl4pPr marL="1600200" indent="-228600">
              <a:spcBef>
                <a:spcPct val="20000"/>
              </a:spcBef>
              <a:buChar char="–"/>
              <a:defRPr sz="2000">
                <a:solidFill>
                  <a:schemeClr val="tx1"/>
                </a:solidFill>
                <a:latin typeface="Arial" pitchFamily="34" charset="0"/>
                <a:cs typeface="Arial" pitchFamily="34" charset="0"/>
              </a:defRPr>
            </a:lvl4pPr>
            <a:lvl5pPr marL="2057400" indent="-228600">
              <a:spcBef>
                <a:spcPct val="20000"/>
              </a:spcBef>
              <a:buChar char="»"/>
              <a:defRPr sz="2000">
                <a:solidFill>
                  <a:schemeClr val="tx1"/>
                </a:solidFill>
                <a:latin typeface="Arial" pitchFamily="34" charset="0"/>
                <a:cs typeface="Arial" pitchFamily="34" charset="0"/>
              </a:defRPr>
            </a:lvl5pPr>
            <a:lvl6pPr marL="2514600" indent="-228600" fontAlgn="base">
              <a:spcBef>
                <a:spcPct val="20000"/>
              </a:spcBef>
              <a:spcAft>
                <a:spcPct val="0"/>
              </a:spcAft>
              <a:buChar char="»"/>
              <a:defRPr sz="2000">
                <a:solidFill>
                  <a:schemeClr val="tx1"/>
                </a:solidFill>
                <a:latin typeface="Arial" pitchFamily="34" charset="0"/>
                <a:cs typeface="Arial" pitchFamily="34" charset="0"/>
              </a:defRPr>
            </a:lvl6pPr>
            <a:lvl7pPr marL="2971800" indent="-228600" fontAlgn="base">
              <a:spcBef>
                <a:spcPct val="20000"/>
              </a:spcBef>
              <a:spcAft>
                <a:spcPct val="0"/>
              </a:spcAft>
              <a:buChar char="»"/>
              <a:defRPr sz="2000">
                <a:solidFill>
                  <a:schemeClr val="tx1"/>
                </a:solidFill>
                <a:latin typeface="Arial" pitchFamily="34" charset="0"/>
                <a:cs typeface="Arial" pitchFamily="34" charset="0"/>
              </a:defRPr>
            </a:lvl7pPr>
            <a:lvl8pPr marL="3429000" indent="-228600" fontAlgn="base">
              <a:spcBef>
                <a:spcPct val="20000"/>
              </a:spcBef>
              <a:spcAft>
                <a:spcPct val="0"/>
              </a:spcAft>
              <a:buChar char="»"/>
              <a:defRPr sz="2000">
                <a:solidFill>
                  <a:schemeClr val="tx1"/>
                </a:solidFill>
                <a:latin typeface="Arial" pitchFamily="34" charset="0"/>
                <a:cs typeface="Arial" pitchFamily="34" charset="0"/>
              </a:defRPr>
            </a:lvl8pPr>
            <a:lvl9pPr marL="3886200" indent="-228600" fontAlgn="base">
              <a:spcBef>
                <a:spcPct val="20000"/>
              </a:spcBef>
              <a:spcAft>
                <a:spcPct val="0"/>
              </a:spcAft>
              <a:buChar char="»"/>
              <a:defRPr sz="2000">
                <a:solidFill>
                  <a:schemeClr val="tx1"/>
                </a:solidFill>
                <a:latin typeface="Arial" pitchFamily="34" charset="0"/>
                <a:cs typeface="Arial" pitchFamily="34" charset="0"/>
              </a:defRPr>
            </a:lvl9pPr>
          </a:lstStyle>
          <a:p>
            <a:pPr>
              <a:spcBef>
                <a:spcPct val="60000"/>
              </a:spcBef>
            </a:pPr>
            <a:r>
              <a:rPr lang="en-US" altLang="en-US" sz="1800" b="1"/>
              <a:t>What is Project Quality?</a:t>
            </a:r>
          </a:p>
          <a:p>
            <a:pPr>
              <a:spcBef>
                <a:spcPct val="60000"/>
              </a:spcBef>
              <a:buFontTx/>
              <a:buNone/>
            </a:pPr>
            <a:r>
              <a:rPr lang="en-US" altLang="en-US" sz="1800" b="1"/>
              <a:t>	Conformance to requirements</a:t>
            </a:r>
            <a:r>
              <a:rPr lang="en-US" altLang="en-US" sz="1800"/>
              <a:t>: the project’s processes and products meet written specifications</a:t>
            </a:r>
          </a:p>
          <a:p>
            <a:pPr>
              <a:spcBef>
                <a:spcPct val="60000"/>
              </a:spcBef>
            </a:pPr>
            <a:r>
              <a:rPr lang="en-US" altLang="en-US" sz="1800" b="1"/>
              <a:t>What is Project Quality Management?</a:t>
            </a:r>
          </a:p>
          <a:p>
            <a:pPr>
              <a:spcBef>
                <a:spcPct val="60000"/>
              </a:spcBef>
              <a:buFontTx/>
              <a:buNone/>
            </a:pPr>
            <a:r>
              <a:rPr lang="en-US" altLang="en-US" sz="1800" b="1"/>
              <a:t>	Process of ensuring that </a:t>
            </a:r>
            <a:r>
              <a:rPr lang="en-US" altLang="en-US" sz="1800"/>
              <a:t>the project’s processes and products meet written specifications</a:t>
            </a:r>
          </a:p>
          <a:p>
            <a:pPr>
              <a:spcBef>
                <a:spcPct val="60000"/>
              </a:spcBef>
            </a:pPr>
            <a:r>
              <a:rPr lang="en-US" altLang="en-US" sz="1800" b="1"/>
              <a:t>How is this ensured?</a:t>
            </a:r>
          </a:p>
          <a:p>
            <a:pPr>
              <a:spcBef>
                <a:spcPct val="60000"/>
              </a:spcBef>
              <a:buFontTx/>
              <a:buNone/>
            </a:pPr>
            <a:r>
              <a:rPr lang="en-US" altLang="en-US" sz="1800" b="1"/>
              <a:t>	Through</a:t>
            </a:r>
          </a:p>
          <a:p>
            <a:pPr>
              <a:spcBef>
                <a:spcPct val="60000"/>
              </a:spcBef>
              <a:buFontTx/>
              <a:buNone/>
            </a:pPr>
            <a:r>
              <a:rPr lang="en-US" altLang="en-US" sz="1800" b="1"/>
              <a:t>	</a:t>
            </a:r>
            <a:r>
              <a:rPr lang="en-US" altLang="en-US" sz="1800"/>
              <a:t>Quality Planning</a:t>
            </a:r>
          </a:p>
          <a:p>
            <a:pPr>
              <a:spcBef>
                <a:spcPct val="60000"/>
              </a:spcBef>
              <a:buFontTx/>
              <a:buNone/>
            </a:pPr>
            <a:r>
              <a:rPr lang="en-US" altLang="en-US" sz="1800"/>
              <a:t>	Quality Assurance</a:t>
            </a:r>
          </a:p>
          <a:p>
            <a:pPr>
              <a:spcBef>
                <a:spcPct val="60000"/>
              </a:spcBef>
              <a:buFontTx/>
              <a:buNone/>
            </a:pPr>
            <a:r>
              <a:rPr lang="en-US" altLang="en-US" sz="1800"/>
              <a:t>	Quality Control</a:t>
            </a:r>
          </a:p>
          <a:p>
            <a:pPr>
              <a:spcBef>
                <a:spcPct val="60000"/>
              </a:spcBef>
              <a:buFontTx/>
              <a:buNone/>
            </a:pPr>
            <a:endParaRPr lang="en-US" altLang="en-US" sz="1800"/>
          </a:p>
        </p:txBody>
      </p:sp>
      <p:sp>
        <p:nvSpPr>
          <p:cNvPr id="4" name="Rectangle 2"/>
          <p:cNvSpPr>
            <a:spLocks noChangeArrowheads="1"/>
          </p:cNvSpPr>
          <p:nvPr/>
        </p:nvSpPr>
        <p:spPr bwMode="auto">
          <a:xfrm>
            <a:off x="630932" y="159023"/>
            <a:ext cx="30267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Quality Management</a:t>
            </a:r>
            <a:endParaRPr lang="en-GB" altLang="en-US"/>
          </a:p>
        </p:txBody>
      </p:sp>
    </p:spTree>
    <p:extLst>
      <p:ext uri="{BB962C8B-B14F-4D97-AF65-F5344CB8AC3E}">
        <p14:creationId xmlns:p14="http://schemas.microsoft.com/office/powerpoint/2010/main" val="2768673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247571" y="1089025"/>
            <a:ext cx="91601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har char="•"/>
              <a:defRPr sz="3200">
                <a:solidFill>
                  <a:schemeClr val="tx1"/>
                </a:solidFill>
                <a:latin typeface="Arial" pitchFamily="34" charset="0"/>
                <a:cs typeface="Arial" pitchFamily="34" charset="0"/>
              </a:defRPr>
            </a:lvl1pPr>
            <a:lvl2pPr marL="620713" indent="-228600">
              <a:spcBef>
                <a:spcPct val="20000"/>
              </a:spcBef>
              <a:buChar char="–"/>
              <a:defRPr sz="2800">
                <a:solidFill>
                  <a:schemeClr val="tx1"/>
                </a:solidFill>
                <a:latin typeface="Arial" pitchFamily="34" charset="0"/>
                <a:cs typeface="Arial" pitchFamily="34" charset="0"/>
              </a:defRPr>
            </a:lvl2pPr>
            <a:lvl3pPr marL="1143000" indent="-228600">
              <a:spcBef>
                <a:spcPct val="20000"/>
              </a:spcBef>
              <a:buChar char="•"/>
              <a:defRPr sz="2400">
                <a:solidFill>
                  <a:schemeClr val="tx1"/>
                </a:solidFill>
                <a:latin typeface="Arial" pitchFamily="34" charset="0"/>
                <a:cs typeface="Arial" pitchFamily="34" charset="0"/>
              </a:defRPr>
            </a:lvl3pPr>
            <a:lvl4pPr marL="1600200" indent="-228600">
              <a:spcBef>
                <a:spcPct val="20000"/>
              </a:spcBef>
              <a:buChar char="–"/>
              <a:defRPr sz="2000">
                <a:solidFill>
                  <a:schemeClr val="tx1"/>
                </a:solidFill>
                <a:latin typeface="Arial" pitchFamily="34" charset="0"/>
                <a:cs typeface="Arial" pitchFamily="34" charset="0"/>
              </a:defRPr>
            </a:lvl4pPr>
            <a:lvl5pPr marL="2057400" indent="-228600">
              <a:spcBef>
                <a:spcPct val="20000"/>
              </a:spcBef>
              <a:buChar char="»"/>
              <a:defRPr sz="2000">
                <a:solidFill>
                  <a:schemeClr val="tx1"/>
                </a:solidFill>
                <a:latin typeface="Arial" pitchFamily="34" charset="0"/>
                <a:cs typeface="Arial" pitchFamily="34" charset="0"/>
              </a:defRPr>
            </a:lvl5pPr>
            <a:lvl6pPr marL="2514600" indent="-228600" fontAlgn="base">
              <a:spcBef>
                <a:spcPct val="20000"/>
              </a:spcBef>
              <a:spcAft>
                <a:spcPct val="0"/>
              </a:spcAft>
              <a:buChar char="»"/>
              <a:defRPr sz="2000">
                <a:solidFill>
                  <a:schemeClr val="tx1"/>
                </a:solidFill>
                <a:latin typeface="Arial" pitchFamily="34" charset="0"/>
                <a:cs typeface="Arial" pitchFamily="34" charset="0"/>
              </a:defRPr>
            </a:lvl6pPr>
            <a:lvl7pPr marL="2971800" indent="-228600" fontAlgn="base">
              <a:spcBef>
                <a:spcPct val="20000"/>
              </a:spcBef>
              <a:spcAft>
                <a:spcPct val="0"/>
              </a:spcAft>
              <a:buChar char="»"/>
              <a:defRPr sz="2000">
                <a:solidFill>
                  <a:schemeClr val="tx1"/>
                </a:solidFill>
                <a:latin typeface="Arial" pitchFamily="34" charset="0"/>
                <a:cs typeface="Arial" pitchFamily="34" charset="0"/>
              </a:defRPr>
            </a:lvl7pPr>
            <a:lvl8pPr marL="3429000" indent="-228600" fontAlgn="base">
              <a:spcBef>
                <a:spcPct val="20000"/>
              </a:spcBef>
              <a:spcAft>
                <a:spcPct val="0"/>
              </a:spcAft>
              <a:buChar char="»"/>
              <a:defRPr sz="2000">
                <a:solidFill>
                  <a:schemeClr val="tx1"/>
                </a:solidFill>
                <a:latin typeface="Arial" pitchFamily="34" charset="0"/>
                <a:cs typeface="Arial" pitchFamily="34" charset="0"/>
              </a:defRPr>
            </a:lvl8pPr>
            <a:lvl9pPr marL="3886200" indent="-228600" fontAlgn="base">
              <a:spcBef>
                <a:spcPct val="20000"/>
              </a:spcBef>
              <a:spcAft>
                <a:spcPct val="0"/>
              </a:spcAft>
              <a:buChar char="»"/>
              <a:defRPr sz="2000">
                <a:solidFill>
                  <a:schemeClr val="tx1"/>
                </a:solidFill>
                <a:latin typeface="Arial" pitchFamily="34" charset="0"/>
                <a:cs typeface="Arial" pitchFamily="34" charset="0"/>
              </a:defRPr>
            </a:lvl9pPr>
          </a:lstStyle>
          <a:p>
            <a:pPr>
              <a:spcBef>
                <a:spcPct val="60000"/>
              </a:spcBef>
            </a:pPr>
            <a:r>
              <a:rPr lang="en-US" altLang="en-US" sz="1800" b="1"/>
              <a:t>Quality Planning</a:t>
            </a:r>
          </a:p>
          <a:p>
            <a:pPr>
              <a:spcBef>
                <a:spcPct val="60000"/>
              </a:spcBef>
              <a:buFontTx/>
              <a:buNone/>
            </a:pPr>
            <a:r>
              <a:rPr lang="en-US" altLang="en-US" sz="1800" b="1"/>
              <a:t>	</a:t>
            </a:r>
            <a:r>
              <a:rPr lang="en-US" altLang="en-US" sz="1800"/>
              <a:t>Determining the standards to be met by the project’s processes and products.</a:t>
            </a:r>
          </a:p>
          <a:p>
            <a:pPr>
              <a:spcBef>
                <a:spcPct val="60000"/>
              </a:spcBef>
            </a:pPr>
            <a:r>
              <a:rPr lang="en-US" altLang="en-US" sz="1800" b="1"/>
              <a:t>Quality Assurance</a:t>
            </a:r>
          </a:p>
          <a:p>
            <a:pPr>
              <a:spcBef>
                <a:spcPct val="60000"/>
              </a:spcBef>
              <a:buFontTx/>
              <a:buNone/>
            </a:pPr>
            <a:r>
              <a:rPr lang="en-US" altLang="en-US" sz="1800"/>
              <a:t>	Periodically evaluating whether the standards have to be re-evaluated and re-set.</a:t>
            </a:r>
          </a:p>
          <a:p>
            <a:pPr>
              <a:spcBef>
                <a:spcPct val="60000"/>
              </a:spcBef>
            </a:pPr>
            <a:r>
              <a:rPr lang="en-US" altLang="en-US" sz="1800" b="1"/>
              <a:t>Quality Control</a:t>
            </a:r>
          </a:p>
          <a:p>
            <a:pPr>
              <a:spcBef>
                <a:spcPct val="60000"/>
              </a:spcBef>
              <a:buFontTx/>
              <a:buNone/>
            </a:pPr>
            <a:r>
              <a:rPr lang="en-US" altLang="en-US" sz="1800"/>
              <a:t>	Performing quality control activities such as reviews, walkthrus and testing</a:t>
            </a:r>
          </a:p>
          <a:p>
            <a:pPr>
              <a:spcBef>
                <a:spcPct val="60000"/>
              </a:spcBef>
            </a:pPr>
            <a:r>
              <a:rPr lang="en-US" altLang="en-US" sz="1800" b="1"/>
              <a:t>Testing</a:t>
            </a:r>
          </a:p>
          <a:p>
            <a:pPr>
              <a:spcBef>
                <a:spcPct val="60000"/>
              </a:spcBef>
              <a:buFontTx/>
              <a:buNone/>
            </a:pPr>
            <a:r>
              <a:rPr lang="en-US" altLang="en-US" sz="1800"/>
              <a:t>	Unit testing, System testing, Integration testing, Acceptance testing.</a:t>
            </a:r>
          </a:p>
          <a:p>
            <a:pPr>
              <a:spcBef>
                <a:spcPct val="60000"/>
              </a:spcBef>
              <a:buFontTx/>
              <a:buNone/>
            </a:pPr>
            <a:r>
              <a:rPr lang="en-US" altLang="en-US" sz="1800"/>
              <a:t>	Black box testing, White box testing.</a:t>
            </a:r>
          </a:p>
          <a:p>
            <a:pPr>
              <a:spcBef>
                <a:spcPct val="60000"/>
              </a:spcBef>
              <a:buFontTx/>
              <a:buNone/>
            </a:pPr>
            <a:endParaRPr lang="en-US" altLang="en-US" sz="1800"/>
          </a:p>
        </p:txBody>
      </p:sp>
      <p:sp>
        <p:nvSpPr>
          <p:cNvPr id="4" name="Rectangle 2"/>
          <p:cNvSpPr>
            <a:spLocks noChangeArrowheads="1"/>
          </p:cNvSpPr>
          <p:nvPr/>
        </p:nvSpPr>
        <p:spPr bwMode="auto">
          <a:xfrm>
            <a:off x="630932" y="159023"/>
            <a:ext cx="30267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Quality Management</a:t>
            </a:r>
            <a:endParaRPr lang="en-GB" altLang="en-US"/>
          </a:p>
        </p:txBody>
      </p:sp>
    </p:spTree>
    <p:extLst>
      <p:ext uri="{BB962C8B-B14F-4D97-AF65-F5344CB8AC3E}">
        <p14:creationId xmlns:p14="http://schemas.microsoft.com/office/powerpoint/2010/main" val="758749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1" name="Group 105"/>
          <p:cNvGrpSpPr>
            <a:grpSpLocks/>
          </p:cNvGrpSpPr>
          <p:nvPr/>
        </p:nvGrpSpPr>
        <p:grpSpPr bwMode="auto">
          <a:xfrm>
            <a:off x="247570" y="762000"/>
            <a:ext cx="9242637" cy="5562600"/>
            <a:chOff x="-3" y="458"/>
            <a:chExt cx="6654" cy="5509"/>
          </a:xfrm>
        </p:grpSpPr>
        <p:grpSp>
          <p:nvGrpSpPr>
            <p:cNvPr id="12292" name="Group 103"/>
            <p:cNvGrpSpPr>
              <a:grpSpLocks/>
            </p:cNvGrpSpPr>
            <p:nvPr/>
          </p:nvGrpSpPr>
          <p:grpSpPr bwMode="auto">
            <a:xfrm>
              <a:off x="0" y="461"/>
              <a:ext cx="6648" cy="5503"/>
              <a:chOff x="0" y="461"/>
              <a:chExt cx="6648" cy="5503"/>
            </a:xfrm>
          </p:grpSpPr>
          <p:grpSp>
            <p:nvGrpSpPr>
              <p:cNvPr id="12294" name="Group 36"/>
              <p:cNvGrpSpPr>
                <a:grpSpLocks/>
              </p:cNvGrpSpPr>
              <p:nvPr/>
            </p:nvGrpSpPr>
            <p:grpSpPr bwMode="auto">
              <a:xfrm>
                <a:off x="0" y="461"/>
                <a:ext cx="1150" cy="403"/>
                <a:chOff x="0" y="461"/>
                <a:chExt cx="1150" cy="403"/>
              </a:xfrm>
            </p:grpSpPr>
            <p:sp>
              <p:nvSpPr>
                <p:cNvPr id="12390" name="Rectangle 35"/>
                <p:cNvSpPr>
                  <a:spLocks noChangeArrowheads="1"/>
                </p:cNvSpPr>
                <p:nvPr/>
              </p:nvSpPr>
              <p:spPr bwMode="auto">
                <a:xfrm>
                  <a:off x="0" y="461"/>
                  <a:ext cx="115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2391" name="Group 34"/>
                <p:cNvGrpSpPr>
                  <a:grpSpLocks/>
                </p:cNvGrpSpPr>
                <p:nvPr/>
              </p:nvGrpSpPr>
              <p:grpSpPr bwMode="auto">
                <a:xfrm>
                  <a:off x="0" y="461"/>
                  <a:ext cx="1150" cy="403"/>
                  <a:chOff x="0" y="461"/>
                  <a:chExt cx="1150" cy="403"/>
                </a:xfrm>
              </p:grpSpPr>
              <p:sp>
                <p:nvSpPr>
                  <p:cNvPr id="12392" name="Rectangle 3"/>
                  <p:cNvSpPr>
                    <a:spLocks noChangeArrowheads="1"/>
                  </p:cNvSpPr>
                  <p:nvPr/>
                </p:nvSpPr>
                <p:spPr bwMode="auto">
                  <a:xfrm>
                    <a:off x="43" y="461"/>
                    <a:ext cx="106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ITEM</a:t>
                    </a:r>
                  </a:p>
                  <a:p>
                    <a:pPr algn="ctr"/>
                    <a:endParaRPr lang="en-AU" altLang="en-US">
                      <a:latin typeface="Arial" pitchFamily="34" charset="0"/>
                    </a:endParaRPr>
                  </a:p>
                </p:txBody>
              </p:sp>
              <p:sp>
                <p:nvSpPr>
                  <p:cNvPr id="12393" name="Rectangle 33"/>
                  <p:cNvSpPr>
                    <a:spLocks noChangeArrowheads="1"/>
                  </p:cNvSpPr>
                  <p:nvPr/>
                </p:nvSpPr>
                <p:spPr bwMode="auto">
                  <a:xfrm>
                    <a:off x="0" y="461"/>
                    <a:ext cx="115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2295" name="Group 40"/>
              <p:cNvGrpSpPr>
                <a:grpSpLocks/>
              </p:cNvGrpSpPr>
              <p:nvPr/>
            </p:nvGrpSpPr>
            <p:grpSpPr bwMode="auto">
              <a:xfrm>
                <a:off x="1150" y="461"/>
                <a:ext cx="1560" cy="403"/>
                <a:chOff x="1150" y="461"/>
                <a:chExt cx="1560" cy="403"/>
              </a:xfrm>
            </p:grpSpPr>
            <p:sp>
              <p:nvSpPr>
                <p:cNvPr id="12386" name="Rectangle 39"/>
                <p:cNvSpPr>
                  <a:spLocks noChangeArrowheads="1"/>
                </p:cNvSpPr>
                <p:nvPr/>
              </p:nvSpPr>
              <p:spPr bwMode="auto">
                <a:xfrm>
                  <a:off x="1150" y="461"/>
                  <a:ext cx="156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2387" name="Group 38"/>
                <p:cNvGrpSpPr>
                  <a:grpSpLocks/>
                </p:cNvGrpSpPr>
                <p:nvPr/>
              </p:nvGrpSpPr>
              <p:grpSpPr bwMode="auto">
                <a:xfrm>
                  <a:off x="1150" y="461"/>
                  <a:ext cx="1560" cy="403"/>
                  <a:chOff x="1150" y="461"/>
                  <a:chExt cx="1560" cy="403"/>
                </a:xfrm>
              </p:grpSpPr>
              <p:sp>
                <p:nvSpPr>
                  <p:cNvPr id="12388" name="Rectangle 4"/>
                  <p:cNvSpPr>
                    <a:spLocks noChangeArrowheads="1"/>
                  </p:cNvSpPr>
                  <p:nvPr/>
                </p:nvSpPr>
                <p:spPr bwMode="auto">
                  <a:xfrm>
                    <a:off x="1193" y="461"/>
                    <a:ext cx="147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QUALITY REQUIREMENTS</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12389" name="Rectangle 37"/>
                  <p:cNvSpPr>
                    <a:spLocks noChangeArrowheads="1"/>
                  </p:cNvSpPr>
                  <p:nvPr/>
                </p:nvSpPr>
                <p:spPr bwMode="auto">
                  <a:xfrm>
                    <a:off x="1150" y="461"/>
                    <a:ext cx="156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2296" name="Group 44"/>
              <p:cNvGrpSpPr>
                <a:grpSpLocks/>
              </p:cNvGrpSpPr>
              <p:nvPr/>
            </p:nvGrpSpPr>
            <p:grpSpPr bwMode="auto">
              <a:xfrm>
                <a:off x="2710" y="461"/>
                <a:ext cx="1617" cy="403"/>
                <a:chOff x="2710" y="461"/>
                <a:chExt cx="1617" cy="403"/>
              </a:xfrm>
            </p:grpSpPr>
            <p:sp>
              <p:nvSpPr>
                <p:cNvPr id="12382" name="Rectangle 43"/>
                <p:cNvSpPr>
                  <a:spLocks noChangeArrowheads="1"/>
                </p:cNvSpPr>
                <p:nvPr/>
              </p:nvSpPr>
              <p:spPr bwMode="auto">
                <a:xfrm>
                  <a:off x="2710" y="461"/>
                  <a:ext cx="1617"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2383" name="Group 42"/>
                <p:cNvGrpSpPr>
                  <a:grpSpLocks/>
                </p:cNvGrpSpPr>
                <p:nvPr/>
              </p:nvGrpSpPr>
              <p:grpSpPr bwMode="auto">
                <a:xfrm>
                  <a:off x="2710" y="461"/>
                  <a:ext cx="1617" cy="403"/>
                  <a:chOff x="2710" y="461"/>
                  <a:chExt cx="1617" cy="403"/>
                </a:xfrm>
              </p:grpSpPr>
              <p:sp>
                <p:nvSpPr>
                  <p:cNvPr id="12384" name="Rectangle 5"/>
                  <p:cNvSpPr>
                    <a:spLocks noChangeArrowheads="1"/>
                  </p:cNvSpPr>
                  <p:nvPr/>
                </p:nvSpPr>
                <p:spPr bwMode="auto">
                  <a:xfrm>
                    <a:off x="2753" y="461"/>
                    <a:ext cx="1531"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QUALITY MEASUREMENT</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12385" name="Rectangle 41"/>
                  <p:cNvSpPr>
                    <a:spLocks noChangeArrowheads="1"/>
                  </p:cNvSpPr>
                  <p:nvPr/>
                </p:nvSpPr>
                <p:spPr bwMode="auto">
                  <a:xfrm>
                    <a:off x="2710" y="461"/>
                    <a:ext cx="161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2297" name="Group 48"/>
              <p:cNvGrpSpPr>
                <a:grpSpLocks/>
              </p:cNvGrpSpPr>
              <p:nvPr/>
            </p:nvGrpSpPr>
            <p:grpSpPr bwMode="auto">
              <a:xfrm>
                <a:off x="4327" y="461"/>
                <a:ext cx="1173" cy="403"/>
                <a:chOff x="4327" y="461"/>
                <a:chExt cx="1173" cy="403"/>
              </a:xfrm>
            </p:grpSpPr>
            <p:sp>
              <p:nvSpPr>
                <p:cNvPr id="12378" name="Rectangle 47"/>
                <p:cNvSpPr>
                  <a:spLocks noChangeArrowheads="1"/>
                </p:cNvSpPr>
                <p:nvPr/>
              </p:nvSpPr>
              <p:spPr bwMode="auto">
                <a:xfrm>
                  <a:off x="4327" y="461"/>
                  <a:ext cx="1173"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2379" name="Group 46"/>
                <p:cNvGrpSpPr>
                  <a:grpSpLocks/>
                </p:cNvGrpSpPr>
                <p:nvPr/>
              </p:nvGrpSpPr>
              <p:grpSpPr bwMode="auto">
                <a:xfrm>
                  <a:off x="4327" y="461"/>
                  <a:ext cx="1173" cy="403"/>
                  <a:chOff x="4327" y="461"/>
                  <a:chExt cx="1173" cy="403"/>
                </a:xfrm>
              </p:grpSpPr>
              <p:sp>
                <p:nvSpPr>
                  <p:cNvPr id="12380" name="Rectangle 6"/>
                  <p:cNvSpPr>
                    <a:spLocks noChangeArrowheads="1"/>
                  </p:cNvSpPr>
                  <p:nvPr/>
                </p:nvSpPr>
                <p:spPr bwMode="auto">
                  <a:xfrm>
                    <a:off x="4370" y="461"/>
                    <a:ext cx="1087"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RESPONSIBILITY</a:t>
                    </a:r>
                  </a:p>
                  <a:p>
                    <a:pPr algn="ctr"/>
                    <a:endParaRPr lang="en-AU" altLang="en-US" sz="1100">
                      <a:latin typeface="Arial" pitchFamily="34" charset="0"/>
                    </a:endParaRPr>
                  </a:p>
                </p:txBody>
              </p:sp>
              <p:sp>
                <p:nvSpPr>
                  <p:cNvPr id="12381" name="Rectangle 45"/>
                  <p:cNvSpPr>
                    <a:spLocks noChangeArrowheads="1"/>
                  </p:cNvSpPr>
                  <p:nvPr/>
                </p:nvSpPr>
                <p:spPr bwMode="auto">
                  <a:xfrm>
                    <a:off x="4327" y="461"/>
                    <a:ext cx="117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2298" name="Group 52"/>
              <p:cNvGrpSpPr>
                <a:grpSpLocks/>
              </p:cNvGrpSpPr>
              <p:nvPr/>
            </p:nvGrpSpPr>
            <p:grpSpPr bwMode="auto">
              <a:xfrm>
                <a:off x="5500" y="461"/>
                <a:ext cx="1148" cy="403"/>
                <a:chOff x="5500" y="461"/>
                <a:chExt cx="1148" cy="403"/>
              </a:xfrm>
            </p:grpSpPr>
            <p:sp>
              <p:nvSpPr>
                <p:cNvPr id="12374" name="Rectangle 51"/>
                <p:cNvSpPr>
                  <a:spLocks noChangeArrowheads="1"/>
                </p:cNvSpPr>
                <p:nvPr/>
              </p:nvSpPr>
              <p:spPr bwMode="auto">
                <a:xfrm>
                  <a:off x="5500" y="461"/>
                  <a:ext cx="1148"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12375" name="Group 50"/>
                <p:cNvGrpSpPr>
                  <a:grpSpLocks/>
                </p:cNvGrpSpPr>
                <p:nvPr/>
              </p:nvGrpSpPr>
              <p:grpSpPr bwMode="auto">
                <a:xfrm>
                  <a:off x="5500" y="461"/>
                  <a:ext cx="1148" cy="403"/>
                  <a:chOff x="5500" y="461"/>
                  <a:chExt cx="1148" cy="403"/>
                </a:xfrm>
              </p:grpSpPr>
              <p:sp>
                <p:nvSpPr>
                  <p:cNvPr id="12376" name="Rectangle 7"/>
                  <p:cNvSpPr>
                    <a:spLocks noChangeArrowheads="1"/>
                  </p:cNvSpPr>
                  <p:nvPr/>
                </p:nvSpPr>
                <p:spPr bwMode="auto">
                  <a:xfrm>
                    <a:off x="5543" y="461"/>
                    <a:ext cx="1062"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COMMENTS</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12377" name="Rectangle 49"/>
                  <p:cNvSpPr>
                    <a:spLocks noChangeArrowheads="1"/>
                  </p:cNvSpPr>
                  <p:nvPr/>
                </p:nvSpPr>
                <p:spPr bwMode="auto">
                  <a:xfrm>
                    <a:off x="5500" y="461"/>
                    <a:ext cx="114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12299" name="Group 54"/>
              <p:cNvGrpSpPr>
                <a:grpSpLocks/>
              </p:cNvGrpSpPr>
              <p:nvPr/>
            </p:nvGrpSpPr>
            <p:grpSpPr bwMode="auto">
              <a:xfrm>
                <a:off x="0" y="864"/>
                <a:ext cx="1150" cy="1020"/>
                <a:chOff x="0" y="864"/>
                <a:chExt cx="1150" cy="1020"/>
              </a:xfrm>
            </p:grpSpPr>
            <p:sp>
              <p:nvSpPr>
                <p:cNvPr id="12372" name="Rectangle 8"/>
                <p:cNvSpPr>
                  <a:spLocks noChangeArrowheads="1"/>
                </p:cNvSpPr>
                <p:nvPr/>
              </p:nvSpPr>
              <p:spPr bwMode="auto">
                <a:xfrm>
                  <a:off x="43" y="864"/>
                  <a:ext cx="1064"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TERMINOLOGY</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73" name="Rectangle 53"/>
                <p:cNvSpPr>
                  <a:spLocks noChangeArrowheads="1"/>
                </p:cNvSpPr>
                <p:nvPr/>
              </p:nvSpPr>
              <p:spPr bwMode="auto">
                <a:xfrm>
                  <a:off x="0" y="864"/>
                  <a:ext cx="1150"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00" name="Group 56"/>
              <p:cNvGrpSpPr>
                <a:grpSpLocks/>
              </p:cNvGrpSpPr>
              <p:nvPr/>
            </p:nvGrpSpPr>
            <p:grpSpPr bwMode="auto">
              <a:xfrm>
                <a:off x="1150" y="864"/>
                <a:ext cx="1560" cy="1020"/>
                <a:chOff x="1150" y="864"/>
                <a:chExt cx="1560" cy="1020"/>
              </a:xfrm>
            </p:grpSpPr>
            <p:sp>
              <p:nvSpPr>
                <p:cNvPr id="12370" name="Rectangle 9"/>
                <p:cNvSpPr>
                  <a:spLocks noChangeArrowheads="1"/>
                </p:cNvSpPr>
                <p:nvPr/>
              </p:nvSpPr>
              <p:spPr bwMode="auto">
                <a:xfrm>
                  <a:off x="1193" y="864"/>
                  <a:ext cx="1474"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71" name="Rectangle 55"/>
                <p:cNvSpPr>
                  <a:spLocks noChangeArrowheads="1"/>
                </p:cNvSpPr>
                <p:nvPr/>
              </p:nvSpPr>
              <p:spPr bwMode="auto">
                <a:xfrm>
                  <a:off x="1150" y="864"/>
                  <a:ext cx="1560"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01" name="Group 58"/>
              <p:cNvGrpSpPr>
                <a:grpSpLocks/>
              </p:cNvGrpSpPr>
              <p:nvPr/>
            </p:nvGrpSpPr>
            <p:grpSpPr bwMode="auto">
              <a:xfrm>
                <a:off x="2710" y="864"/>
                <a:ext cx="1617" cy="1020"/>
                <a:chOff x="2710" y="864"/>
                <a:chExt cx="1617" cy="1020"/>
              </a:xfrm>
            </p:grpSpPr>
            <p:sp>
              <p:nvSpPr>
                <p:cNvPr id="12368" name="Rectangle 10"/>
                <p:cNvSpPr>
                  <a:spLocks noChangeArrowheads="1"/>
                </p:cNvSpPr>
                <p:nvPr/>
              </p:nvSpPr>
              <p:spPr bwMode="auto">
                <a:xfrm>
                  <a:off x="2753" y="864"/>
                  <a:ext cx="1531"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69" name="Rectangle 57"/>
                <p:cNvSpPr>
                  <a:spLocks noChangeArrowheads="1"/>
                </p:cNvSpPr>
                <p:nvPr/>
              </p:nvSpPr>
              <p:spPr bwMode="auto">
                <a:xfrm>
                  <a:off x="2710" y="864"/>
                  <a:ext cx="1617"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02" name="Group 60"/>
              <p:cNvGrpSpPr>
                <a:grpSpLocks/>
              </p:cNvGrpSpPr>
              <p:nvPr/>
            </p:nvGrpSpPr>
            <p:grpSpPr bwMode="auto">
              <a:xfrm>
                <a:off x="4327" y="864"/>
                <a:ext cx="1173" cy="1020"/>
                <a:chOff x="4327" y="864"/>
                <a:chExt cx="1173" cy="1020"/>
              </a:xfrm>
            </p:grpSpPr>
            <p:sp>
              <p:nvSpPr>
                <p:cNvPr id="12366" name="Rectangle 11"/>
                <p:cNvSpPr>
                  <a:spLocks noChangeArrowheads="1"/>
                </p:cNvSpPr>
                <p:nvPr/>
              </p:nvSpPr>
              <p:spPr bwMode="auto">
                <a:xfrm>
                  <a:off x="4370" y="864"/>
                  <a:ext cx="1087"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67" name="Rectangle 59"/>
                <p:cNvSpPr>
                  <a:spLocks noChangeArrowheads="1"/>
                </p:cNvSpPr>
                <p:nvPr/>
              </p:nvSpPr>
              <p:spPr bwMode="auto">
                <a:xfrm>
                  <a:off x="4327" y="864"/>
                  <a:ext cx="1173"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03" name="Group 62"/>
              <p:cNvGrpSpPr>
                <a:grpSpLocks/>
              </p:cNvGrpSpPr>
              <p:nvPr/>
            </p:nvGrpSpPr>
            <p:grpSpPr bwMode="auto">
              <a:xfrm>
                <a:off x="5500" y="864"/>
                <a:ext cx="1148" cy="1020"/>
                <a:chOff x="5500" y="864"/>
                <a:chExt cx="1148" cy="1020"/>
              </a:xfrm>
            </p:grpSpPr>
            <p:sp>
              <p:nvSpPr>
                <p:cNvPr id="12364" name="Rectangle 12"/>
                <p:cNvSpPr>
                  <a:spLocks noChangeArrowheads="1"/>
                </p:cNvSpPr>
                <p:nvPr/>
              </p:nvSpPr>
              <p:spPr bwMode="auto">
                <a:xfrm>
                  <a:off x="5543" y="864"/>
                  <a:ext cx="1062"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65" name="Rectangle 61"/>
                <p:cNvSpPr>
                  <a:spLocks noChangeArrowheads="1"/>
                </p:cNvSpPr>
                <p:nvPr/>
              </p:nvSpPr>
              <p:spPr bwMode="auto">
                <a:xfrm>
                  <a:off x="5500" y="864"/>
                  <a:ext cx="1148"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04" name="Group 64"/>
              <p:cNvGrpSpPr>
                <a:grpSpLocks/>
              </p:cNvGrpSpPr>
              <p:nvPr/>
            </p:nvGrpSpPr>
            <p:grpSpPr bwMode="auto">
              <a:xfrm>
                <a:off x="0" y="1884"/>
                <a:ext cx="1150" cy="1020"/>
                <a:chOff x="0" y="1884"/>
                <a:chExt cx="1150" cy="1020"/>
              </a:xfrm>
            </p:grpSpPr>
            <p:sp>
              <p:nvSpPr>
                <p:cNvPr id="12362" name="Rectangle 13"/>
                <p:cNvSpPr>
                  <a:spLocks noChangeArrowheads="1"/>
                </p:cNvSpPr>
                <p:nvPr/>
              </p:nvSpPr>
              <p:spPr bwMode="auto">
                <a:xfrm>
                  <a:off x="43" y="1884"/>
                  <a:ext cx="1064"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DOCUMENTATION</a:t>
                  </a: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63" name="Rectangle 63"/>
                <p:cNvSpPr>
                  <a:spLocks noChangeArrowheads="1"/>
                </p:cNvSpPr>
                <p:nvPr/>
              </p:nvSpPr>
              <p:spPr bwMode="auto">
                <a:xfrm>
                  <a:off x="0" y="1884"/>
                  <a:ext cx="1150"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05" name="Group 66"/>
              <p:cNvGrpSpPr>
                <a:grpSpLocks/>
              </p:cNvGrpSpPr>
              <p:nvPr/>
            </p:nvGrpSpPr>
            <p:grpSpPr bwMode="auto">
              <a:xfrm>
                <a:off x="1150" y="1884"/>
                <a:ext cx="1560" cy="1020"/>
                <a:chOff x="1150" y="1884"/>
                <a:chExt cx="1560" cy="1020"/>
              </a:xfrm>
            </p:grpSpPr>
            <p:sp>
              <p:nvSpPr>
                <p:cNvPr id="12360" name="Rectangle 14"/>
                <p:cNvSpPr>
                  <a:spLocks noChangeArrowheads="1"/>
                </p:cNvSpPr>
                <p:nvPr/>
              </p:nvSpPr>
              <p:spPr bwMode="auto">
                <a:xfrm>
                  <a:off x="1193" y="1884"/>
                  <a:ext cx="1474"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61" name="Rectangle 65"/>
                <p:cNvSpPr>
                  <a:spLocks noChangeArrowheads="1"/>
                </p:cNvSpPr>
                <p:nvPr/>
              </p:nvSpPr>
              <p:spPr bwMode="auto">
                <a:xfrm>
                  <a:off x="1150" y="1884"/>
                  <a:ext cx="1560"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06" name="Group 68"/>
              <p:cNvGrpSpPr>
                <a:grpSpLocks/>
              </p:cNvGrpSpPr>
              <p:nvPr/>
            </p:nvGrpSpPr>
            <p:grpSpPr bwMode="auto">
              <a:xfrm>
                <a:off x="2710" y="1884"/>
                <a:ext cx="1617" cy="1020"/>
                <a:chOff x="2710" y="1884"/>
                <a:chExt cx="1617" cy="1020"/>
              </a:xfrm>
            </p:grpSpPr>
            <p:sp>
              <p:nvSpPr>
                <p:cNvPr id="12358" name="Rectangle 15"/>
                <p:cNvSpPr>
                  <a:spLocks noChangeArrowheads="1"/>
                </p:cNvSpPr>
                <p:nvPr/>
              </p:nvSpPr>
              <p:spPr bwMode="auto">
                <a:xfrm>
                  <a:off x="2753" y="1884"/>
                  <a:ext cx="1531"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59" name="Rectangle 67"/>
                <p:cNvSpPr>
                  <a:spLocks noChangeArrowheads="1"/>
                </p:cNvSpPr>
                <p:nvPr/>
              </p:nvSpPr>
              <p:spPr bwMode="auto">
                <a:xfrm>
                  <a:off x="2710" y="1884"/>
                  <a:ext cx="1617"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07" name="Group 70"/>
              <p:cNvGrpSpPr>
                <a:grpSpLocks/>
              </p:cNvGrpSpPr>
              <p:nvPr/>
            </p:nvGrpSpPr>
            <p:grpSpPr bwMode="auto">
              <a:xfrm>
                <a:off x="4327" y="1884"/>
                <a:ext cx="1173" cy="1020"/>
                <a:chOff x="4327" y="1884"/>
                <a:chExt cx="1173" cy="1020"/>
              </a:xfrm>
            </p:grpSpPr>
            <p:sp>
              <p:nvSpPr>
                <p:cNvPr id="12356" name="Rectangle 16"/>
                <p:cNvSpPr>
                  <a:spLocks noChangeArrowheads="1"/>
                </p:cNvSpPr>
                <p:nvPr/>
              </p:nvSpPr>
              <p:spPr bwMode="auto">
                <a:xfrm>
                  <a:off x="4370" y="1884"/>
                  <a:ext cx="1087"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57" name="Rectangle 69"/>
                <p:cNvSpPr>
                  <a:spLocks noChangeArrowheads="1"/>
                </p:cNvSpPr>
                <p:nvPr/>
              </p:nvSpPr>
              <p:spPr bwMode="auto">
                <a:xfrm>
                  <a:off x="4327" y="1884"/>
                  <a:ext cx="1173"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08" name="Group 72"/>
              <p:cNvGrpSpPr>
                <a:grpSpLocks/>
              </p:cNvGrpSpPr>
              <p:nvPr/>
            </p:nvGrpSpPr>
            <p:grpSpPr bwMode="auto">
              <a:xfrm>
                <a:off x="5500" y="1884"/>
                <a:ext cx="1148" cy="1020"/>
                <a:chOff x="5500" y="1884"/>
                <a:chExt cx="1148" cy="1020"/>
              </a:xfrm>
            </p:grpSpPr>
            <p:sp>
              <p:nvSpPr>
                <p:cNvPr id="12354" name="Rectangle 17"/>
                <p:cNvSpPr>
                  <a:spLocks noChangeArrowheads="1"/>
                </p:cNvSpPr>
                <p:nvPr/>
              </p:nvSpPr>
              <p:spPr bwMode="auto">
                <a:xfrm>
                  <a:off x="5543" y="1884"/>
                  <a:ext cx="1062"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55" name="Rectangle 71"/>
                <p:cNvSpPr>
                  <a:spLocks noChangeArrowheads="1"/>
                </p:cNvSpPr>
                <p:nvPr/>
              </p:nvSpPr>
              <p:spPr bwMode="auto">
                <a:xfrm>
                  <a:off x="5500" y="1884"/>
                  <a:ext cx="1148"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09" name="Group 74"/>
              <p:cNvGrpSpPr>
                <a:grpSpLocks/>
              </p:cNvGrpSpPr>
              <p:nvPr/>
            </p:nvGrpSpPr>
            <p:grpSpPr bwMode="auto">
              <a:xfrm>
                <a:off x="0" y="2904"/>
                <a:ext cx="1150" cy="1020"/>
                <a:chOff x="0" y="2904"/>
                <a:chExt cx="1150" cy="1020"/>
              </a:xfrm>
            </p:grpSpPr>
            <p:sp>
              <p:nvSpPr>
                <p:cNvPr id="12352" name="Rectangle 18"/>
                <p:cNvSpPr>
                  <a:spLocks noChangeArrowheads="1"/>
                </p:cNvSpPr>
                <p:nvPr/>
              </p:nvSpPr>
              <p:spPr bwMode="auto">
                <a:xfrm>
                  <a:off x="43" y="2904"/>
                  <a:ext cx="1064"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REVIEW PROCESS</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53" name="Rectangle 73"/>
                <p:cNvSpPr>
                  <a:spLocks noChangeArrowheads="1"/>
                </p:cNvSpPr>
                <p:nvPr/>
              </p:nvSpPr>
              <p:spPr bwMode="auto">
                <a:xfrm>
                  <a:off x="0" y="2904"/>
                  <a:ext cx="1150"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10" name="Group 76"/>
              <p:cNvGrpSpPr>
                <a:grpSpLocks/>
              </p:cNvGrpSpPr>
              <p:nvPr/>
            </p:nvGrpSpPr>
            <p:grpSpPr bwMode="auto">
              <a:xfrm>
                <a:off x="1150" y="2904"/>
                <a:ext cx="1560" cy="1020"/>
                <a:chOff x="1150" y="2904"/>
                <a:chExt cx="1560" cy="1020"/>
              </a:xfrm>
            </p:grpSpPr>
            <p:sp>
              <p:nvSpPr>
                <p:cNvPr id="12350" name="Rectangle 19"/>
                <p:cNvSpPr>
                  <a:spLocks noChangeArrowheads="1"/>
                </p:cNvSpPr>
                <p:nvPr/>
              </p:nvSpPr>
              <p:spPr bwMode="auto">
                <a:xfrm>
                  <a:off x="1193" y="2904"/>
                  <a:ext cx="1474"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51" name="Rectangle 75"/>
                <p:cNvSpPr>
                  <a:spLocks noChangeArrowheads="1"/>
                </p:cNvSpPr>
                <p:nvPr/>
              </p:nvSpPr>
              <p:spPr bwMode="auto">
                <a:xfrm>
                  <a:off x="1150" y="2904"/>
                  <a:ext cx="1560"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11" name="Group 78"/>
              <p:cNvGrpSpPr>
                <a:grpSpLocks/>
              </p:cNvGrpSpPr>
              <p:nvPr/>
            </p:nvGrpSpPr>
            <p:grpSpPr bwMode="auto">
              <a:xfrm>
                <a:off x="2710" y="2904"/>
                <a:ext cx="1617" cy="1020"/>
                <a:chOff x="2710" y="2904"/>
                <a:chExt cx="1617" cy="1020"/>
              </a:xfrm>
            </p:grpSpPr>
            <p:sp>
              <p:nvSpPr>
                <p:cNvPr id="12348" name="Rectangle 20"/>
                <p:cNvSpPr>
                  <a:spLocks noChangeArrowheads="1"/>
                </p:cNvSpPr>
                <p:nvPr/>
              </p:nvSpPr>
              <p:spPr bwMode="auto">
                <a:xfrm>
                  <a:off x="2753" y="2904"/>
                  <a:ext cx="1531"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49" name="Rectangle 77"/>
                <p:cNvSpPr>
                  <a:spLocks noChangeArrowheads="1"/>
                </p:cNvSpPr>
                <p:nvPr/>
              </p:nvSpPr>
              <p:spPr bwMode="auto">
                <a:xfrm>
                  <a:off x="2710" y="2904"/>
                  <a:ext cx="1617"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12" name="Group 80"/>
              <p:cNvGrpSpPr>
                <a:grpSpLocks/>
              </p:cNvGrpSpPr>
              <p:nvPr/>
            </p:nvGrpSpPr>
            <p:grpSpPr bwMode="auto">
              <a:xfrm>
                <a:off x="4327" y="2904"/>
                <a:ext cx="1173" cy="1020"/>
                <a:chOff x="4327" y="2904"/>
                <a:chExt cx="1173" cy="1020"/>
              </a:xfrm>
            </p:grpSpPr>
            <p:sp>
              <p:nvSpPr>
                <p:cNvPr id="12346" name="Rectangle 21"/>
                <p:cNvSpPr>
                  <a:spLocks noChangeArrowheads="1"/>
                </p:cNvSpPr>
                <p:nvPr/>
              </p:nvSpPr>
              <p:spPr bwMode="auto">
                <a:xfrm>
                  <a:off x="4370" y="2904"/>
                  <a:ext cx="1087"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47" name="Rectangle 79"/>
                <p:cNvSpPr>
                  <a:spLocks noChangeArrowheads="1"/>
                </p:cNvSpPr>
                <p:nvPr/>
              </p:nvSpPr>
              <p:spPr bwMode="auto">
                <a:xfrm>
                  <a:off x="4327" y="2904"/>
                  <a:ext cx="1173"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13" name="Group 82"/>
              <p:cNvGrpSpPr>
                <a:grpSpLocks/>
              </p:cNvGrpSpPr>
              <p:nvPr/>
            </p:nvGrpSpPr>
            <p:grpSpPr bwMode="auto">
              <a:xfrm>
                <a:off x="5500" y="2904"/>
                <a:ext cx="1148" cy="1020"/>
                <a:chOff x="5500" y="2904"/>
                <a:chExt cx="1148" cy="1020"/>
              </a:xfrm>
            </p:grpSpPr>
            <p:sp>
              <p:nvSpPr>
                <p:cNvPr id="12344" name="Rectangle 22"/>
                <p:cNvSpPr>
                  <a:spLocks noChangeArrowheads="1"/>
                </p:cNvSpPr>
                <p:nvPr/>
              </p:nvSpPr>
              <p:spPr bwMode="auto">
                <a:xfrm>
                  <a:off x="5543" y="2904"/>
                  <a:ext cx="1062"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45" name="Rectangle 81"/>
                <p:cNvSpPr>
                  <a:spLocks noChangeArrowheads="1"/>
                </p:cNvSpPr>
                <p:nvPr/>
              </p:nvSpPr>
              <p:spPr bwMode="auto">
                <a:xfrm>
                  <a:off x="5500" y="2904"/>
                  <a:ext cx="1148"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14" name="Group 84"/>
              <p:cNvGrpSpPr>
                <a:grpSpLocks/>
              </p:cNvGrpSpPr>
              <p:nvPr/>
            </p:nvGrpSpPr>
            <p:grpSpPr bwMode="auto">
              <a:xfrm>
                <a:off x="0" y="3924"/>
                <a:ext cx="1150" cy="1020"/>
                <a:chOff x="0" y="3924"/>
                <a:chExt cx="1150" cy="1020"/>
              </a:xfrm>
            </p:grpSpPr>
            <p:sp>
              <p:nvSpPr>
                <p:cNvPr id="12342" name="Rectangle 23"/>
                <p:cNvSpPr>
                  <a:spLocks noChangeArrowheads="1"/>
                </p:cNvSpPr>
                <p:nvPr/>
              </p:nvSpPr>
              <p:spPr bwMode="auto">
                <a:xfrm>
                  <a:off x="43" y="3924"/>
                  <a:ext cx="1064"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SIGN-OFF MECHANISM</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43" name="Rectangle 83"/>
                <p:cNvSpPr>
                  <a:spLocks noChangeArrowheads="1"/>
                </p:cNvSpPr>
                <p:nvPr/>
              </p:nvSpPr>
              <p:spPr bwMode="auto">
                <a:xfrm>
                  <a:off x="0" y="3924"/>
                  <a:ext cx="1150"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15" name="Group 86"/>
              <p:cNvGrpSpPr>
                <a:grpSpLocks/>
              </p:cNvGrpSpPr>
              <p:nvPr/>
            </p:nvGrpSpPr>
            <p:grpSpPr bwMode="auto">
              <a:xfrm>
                <a:off x="1150" y="3924"/>
                <a:ext cx="1560" cy="1020"/>
                <a:chOff x="1150" y="3924"/>
                <a:chExt cx="1560" cy="1020"/>
              </a:xfrm>
            </p:grpSpPr>
            <p:sp>
              <p:nvSpPr>
                <p:cNvPr id="12340" name="Rectangle 24"/>
                <p:cNvSpPr>
                  <a:spLocks noChangeArrowheads="1"/>
                </p:cNvSpPr>
                <p:nvPr/>
              </p:nvSpPr>
              <p:spPr bwMode="auto">
                <a:xfrm>
                  <a:off x="1193" y="3924"/>
                  <a:ext cx="1474"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41" name="Rectangle 85"/>
                <p:cNvSpPr>
                  <a:spLocks noChangeArrowheads="1"/>
                </p:cNvSpPr>
                <p:nvPr/>
              </p:nvSpPr>
              <p:spPr bwMode="auto">
                <a:xfrm>
                  <a:off x="1150" y="3924"/>
                  <a:ext cx="1560"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16" name="Group 88"/>
              <p:cNvGrpSpPr>
                <a:grpSpLocks/>
              </p:cNvGrpSpPr>
              <p:nvPr/>
            </p:nvGrpSpPr>
            <p:grpSpPr bwMode="auto">
              <a:xfrm>
                <a:off x="2710" y="3924"/>
                <a:ext cx="1617" cy="1020"/>
                <a:chOff x="2710" y="3924"/>
                <a:chExt cx="1617" cy="1020"/>
              </a:xfrm>
            </p:grpSpPr>
            <p:sp>
              <p:nvSpPr>
                <p:cNvPr id="12338" name="Rectangle 25"/>
                <p:cNvSpPr>
                  <a:spLocks noChangeArrowheads="1"/>
                </p:cNvSpPr>
                <p:nvPr/>
              </p:nvSpPr>
              <p:spPr bwMode="auto">
                <a:xfrm>
                  <a:off x="2753" y="3924"/>
                  <a:ext cx="1531"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39" name="Rectangle 87"/>
                <p:cNvSpPr>
                  <a:spLocks noChangeArrowheads="1"/>
                </p:cNvSpPr>
                <p:nvPr/>
              </p:nvSpPr>
              <p:spPr bwMode="auto">
                <a:xfrm>
                  <a:off x="2710" y="3924"/>
                  <a:ext cx="1617"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17" name="Group 90"/>
              <p:cNvGrpSpPr>
                <a:grpSpLocks/>
              </p:cNvGrpSpPr>
              <p:nvPr/>
            </p:nvGrpSpPr>
            <p:grpSpPr bwMode="auto">
              <a:xfrm>
                <a:off x="4327" y="3924"/>
                <a:ext cx="1173" cy="1020"/>
                <a:chOff x="4327" y="3924"/>
                <a:chExt cx="1173" cy="1020"/>
              </a:xfrm>
            </p:grpSpPr>
            <p:sp>
              <p:nvSpPr>
                <p:cNvPr id="12336" name="Rectangle 26"/>
                <p:cNvSpPr>
                  <a:spLocks noChangeArrowheads="1"/>
                </p:cNvSpPr>
                <p:nvPr/>
              </p:nvSpPr>
              <p:spPr bwMode="auto">
                <a:xfrm>
                  <a:off x="4370" y="3924"/>
                  <a:ext cx="1087"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37" name="Rectangle 89"/>
                <p:cNvSpPr>
                  <a:spLocks noChangeArrowheads="1"/>
                </p:cNvSpPr>
                <p:nvPr/>
              </p:nvSpPr>
              <p:spPr bwMode="auto">
                <a:xfrm>
                  <a:off x="4327" y="3924"/>
                  <a:ext cx="1173"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18" name="Group 92"/>
              <p:cNvGrpSpPr>
                <a:grpSpLocks/>
              </p:cNvGrpSpPr>
              <p:nvPr/>
            </p:nvGrpSpPr>
            <p:grpSpPr bwMode="auto">
              <a:xfrm>
                <a:off x="5500" y="3924"/>
                <a:ext cx="1148" cy="1020"/>
                <a:chOff x="5500" y="3924"/>
                <a:chExt cx="1148" cy="1020"/>
              </a:xfrm>
            </p:grpSpPr>
            <p:sp>
              <p:nvSpPr>
                <p:cNvPr id="12334" name="Rectangle 27"/>
                <p:cNvSpPr>
                  <a:spLocks noChangeArrowheads="1"/>
                </p:cNvSpPr>
                <p:nvPr/>
              </p:nvSpPr>
              <p:spPr bwMode="auto">
                <a:xfrm>
                  <a:off x="5543" y="3924"/>
                  <a:ext cx="1062"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35" name="Rectangle 91"/>
                <p:cNvSpPr>
                  <a:spLocks noChangeArrowheads="1"/>
                </p:cNvSpPr>
                <p:nvPr/>
              </p:nvSpPr>
              <p:spPr bwMode="auto">
                <a:xfrm>
                  <a:off x="5500" y="3924"/>
                  <a:ext cx="1148"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19" name="Group 94"/>
              <p:cNvGrpSpPr>
                <a:grpSpLocks/>
              </p:cNvGrpSpPr>
              <p:nvPr/>
            </p:nvGrpSpPr>
            <p:grpSpPr bwMode="auto">
              <a:xfrm>
                <a:off x="0" y="4944"/>
                <a:ext cx="1150" cy="1020"/>
                <a:chOff x="0" y="4944"/>
                <a:chExt cx="1150" cy="1020"/>
              </a:xfrm>
            </p:grpSpPr>
            <p:sp>
              <p:nvSpPr>
                <p:cNvPr id="12332" name="Rectangle 28"/>
                <p:cNvSpPr>
                  <a:spLocks noChangeArrowheads="1"/>
                </p:cNvSpPr>
                <p:nvPr/>
              </p:nvSpPr>
              <p:spPr bwMode="auto">
                <a:xfrm>
                  <a:off x="43" y="4944"/>
                  <a:ext cx="1064"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33" name="Rectangle 93"/>
                <p:cNvSpPr>
                  <a:spLocks noChangeArrowheads="1"/>
                </p:cNvSpPr>
                <p:nvPr/>
              </p:nvSpPr>
              <p:spPr bwMode="auto">
                <a:xfrm>
                  <a:off x="0" y="4944"/>
                  <a:ext cx="1150"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20" name="Group 96"/>
              <p:cNvGrpSpPr>
                <a:grpSpLocks/>
              </p:cNvGrpSpPr>
              <p:nvPr/>
            </p:nvGrpSpPr>
            <p:grpSpPr bwMode="auto">
              <a:xfrm>
                <a:off x="1150" y="4944"/>
                <a:ext cx="1560" cy="1020"/>
                <a:chOff x="1150" y="4944"/>
                <a:chExt cx="1560" cy="1020"/>
              </a:xfrm>
            </p:grpSpPr>
            <p:sp>
              <p:nvSpPr>
                <p:cNvPr id="12330" name="Rectangle 29"/>
                <p:cNvSpPr>
                  <a:spLocks noChangeArrowheads="1"/>
                </p:cNvSpPr>
                <p:nvPr/>
              </p:nvSpPr>
              <p:spPr bwMode="auto">
                <a:xfrm>
                  <a:off x="1193" y="4944"/>
                  <a:ext cx="1474"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31" name="Rectangle 95"/>
                <p:cNvSpPr>
                  <a:spLocks noChangeArrowheads="1"/>
                </p:cNvSpPr>
                <p:nvPr/>
              </p:nvSpPr>
              <p:spPr bwMode="auto">
                <a:xfrm>
                  <a:off x="1150" y="4944"/>
                  <a:ext cx="1560"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21" name="Group 98"/>
              <p:cNvGrpSpPr>
                <a:grpSpLocks/>
              </p:cNvGrpSpPr>
              <p:nvPr/>
            </p:nvGrpSpPr>
            <p:grpSpPr bwMode="auto">
              <a:xfrm>
                <a:off x="2710" y="4944"/>
                <a:ext cx="1617" cy="1020"/>
                <a:chOff x="2710" y="4944"/>
                <a:chExt cx="1617" cy="1020"/>
              </a:xfrm>
            </p:grpSpPr>
            <p:sp>
              <p:nvSpPr>
                <p:cNvPr id="12328" name="Rectangle 30"/>
                <p:cNvSpPr>
                  <a:spLocks noChangeArrowheads="1"/>
                </p:cNvSpPr>
                <p:nvPr/>
              </p:nvSpPr>
              <p:spPr bwMode="auto">
                <a:xfrm>
                  <a:off x="2753" y="4944"/>
                  <a:ext cx="1531"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29" name="Rectangle 97"/>
                <p:cNvSpPr>
                  <a:spLocks noChangeArrowheads="1"/>
                </p:cNvSpPr>
                <p:nvPr/>
              </p:nvSpPr>
              <p:spPr bwMode="auto">
                <a:xfrm>
                  <a:off x="2710" y="4944"/>
                  <a:ext cx="1617"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22" name="Group 100"/>
              <p:cNvGrpSpPr>
                <a:grpSpLocks/>
              </p:cNvGrpSpPr>
              <p:nvPr/>
            </p:nvGrpSpPr>
            <p:grpSpPr bwMode="auto">
              <a:xfrm>
                <a:off x="4327" y="4944"/>
                <a:ext cx="1173" cy="1020"/>
                <a:chOff x="4327" y="4944"/>
                <a:chExt cx="1173" cy="1020"/>
              </a:xfrm>
            </p:grpSpPr>
            <p:sp>
              <p:nvSpPr>
                <p:cNvPr id="12326" name="Rectangle 31"/>
                <p:cNvSpPr>
                  <a:spLocks noChangeArrowheads="1"/>
                </p:cNvSpPr>
                <p:nvPr/>
              </p:nvSpPr>
              <p:spPr bwMode="auto">
                <a:xfrm>
                  <a:off x="4370" y="4944"/>
                  <a:ext cx="1087"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27" name="Rectangle 99"/>
                <p:cNvSpPr>
                  <a:spLocks noChangeArrowheads="1"/>
                </p:cNvSpPr>
                <p:nvPr/>
              </p:nvSpPr>
              <p:spPr bwMode="auto">
                <a:xfrm>
                  <a:off x="4327" y="4944"/>
                  <a:ext cx="1173"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12323" name="Group 102"/>
              <p:cNvGrpSpPr>
                <a:grpSpLocks/>
              </p:cNvGrpSpPr>
              <p:nvPr/>
            </p:nvGrpSpPr>
            <p:grpSpPr bwMode="auto">
              <a:xfrm>
                <a:off x="5500" y="4944"/>
                <a:ext cx="1148" cy="1020"/>
                <a:chOff x="5500" y="4944"/>
                <a:chExt cx="1148" cy="1020"/>
              </a:xfrm>
            </p:grpSpPr>
            <p:sp>
              <p:nvSpPr>
                <p:cNvPr id="12324" name="Rectangle 32"/>
                <p:cNvSpPr>
                  <a:spLocks noChangeArrowheads="1"/>
                </p:cNvSpPr>
                <p:nvPr/>
              </p:nvSpPr>
              <p:spPr bwMode="auto">
                <a:xfrm>
                  <a:off x="5543" y="4944"/>
                  <a:ext cx="1062"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12325" name="Rectangle 101"/>
                <p:cNvSpPr>
                  <a:spLocks noChangeArrowheads="1"/>
                </p:cNvSpPr>
                <p:nvPr/>
              </p:nvSpPr>
              <p:spPr bwMode="auto">
                <a:xfrm>
                  <a:off x="5500" y="4944"/>
                  <a:ext cx="1148" cy="10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sp>
          <p:nvSpPr>
            <p:cNvPr id="12293" name="Rectangle 104"/>
            <p:cNvSpPr>
              <a:spLocks noChangeArrowheads="1"/>
            </p:cNvSpPr>
            <p:nvPr/>
          </p:nvSpPr>
          <p:spPr bwMode="auto">
            <a:xfrm>
              <a:off x="-3" y="458"/>
              <a:ext cx="6654" cy="5509"/>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sp>
        <p:nvSpPr>
          <p:cNvPr id="106" name="Rectangle 2"/>
          <p:cNvSpPr>
            <a:spLocks noChangeArrowheads="1"/>
          </p:cNvSpPr>
          <p:nvPr/>
        </p:nvSpPr>
        <p:spPr bwMode="auto">
          <a:xfrm>
            <a:off x="630932" y="159023"/>
            <a:ext cx="30267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Quality Management</a:t>
            </a:r>
            <a:endParaRPr lang="en-GB" altLang="en-US"/>
          </a:p>
        </p:txBody>
      </p:sp>
    </p:spTree>
    <p:extLst>
      <p:ext uri="{BB962C8B-B14F-4D97-AF65-F5344CB8AC3E}">
        <p14:creationId xmlns:p14="http://schemas.microsoft.com/office/powerpoint/2010/main" val="3732186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54" name="Group 42"/>
          <p:cNvGraphicFramePr>
            <a:graphicFrameLocks noGrp="1"/>
          </p:cNvGraphicFramePr>
          <p:nvPr/>
        </p:nvGraphicFramePr>
        <p:xfrm>
          <a:off x="82524" y="1397000"/>
          <a:ext cx="9655254" cy="5084128"/>
        </p:xfrm>
        <a:graphic>
          <a:graphicData uri="http://schemas.openxmlformats.org/drawingml/2006/table">
            <a:tbl>
              <a:tblPr/>
              <a:tblGrid>
                <a:gridCol w="1815518"/>
                <a:gridCol w="1898041"/>
                <a:gridCol w="2228136"/>
                <a:gridCol w="1782853"/>
                <a:gridCol w="1930706"/>
              </a:tblGrid>
              <a:tr h="736600">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1" i="0" u="none" strike="noStrike" cap="none" normalizeH="0" baseline="0" smtClean="0">
                          <a:ln>
                            <a:noFill/>
                          </a:ln>
                          <a:solidFill>
                            <a:schemeClr val="tx1"/>
                          </a:solidFill>
                          <a:effectLst/>
                          <a:latin typeface="Arial" pitchFamily="34" charset="0"/>
                          <a:cs typeface="Arial" pitchFamily="34" charset="0"/>
                        </a:rPr>
                        <a:t>Item</a:t>
                      </a:r>
                      <a:endParaRPr kumimoji="0" lang="en-AU" altLang="en-US" sz="16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1" i="0" u="none" strike="noStrike" cap="none" normalizeH="0" baseline="0" smtClean="0">
                          <a:ln>
                            <a:noFill/>
                          </a:ln>
                          <a:solidFill>
                            <a:schemeClr val="tx1"/>
                          </a:solidFill>
                          <a:effectLst/>
                          <a:latin typeface="Arial" pitchFamily="34" charset="0"/>
                          <a:cs typeface="Arial" pitchFamily="34" charset="0"/>
                        </a:rPr>
                        <a:t>Quality Requirements</a:t>
                      </a:r>
                      <a:endParaRPr kumimoji="0" lang="en-AU" altLang="en-US" sz="16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1" i="0" u="none" strike="noStrike" cap="none" normalizeH="0" baseline="0" smtClean="0">
                          <a:ln>
                            <a:noFill/>
                          </a:ln>
                          <a:solidFill>
                            <a:schemeClr val="tx1"/>
                          </a:solidFill>
                          <a:effectLst/>
                          <a:latin typeface="Arial" pitchFamily="34" charset="0"/>
                          <a:cs typeface="Arial" pitchFamily="34" charset="0"/>
                        </a:rPr>
                        <a:t>Quality Measurement</a:t>
                      </a:r>
                      <a:endParaRPr kumimoji="0" lang="en-AU" altLang="en-US" sz="16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1" i="0" u="none" strike="noStrike" cap="none" normalizeH="0" baseline="0" smtClean="0">
                          <a:ln>
                            <a:noFill/>
                          </a:ln>
                          <a:solidFill>
                            <a:schemeClr val="tx1"/>
                          </a:solidFill>
                          <a:effectLst/>
                          <a:latin typeface="Arial" pitchFamily="34" charset="0"/>
                          <a:cs typeface="Arial" pitchFamily="34" charset="0"/>
                        </a:rPr>
                        <a:t>Responsibility</a:t>
                      </a:r>
                      <a:endParaRPr kumimoji="0" lang="en-AU" altLang="en-US" sz="16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1" i="0" u="none" strike="noStrike" cap="none" normalizeH="0" baseline="0" smtClean="0">
                          <a:ln>
                            <a:noFill/>
                          </a:ln>
                          <a:solidFill>
                            <a:schemeClr val="tx1"/>
                          </a:solidFill>
                          <a:effectLst/>
                          <a:latin typeface="Arial" pitchFamily="34" charset="0"/>
                          <a:cs typeface="Arial" pitchFamily="34" charset="0"/>
                        </a:rPr>
                        <a:t>Comments</a:t>
                      </a:r>
                      <a:endParaRPr kumimoji="0" lang="en-AU" altLang="en-US" sz="16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folHlink"/>
                          </a:solidFill>
                          <a:effectLst/>
                          <a:latin typeface="Arial" pitchFamily="34" charset="0"/>
                          <a:cs typeface="Arial" pitchFamily="34" charset="0"/>
                        </a:rPr>
                        <a:t>Terminology</a:t>
                      </a:r>
                      <a:endParaRPr kumimoji="0" lang="en-AU" altLang="en-US" sz="1600" b="0" i="0" u="none" strike="noStrike" cap="none" normalizeH="0" baseline="0" smtClean="0">
                        <a:ln>
                          <a:noFill/>
                        </a:ln>
                        <a:solidFill>
                          <a:schemeClr val="folHlink"/>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A document that defines and/or describes all terms used in documents</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Prepare a glossary of terms used in the documentation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1" u="none" strike="noStrike" cap="none" normalizeH="0" baseline="0" smtClean="0">
                          <a:ln>
                            <a:noFill/>
                          </a:ln>
                          <a:solidFill>
                            <a:schemeClr val="tx1"/>
                          </a:solidFill>
                          <a:effectLst/>
                          <a:latin typeface="Arial" pitchFamily="34" charset="0"/>
                          <a:cs typeface="Arial" pitchFamily="34" charset="0"/>
                        </a:rPr>
                        <a:t>(?? IT skill level ??)</a:t>
                      </a:r>
                      <a:endParaRPr kumimoji="0" lang="en-AU" altLang="en-US" sz="1600" b="0" i="1"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Project Manager</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Need to discuss with ….</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4250">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folHlink"/>
                          </a:solidFill>
                          <a:effectLst/>
                          <a:latin typeface="Arial" pitchFamily="34" charset="0"/>
                          <a:cs typeface="Arial" pitchFamily="34" charset="0"/>
                        </a:rPr>
                        <a:t>Documentation</a:t>
                      </a:r>
                      <a:endParaRPr kumimoji="0" lang="en-AU" altLang="en-US" sz="1600" b="0" i="0" u="none" strike="noStrike" cap="none" normalizeH="0" baseline="0" smtClean="0">
                        <a:ln>
                          <a:noFill/>
                        </a:ln>
                        <a:solidFill>
                          <a:schemeClr val="folHlink"/>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All documents should be using the same format</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Prepare a standard format (template) for all documents</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Project Manager</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folHlink"/>
                          </a:solidFill>
                          <a:effectLst/>
                          <a:latin typeface="Arial" pitchFamily="34" charset="0"/>
                          <a:cs typeface="Arial" pitchFamily="34" charset="0"/>
                        </a:rPr>
                        <a:t>Review Process</a:t>
                      </a:r>
                      <a:endParaRPr kumimoji="0" lang="en-AU" altLang="en-US" sz="1600" b="0" i="0" u="none" strike="noStrike" cap="none" normalizeH="0" baseline="0" smtClean="0">
                        <a:ln>
                          <a:noFill/>
                        </a:ln>
                        <a:solidFill>
                          <a:schemeClr val="folHlink"/>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All technical reports need to be checked</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Hold design reviews prior to sign-off</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folHlink"/>
                          </a:solidFill>
                          <a:effectLst/>
                          <a:latin typeface="Arial" pitchFamily="34" charset="0"/>
                          <a:cs typeface="Arial" pitchFamily="34" charset="0"/>
                        </a:rPr>
                        <a:t>Sign-off Mechanism</a:t>
                      </a:r>
                      <a:endParaRPr kumimoji="0" lang="en-AU" altLang="en-US" sz="1600" b="0" i="0" u="none" strike="noStrike" cap="none" normalizeH="0" baseline="0" smtClean="0">
                        <a:ln>
                          <a:noFill/>
                        </a:ln>
                        <a:solidFill>
                          <a:schemeClr val="folHlink"/>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600" b="0" i="0" u="none" strike="noStrike" cap="none" normalizeH="0" baseline="0" smtClean="0">
                          <a:ln>
                            <a:noFill/>
                          </a:ln>
                          <a:solidFill>
                            <a:schemeClr val="tx1"/>
                          </a:solidFill>
                          <a:effectLst/>
                          <a:latin typeface="Arial" pitchFamily="34" charset="0"/>
                          <a:cs typeface="Arial" pitchFamily="34" charset="0"/>
                        </a:rPr>
                        <a:t>Milestones need to completed before going on to next stage</a:t>
                      </a:r>
                      <a:endParaRPr kumimoji="0" lang="en-AU"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 name="Rectangle 2"/>
          <p:cNvSpPr>
            <a:spLocks noChangeArrowheads="1"/>
          </p:cNvSpPr>
          <p:nvPr/>
        </p:nvSpPr>
        <p:spPr bwMode="auto">
          <a:xfrm>
            <a:off x="630932" y="159023"/>
            <a:ext cx="45365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Quality </a:t>
            </a:r>
            <a:r>
              <a:rPr lang="en-US" altLang="en-US" dirty="0" smtClean="0"/>
              <a:t>Management Examples</a:t>
            </a:r>
            <a:endParaRPr lang="en-GB" altLang="en-US" dirty="0"/>
          </a:p>
        </p:txBody>
      </p:sp>
    </p:spTree>
    <p:extLst>
      <p:ext uri="{BB962C8B-B14F-4D97-AF65-F5344CB8AC3E}">
        <p14:creationId xmlns:p14="http://schemas.microsoft.com/office/powerpoint/2010/main" val="3945145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algn="ctr" eaLnBrk="1" hangingPunct="1"/>
            <a:r>
              <a:rPr lang="en-NZ" altLang="en-US" smtClean="0">
                <a:latin typeface="Tahoma" pitchFamily="34" charset="0"/>
              </a:rPr>
              <a:t>Communication Plan</a:t>
            </a:r>
            <a:endParaRPr lang="en-AU" altLang="en-US" smtClean="0">
              <a:latin typeface="Tahoma" pitchFamily="34" charset="0"/>
            </a:endParaRPr>
          </a:p>
        </p:txBody>
      </p:sp>
      <p:sp>
        <p:nvSpPr>
          <p:cNvPr id="18435" name="Rectangle 3"/>
          <p:cNvSpPr>
            <a:spLocks noGrp="1" noChangeArrowheads="1"/>
          </p:cNvSpPr>
          <p:nvPr>
            <p:ph type="subTitle" idx="1"/>
          </p:nvPr>
        </p:nvSpPr>
        <p:spPr/>
        <p:txBody>
          <a:bodyPr/>
          <a:lstStyle/>
          <a:p>
            <a:pPr eaLnBrk="1" hangingPunct="1"/>
            <a:r>
              <a:rPr lang="en-NZ" altLang="en-US" smtClean="0">
                <a:solidFill>
                  <a:srgbClr val="FF0000"/>
                </a:solidFill>
                <a:latin typeface="Tahoma" pitchFamily="34" charset="0"/>
              </a:rPr>
              <a:t>Text – Chapter 9.</a:t>
            </a:r>
          </a:p>
          <a:p>
            <a:pPr eaLnBrk="1" hangingPunct="1"/>
            <a:endParaRPr lang="en-NZ" altLang="en-US" smtClean="0">
              <a:latin typeface="Tahoma" pitchFamily="34" charset="0"/>
            </a:endParaRPr>
          </a:p>
        </p:txBody>
      </p:sp>
    </p:spTree>
    <p:extLst>
      <p:ext uri="{BB962C8B-B14F-4D97-AF65-F5344CB8AC3E}">
        <p14:creationId xmlns:p14="http://schemas.microsoft.com/office/powerpoint/2010/main" val="4082643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bwMode="auto">
          <a:xfrm>
            <a:off x="1598894" y="44451"/>
            <a:ext cx="6677530"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r>
              <a:rPr lang="en-US" altLang="en-US" sz="4500" smtClean="0">
                <a:effectLst/>
              </a:rPr>
              <a:t>Communication skills</a:t>
            </a:r>
          </a:p>
        </p:txBody>
      </p:sp>
      <p:sp>
        <p:nvSpPr>
          <p:cNvPr id="92163" name="Rectangle 3"/>
          <p:cNvSpPr>
            <a:spLocks noGrp="1"/>
          </p:cNvSpPr>
          <p:nvPr>
            <p:ph type="body" sz="half" idx="4294967295"/>
          </p:nvPr>
        </p:nvSpPr>
        <p:spPr>
          <a:xfrm>
            <a:off x="495142" y="2005013"/>
            <a:ext cx="4342801" cy="4525962"/>
          </a:xfrm>
        </p:spPr>
        <p:txBody>
          <a:bodyPr/>
          <a:lstStyle/>
          <a:p>
            <a:pPr marL="0" indent="3175">
              <a:buFont typeface="Wingdings 3" pitchFamily="18" charset="2"/>
              <a:buNone/>
            </a:pPr>
            <a:endParaRPr lang="en-US" altLang="en-US" sz="3200" smtClean="0"/>
          </a:p>
          <a:p>
            <a:pPr marL="0" indent="3175">
              <a:buFont typeface="Wingdings 3" pitchFamily="18" charset="2"/>
              <a:buNone/>
            </a:pPr>
            <a:endParaRPr lang="en-US" altLang="en-US" sz="3200" smtClean="0"/>
          </a:p>
        </p:txBody>
      </p:sp>
      <p:sp>
        <p:nvSpPr>
          <p:cNvPr id="92164" name="Text Box 4"/>
          <p:cNvSpPr txBox="1">
            <a:spLocks noChangeArrowheads="1"/>
          </p:cNvSpPr>
          <p:nvPr/>
        </p:nvSpPr>
        <p:spPr bwMode="auto">
          <a:xfrm>
            <a:off x="330094" y="1187450"/>
            <a:ext cx="932516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ctr">
              <a:spcBef>
                <a:spcPct val="50000"/>
              </a:spcBef>
            </a:pPr>
            <a:r>
              <a:rPr lang="en-US" altLang="en-US" sz="2800" b="1">
                <a:solidFill>
                  <a:srgbClr val="1656A3"/>
                </a:solidFill>
                <a:latin typeface="Verdana" pitchFamily="34" charset="0"/>
                <a:cs typeface="Arial" pitchFamily="34" charset="0"/>
              </a:rPr>
              <a:t>A PM spends 90% of his/her time communicating….</a:t>
            </a:r>
          </a:p>
        </p:txBody>
      </p:sp>
      <p:sp>
        <p:nvSpPr>
          <p:cNvPr id="92165" name="Text Box 5"/>
          <p:cNvSpPr txBox="1">
            <a:spLocks noChangeArrowheads="1"/>
          </p:cNvSpPr>
          <p:nvPr/>
        </p:nvSpPr>
        <p:spPr bwMode="auto">
          <a:xfrm>
            <a:off x="350725" y="2439988"/>
            <a:ext cx="9275303" cy="205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r>
              <a:rPr lang="en-US" altLang="en-US" sz="2800">
                <a:solidFill>
                  <a:srgbClr val="FF3300"/>
                </a:solidFill>
                <a:cs typeface="Arial" pitchFamily="34" charset="0"/>
              </a:rPr>
              <a:t>And therefore this is the most important skill required for a Project Manager</a:t>
            </a:r>
          </a:p>
          <a:p>
            <a:pPr>
              <a:spcBef>
                <a:spcPct val="60000"/>
              </a:spcBef>
              <a:buClr>
                <a:srgbClr val="666699"/>
              </a:buClr>
              <a:buSzPct val="68000"/>
              <a:buFont typeface="Wingdings" pitchFamily="2" charset="2"/>
              <a:buNone/>
            </a:pPr>
            <a:r>
              <a:rPr lang="en-US" altLang="en-US" sz="2800">
                <a:solidFill>
                  <a:srgbClr val="FF0000"/>
                </a:solidFill>
              </a:rPr>
              <a:t>The greatest threat to many projects is a failure to communicate.</a:t>
            </a:r>
            <a:endParaRPr lang="en-US" altLang="en-US" sz="2800">
              <a:solidFill>
                <a:srgbClr val="FF3300"/>
              </a:solidFill>
              <a:cs typeface="Arial" pitchFamily="34" charset="0"/>
            </a:endParaRPr>
          </a:p>
        </p:txBody>
      </p:sp>
    </p:spTree>
    <p:extLst>
      <p:ext uri="{BB962C8B-B14F-4D97-AF65-F5344CB8AC3E}">
        <p14:creationId xmlns:p14="http://schemas.microsoft.com/office/powerpoint/2010/main" val="131711678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bwMode="auto">
          <a:xfrm>
            <a:off x="495141" y="115889"/>
            <a:ext cx="8912543"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ltLang="en-US" sz="2900" b="0" smtClean="0">
                <a:effectLst/>
              </a:rPr>
              <a:t>Project Communications Management</a:t>
            </a:r>
            <a:endParaRPr lang="en-US" altLang="en-US" sz="2900" b="0" smtClean="0">
              <a:effectLst/>
              <a:latin typeface="Times New Roman" pitchFamily="18" charset="0"/>
            </a:endParaRPr>
          </a:p>
        </p:txBody>
      </p:sp>
      <p:sp>
        <p:nvSpPr>
          <p:cNvPr id="99331" name="Rectangle 3"/>
          <p:cNvSpPr>
            <a:spLocks noGrp="1"/>
          </p:cNvSpPr>
          <p:nvPr>
            <p:ph type="body" sz="half" idx="4294967295"/>
          </p:nvPr>
        </p:nvSpPr>
        <p:spPr>
          <a:xfrm>
            <a:off x="584542" y="1555751"/>
            <a:ext cx="8656376" cy="3744913"/>
          </a:xfrm>
        </p:spPr>
        <p:txBody>
          <a:bodyPr/>
          <a:lstStyle/>
          <a:p>
            <a:pPr>
              <a:buClr>
                <a:schemeClr val="tx1"/>
              </a:buClr>
              <a:buFontTx/>
              <a:buChar char=" "/>
            </a:pPr>
            <a:r>
              <a:rPr lang="en-US" altLang="en-US" sz="2300" smtClean="0"/>
              <a:t>A subset of project management that deals with</a:t>
            </a:r>
          </a:p>
          <a:p>
            <a:pPr>
              <a:buClr>
                <a:schemeClr val="tx1"/>
              </a:buClr>
              <a:buFontTx/>
              <a:buChar char=" "/>
            </a:pPr>
            <a:r>
              <a:rPr lang="en-US" altLang="en-US" sz="2300" b="1" smtClean="0">
                <a:solidFill>
                  <a:srgbClr val="FF3300"/>
                </a:solidFill>
              </a:rPr>
              <a:t>Making the Right Information available to the Right People at the Right Time using the Right Means and Media in a Cost Effective manner.</a:t>
            </a:r>
          </a:p>
        </p:txBody>
      </p:sp>
    </p:spTree>
    <p:extLst>
      <p:ext uri="{BB962C8B-B14F-4D97-AF65-F5344CB8AC3E}">
        <p14:creationId xmlns:p14="http://schemas.microsoft.com/office/powerpoint/2010/main" val="3689704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bwMode="auto">
          <a:xfrm>
            <a:off x="495141" y="-161925"/>
            <a:ext cx="891254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ltLang="en-US" sz="2900" smtClean="0">
                <a:effectLst/>
              </a:rPr>
              <a:t>Communications Management Plan</a:t>
            </a:r>
            <a:endParaRPr lang="en-US" altLang="en-US" sz="2900" smtClean="0">
              <a:effectLst/>
              <a:latin typeface="Times New Roman" pitchFamily="18" charset="0"/>
            </a:endParaRPr>
          </a:p>
        </p:txBody>
      </p:sp>
      <p:graphicFrame>
        <p:nvGraphicFramePr>
          <p:cNvPr id="101379" name="Group 3"/>
          <p:cNvGraphicFramePr>
            <a:graphicFrameLocks noGrp="1"/>
          </p:cNvGraphicFramePr>
          <p:nvPr>
            <p:ph idx="4294967295"/>
            <p:extLst>
              <p:ext uri="{D42A27DB-BD31-4B8C-83A1-F6EECF244321}">
                <p14:modId xmlns:p14="http://schemas.microsoft.com/office/powerpoint/2010/main" val="831023238"/>
              </p:ext>
            </p:extLst>
          </p:nvPr>
        </p:nvGraphicFramePr>
        <p:xfrm>
          <a:off x="165047" y="883920"/>
          <a:ext cx="9572734" cy="4815840"/>
        </p:xfrm>
        <a:graphic>
          <a:graphicData uri="http://schemas.openxmlformats.org/drawingml/2006/table">
            <a:tbl>
              <a:tblPr/>
              <a:tblGrid>
                <a:gridCol w="990283"/>
                <a:gridCol w="1155330"/>
                <a:gridCol w="990283"/>
                <a:gridCol w="1567947"/>
                <a:gridCol w="907759"/>
                <a:gridCol w="1237853"/>
                <a:gridCol w="1155330"/>
                <a:gridCol w="1567949"/>
              </a:tblGrid>
              <a:tr h="387350">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1" i="0" u="none" strike="noStrike" cap="none" normalizeH="0" baseline="0" dirty="0" smtClean="0">
                          <a:ln>
                            <a:noFill/>
                          </a:ln>
                          <a:solidFill>
                            <a:schemeClr val="tx1"/>
                          </a:solidFill>
                          <a:effectLst/>
                          <a:latin typeface="Arial" pitchFamily="34" charset="0"/>
                        </a:rPr>
                        <a:t>Right People</a:t>
                      </a:r>
                      <a:endParaRPr kumimoji="0" lang="en-GB" altLang="en-US" sz="1100" b="1" i="0" u="none" strike="noStrike" cap="none" normalizeH="0" baseline="0" dirty="0" smtClean="0">
                        <a:ln>
                          <a:noFill/>
                        </a:ln>
                        <a:solidFill>
                          <a:schemeClr val="tx1"/>
                        </a:solidFill>
                        <a:effectLst/>
                        <a:latin typeface="Arial" pitchFamily="34" charset="0"/>
                      </a:endParaRPr>
                    </a:p>
                  </a:txBody>
                  <a:tcPr marL="99028" marR="99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1" i="0" u="none" strike="noStrike" cap="none" normalizeH="0" baseline="0" smtClean="0">
                          <a:ln>
                            <a:noFill/>
                          </a:ln>
                          <a:solidFill>
                            <a:schemeClr val="tx1"/>
                          </a:solidFill>
                          <a:effectLst/>
                          <a:latin typeface="Arial" pitchFamily="34" charset="0"/>
                        </a:rPr>
                        <a:t>Right Information</a:t>
                      </a:r>
                      <a:endParaRPr kumimoji="0" lang="en-GB" altLang="en-US" sz="1100" b="1" i="0" u="none" strike="noStrike" cap="none" normalizeH="0" baseline="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1" i="0" u="none" strike="noStrike" cap="none" normalizeH="0" baseline="0" smtClean="0">
                          <a:ln>
                            <a:noFill/>
                          </a:ln>
                          <a:solidFill>
                            <a:schemeClr val="tx1"/>
                          </a:solidFill>
                          <a:effectLst/>
                          <a:latin typeface="Arial" pitchFamily="34" charset="0"/>
                        </a:rPr>
                        <a:t>Right Time</a:t>
                      </a:r>
                      <a:endParaRPr kumimoji="0" lang="en-GB" altLang="en-US" sz="1100" b="1" i="0" u="none" strike="noStrike" cap="none" normalizeH="0" baseline="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1" i="0" u="none" strike="noStrike" cap="none" normalizeH="0" baseline="0" dirty="0" smtClean="0">
                          <a:ln>
                            <a:noFill/>
                          </a:ln>
                          <a:solidFill>
                            <a:schemeClr val="tx1"/>
                          </a:solidFill>
                          <a:effectLst/>
                          <a:latin typeface="Arial" pitchFamily="34" charset="0"/>
                        </a:rPr>
                        <a:t>Right Means</a:t>
                      </a:r>
                      <a:endParaRPr kumimoji="0" lang="en-GB" altLang="en-US" sz="1100" b="1"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1" i="0" u="none" strike="noStrike" cap="none" normalizeH="0" baseline="0" smtClean="0">
                          <a:ln>
                            <a:noFill/>
                          </a:ln>
                          <a:solidFill>
                            <a:schemeClr val="tx1"/>
                          </a:solidFill>
                          <a:effectLst/>
                          <a:latin typeface="Arial" pitchFamily="34" charset="0"/>
                        </a:rPr>
                        <a:t>Right Media</a:t>
                      </a:r>
                      <a:endParaRPr kumimoji="0" lang="en-GB" altLang="en-US" sz="1100" b="1" i="0" u="none" strike="noStrike" cap="none" normalizeH="0" baseline="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1" i="0" u="none" strike="noStrike" cap="none" normalizeH="0" baseline="0" dirty="0" smtClean="0">
                          <a:ln>
                            <a:noFill/>
                          </a:ln>
                          <a:solidFill>
                            <a:schemeClr val="tx1"/>
                          </a:solidFill>
                          <a:effectLst/>
                          <a:latin typeface="Arial" pitchFamily="34" charset="0"/>
                        </a:rPr>
                        <a:t>Cost Effective Manner</a:t>
                      </a:r>
                      <a:endParaRPr kumimoji="0" lang="en-GB" altLang="en-US" sz="1100" b="1"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GB" altLang="en-US" sz="1100" b="1" i="0" u="none" strike="noStrike" cap="none" normalizeH="0" baseline="0" dirty="0" smtClean="0">
                          <a:ln>
                            <a:noFill/>
                          </a:ln>
                          <a:solidFill>
                            <a:schemeClr val="tx1"/>
                          </a:solidFill>
                          <a:effectLst/>
                          <a:latin typeface="Arial" pitchFamily="34" charset="0"/>
                        </a:rPr>
                        <a:t>By Whom</a:t>
                      </a: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GB" altLang="en-US" sz="1100" b="1" i="0" u="none" strike="noStrike" cap="none" normalizeH="0" baseline="0" dirty="0" smtClean="0">
                          <a:ln>
                            <a:noFill/>
                          </a:ln>
                          <a:solidFill>
                            <a:schemeClr val="tx1"/>
                          </a:solidFill>
                          <a:effectLst/>
                          <a:latin typeface="Arial" pitchFamily="34" charset="0"/>
                        </a:rPr>
                        <a:t>Comments</a:t>
                      </a:r>
                    </a:p>
                  </a:txBody>
                  <a:tcPr marL="99028" marR="99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Client / Users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Project Status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Weekly</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Written report; Oral presentation</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Soft copy</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Email and Meetings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GB" altLang="en-US" sz="1100" b="0" i="0" u="none" strike="noStrike" cap="none" normalizeH="0" baseline="0" dirty="0" smtClean="0">
                          <a:ln>
                            <a:noFill/>
                          </a:ln>
                          <a:solidFill>
                            <a:schemeClr val="tx1"/>
                          </a:solidFill>
                          <a:effectLst/>
                          <a:latin typeface="Arial" pitchFamily="34" charset="0"/>
                        </a:rPr>
                        <a:t>Project Manager</a:t>
                      </a: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GB" altLang="en-US" sz="1100" b="0" i="0" u="none" strike="noStrike" cap="none" normalizeH="0" baseline="0" dirty="0" smtClean="0">
                          <a:ln>
                            <a:noFill/>
                          </a:ln>
                          <a:solidFill>
                            <a:schemeClr val="tx1"/>
                          </a:solidFill>
                          <a:effectLst/>
                          <a:latin typeface="Arial" pitchFamily="34" charset="0"/>
                        </a:rPr>
                        <a:t>Review meeting to be held each Friday 9.00 to 11.00 am</a:t>
                      </a:r>
                    </a:p>
                  </a:txBody>
                  <a:tcPr marL="99028" marR="99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Project Sponsor</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Project Status</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NZ" alt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Project Financials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Weekly</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NZ" alt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Monthly</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Written report</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NZ" alt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Financial reports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Soft copy</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NZ" alt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Soft copy</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Project Dashboard</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Financial tools</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Meetings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GB" altLang="en-US" sz="1100" b="0" i="0" u="none" strike="noStrike" cap="none" normalizeH="0" baseline="0" dirty="0" smtClean="0">
                          <a:ln>
                            <a:noFill/>
                          </a:ln>
                          <a:solidFill>
                            <a:schemeClr val="tx1"/>
                          </a:solidFill>
                          <a:effectLst/>
                          <a:latin typeface="Arial" pitchFamily="34" charset="0"/>
                        </a:rPr>
                        <a:t>Project Manager</a:t>
                      </a: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GB" altLang="en-US" sz="1100" b="0" i="0" u="none" strike="noStrike" cap="none" normalizeH="0" baseline="0" dirty="0" smtClean="0">
                          <a:ln>
                            <a:noFill/>
                          </a:ln>
                          <a:solidFill>
                            <a:schemeClr val="tx1"/>
                          </a:solidFill>
                          <a:effectLst/>
                          <a:latin typeface="Arial" pitchFamily="34" charset="0"/>
                        </a:rPr>
                        <a:t>Financials to be reviewed monthly – 1</a:t>
                      </a:r>
                      <a:r>
                        <a:rPr kumimoji="0" lang="en-GB" altLang="en-US" sz="1100" b="0" i="0" u="none" strike="noStrike" cap="none" normalizeH="0" baseline="30000" dirty="0" smtClean="0">
                          <a:ln>
                            <a:noFill/>
                          </a:ln>
                          <a:solidFill>
                            <a:schemeClr val="tx1"/>
                          </a:solidFill>
                          <a:effectLst/>
                          <a:latin typeface="Arial" pitchFamily="34" charset="0"/>
                        </a:rPr>
                        <a:t>st</a:t>
                      </a:r>
                      <a:r>
                        <a:rPr kumimoji="0" lang="en-GB" altLang="en-US" sz="1100" b="0" i="0" u="none" strike="noStrike" cap="none" normalizeH="0" baseline="0" dirty="0" smtClean="0">
                          <a:ln>
                            <a:noFill/>
                          </a:ln>
                          <a:solidFill>
                            <a:schemeClr val="tx1"/>
                          </a:solidFill>
                          <a:effectLst/>
                          <a:latin typeface="Arial" pitchFamily="34" charset="0"/>
                        </a:rPr>
                        <a:t> Monday of the month</a:t>
                      </a:r>
                    </a:p>
                  </a:txBody>
                  <a:tcPr marL="99028" marR="99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Project Manager</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Detailed Project Status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Daily</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Weekly</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Oral reports</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Written reports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Soft copy</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Meetings</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Project Dashboard</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GB" altLang="en-US" sz="1100" b="0" i="0" u="none" strike="noStrike" cap="none" normalizeH="0" baseline="0" dirty="0" smtClean="0">
                          <a:ln>
                            <a:noFill/>
                          </a:ln>
                          <a:solidFill>
                            <a:schemeClr val="tx1"/>
                          </a:solidFill>
                          <a:effectLst/>
                          <a:latin typeface="Arial" pitchFamily="34" charset="0"/>
                        </a:rPr>
                        <a:t>Team Leads</a:t>
                      </a: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7707">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Business Analyst</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User requirements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As per project schedule</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Written documents with graphics, presentations, prototypes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Soft copy &amp; software</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Meetings, Email</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Requirements capturing tool</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GB" altLang="en-US" sz="1100" b="0" i="0" u="none" strike="noStrike" cap="none" normalizeH="0" baseline="0" dirty="0" smtClean="0">
                          <a:ln>
                            <a:noFill/>
                          </a:ln>
                          <a:solidFill>
                            <a:schemeClr val="tx1"/>
                          </a:solidFill>
                          <a:effectLst/>
                          <a:latin typeface="Arial" pitchFamily="34" charset="0"/>
                        </a:rPr>
                        <a:t>Users / Client</a:t>
                      </a: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Architects and Designers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User requirements &amp; design standards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As per project schedule</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Written documents with graphics, presentations, prototypes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Soft copy &amp; software</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Meetings, Email</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Design tools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GB" altLang="en-US" sz="1100" b="0" i="0" u="none" strike="noStrike" cap="none" normalizeH="0" baseline="0" dirty="0" smtClean="0">
                          <a:ln>
                            <a:noFill/>
                          </a:ln>
                          <a:solidFill>
                            <a:schemeClr val="tx1"/>
                          </a:solidFill>
                          <a:effectLst/>
                          <a:latin typeface="Arial" pitchFamily="34" charset="0"/>
                        </a:rPr>
                        <a:t>Users / Client / Business Analyst</a:t>
                      </a: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560">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Developers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Design and Programme Specifications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As per project schedule</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Written documents with graphics, presentations, prototypes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Soft copy &amp; software</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Arial" pitchFamily="34" charset="0"/>
                        </a:defRPr>
                      </a:lvl1pPr>
                      <a:lvl2pPr eaLnBrk="0" hangingPunct="0">
                        <a:spcBef>
                          <a:spcPts val="325"/>
                        </a:spcBef>
                        <a:buClr>
                          <a:schemeClr val="accent1"/>
                        </a:buClr>
                        <a:buFont typeface="Verdana" pitchFamily="34" charset="0"/>
                        <a:defRPr sz="2100">
                          <a:solidFill>
                            <a:schemeClr val="tx1"/>
                          </a:solidFill>
                          <a:latin typeface="Arial" pitchFamily="34" charset="0"/>
                        </a:defRPr>
                      </a:lvl2pPr>
                      <a:lvl3pPr eaLnBrk="0" hangingPunct="0">
                        <a:spcBef>
                          <a:spcPts val="350"/>
                        </a:spcBef>
                        <a:buClr>
                          <a:schemeClr val="accent2"/>
                        </a:buClr>
                        <a:buSzPct val="100000"/>
                        <a:buFont typeface="Wingdings 2" pitchFamily="18" charset="2"/>
                        <a:defRPr sz="1900">
                          <a:solidFill>
                            <a:schemeClr val="tx1"/>
                          </a:solidFill>
                          <a:latin typeface="Arial" pitchFamily="34" charset="0"/>
                        </a:defRPr>
                      </a:lvl3pPr>
                      <a:lvl4pPr eaLnBrk="0" hangingPunct="0">
                        <a:spcBef>
                          <a:spcPts val="350"/>
                        </a:spcBef>
                        <a:buClr>
                          <a:schemeClr val="accent2"/>
                        </a:buClr>
                        <a:buFont typeface="Wingdings 2" pitchFamily="18" charset="2"/>
                        <a:defRPr sz="1700">
                          <a:solidFill>
                            <a:schemeClr val="tx1"/>
                          </a:solidFill>
                          <a:latin typeface="Arial" pitchFamily="34" charset="0"/>
                        </a:defRPr>
                      </a:lvl4pPr>
                      <a:lvl5pPr eaLnBrk="0" hangingPunct="0">
                        <a:spcBef>
                          <a:spcPts val="350"/>
                        </a:spcBef>
                        <a:buClr>
                          <a:schemeClr val="accent2"/>
                        </a:buClr>
                        <a:buFont typeface="Wingdings 2" pitchFamily="18" charset="2"/>
                        <a:defRPr>
                          <a:solidFill>
                            <a:schemeClr val="tx1"/>
                          </a:solidFill>
                          <a:latin typeface="Arial" pitchFamily="34" charset="0"/>
                        </a:defRPr>
                      </a:lvl5pPr>
                      <a:lvl6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6pPr>
                      <a:lvl7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7pPr>
                      <a:lvl8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8pPr>
                      <a:lvl9pPr eaLnBrk="0" fontAlgn="base" hangingPunct="0">
                        <a:spcBef>
                          <a:spcPts val="350"/>
                        </a:spcBef>
                        <a:spcAft>
                          <a:spcPct val="0"/>
                        </a:spcAft>
                        <a:buClr>
                          <a:schemeClr val="accent2"/>
                        </a:buClr>
                        <a:buFont typeface="Wingdings 2" pitchFamily="18" charset="2"/>
                        <a:defRPr>
                          <a:solidFill>
                            <a:schemeClr val="tx1"/>
                          </a:solidFill>
                          <a:latin typeface="Arial" pitchFamily="34" charset="0"/>
                        </a:defRPr>
                      </a:lvl9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Meetings, Email</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NZ" altLang="en-US" sz="1100" b="0" i="0" u="none" strike="noStrike" cap="none" normalizeH="0" baseline="0" dirty="0" smtClean="0">
                          <a:ln>
                            <a:noFill/>
                          </a:ln>
                          <a:solidFill>
                            <a:schemeClr val="tx1"/>
                          </a:solidFill>
                          <a:effectLst/>
                          <a:latin typeface="Arial" pitchFamily="34" charset="0"/>
                        </a:rPr>
                        <a:t>Specification tools</a:t>
                      </a: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GB" altLang="en-US" sz="1100" b="0" i="0" u="none" strike="noStrike" cap="none" normalizeH="0" baseline="0" dirty="0" smtClean="0">
                          <a:ln>
                            <a:noFill/>
                          </a:ln>
                          <a:solidFill>
                            <a:schemeClr val="tx1"/>
                          </a:solidFill>
                          <a:effectLst/>
                          <a:latin typeface="Arial" pitchFamily="34" charset="0"/>
                        </a:rPr>
                        <a:t>Architects / Team Leads</a:t>
                      </a:r>
                    </a:p>
                  </a:txBody>
                  <a:tcPr marL="99028" marR="99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GB" altLang="en-US" sz="1100" b="0" i="0" u="none" strike="noStrike" cap="none" normalizeH="0" baseline="0" dirty="0" smtClean="0">
                        <a:ln>
                          <a:noFill/>
                        </a:ln>
                        <a:solidFill>
                          <a:schemeClr val="tx1"/>
                        </a:solidFill>
                        <a:effectLst/>
                        <a:latin typeface="Arial" pitchFamily="34" charset="0"/>
                      </a:endParaRPr>
                    </a:p>
                  </a:txBody>
                  <a:tcPr marL="99028" marR="99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4471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Scope Change Control</a:t>
            </a:r>
          </a:p>
        </p:txBody>
      </p:sp>
      <p:sp>
        <p:nvSpPr>
          <p:cNvPr id="21507" name="Rectangle 3"/>
          <p:cNvSpPr>
            <a:spLocks noGrp="1" noChangeArrowheads="1"/>
          </p:cNvSpPr>
          <p:nvPr>
            <p:ph type="body" idx="1"/>
          </p:nvPr>
        </p:nvSpPr>
        <p:spPr/>
        <p:txBody>
          <a:bodyPr/>
          <a:lstStyle/>
          <a:p>
            <a:pPr eaLnBrk="1" hangingPunct="1"/>
            <a:r>
              <a:rPr lang="en-US" altLang="en-US" smtClean="0"/>
              <a:t>Mitigates:</a:t>
            </a:r>
          </a:p>
          <a:p>
            <a:pPr lvl="1" eaLnBrk="1" hangingPunct="1"/>
            <a:r>
              <a:rPr lang="en-US" altLang="en-US" i="1" smtClean="0"/>
              <a:t>Scope Grope</a:t>
            </a:r>
            <a:r>
              <a:rPr lang="en-US" altLang="en-US" smtClean="0"/>
              <a:t> – i.e., scope poorly defined</a:t>
            </a:r>
          </a:p>
          <a:p>
            <a:pPr lvl="1" eaLnBrk="1" hangingPunct="1"/>
            <a:r>
              <a:rPr lang="en-US" altLang="en-US" smtClean="0"/>
              <a:t>Scope Creep – i.e., increasing featurism</a:t>
            </a:r>
          </a:p>
          <a:p>
            <a:pPr lvl="1" eaLnBrk="1" hangingPunct="1"/>
            <a:r>
              <a:rPr lang="en-US" altLang="en-US" i="1" smtClean="0"/>
              <a:t>Scope Leap</a:t>
            </a:r>
            <a:r>
              <a:rPr lang="en-US" altLang="en-US" smtClean="0"/>
              <a:t> – i.e., drastic change in project direction or the project’s MOV</a:t>
            </a:r>
          </a:p>
          <a:p>
            <a:pPr eaLnBrk="1" hangingPunct="1"/>
            <a:r>
              <a:rPr lang="en-US" altLang="en-US" smtClean="0"/>
              <a:t>Tools:</a:t>
            </a:r>
          </a:p>
          <a:p>
            <a:pPr lvl="1" eaLnBrk="1" hangingPunct="1"/>
            <a:r>
              <a:rPr lang="en-US" altLang="en-US" smtClean="0"/>
              <a:t>Scope Change Request Form</a:t>
            </a:r>
          </a:p>
          <a:p>
            <a:pPr lvl="1" eaLnBrk="1" hangingPunct="1"/>
            <a:r>
              <a:rPr lang="en-US" altLang="en-US" smtClean="0"/>
              <a:t>Scope Change Request Log</a:t>
            </a:r>
          </a:p>
        </p:txBody>
      </p:sp>
    </p:spTree>
    <p:extLst>
      <p:ext uri="{BB962C8B-B14F-4D97-AF65-F5344CB8AC3E}">
        <p14:creationId xmlns:p14="http://schemas.microsoft.com/office/powerpoint/2010/main" val="301406800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0" dur="500"/>
                                        <p:tgtEl>
                                          <p:spTgt spid="215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3" dur="500"/>
                                        <p:tgtEl>
                                          <p:spTgt spid="2150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6" dur="500"/>
                                        <p:tgtEl>
                                          <p:spTgt spid="2150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mph" presetSubtype="0" fill="hold" nodeType="clickEffect">
                                  <p:stCondLst>
                                    <p:cond delay="0"/>
                                  </p:stCondLst>
                                  <p:childTnLst>
                                    <p:animScale>
                                      <p:cBhvr>
                                        <p:cTn id="20" dur="2000" fill="hold"/>
                                        <p:tgtEl>
                                          <p:spTgt spid="21507">
                                            <p:txEl>
                                              <p:pRg st="1" end="1"/>
                                            </p:txEl>
                                          </p:spTgt>
                                        </p:tgtEl>
                                      </p:cBhvr>
                                      <p:by x="150000" y="15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mph" presetSubtype="0" fill="hold" nodeType="clickEffect">
                                  <p:stCondLst>
                                    <p:cond delay="0"/>
                                  </p:stCondLst>
                                  <p:childTnLst>
                                    <p:animScale>
                                      <p:cBhvr>
                                        <p:cTn id="24" dur="2000" fill="hold"/>
                                        <p:tgtEl>
                                          <p:spTgt spid="21507">
                                            <p:txEl>
                                              <p:pRg st="2" end="2"/>
                                            </p:txEl>
                                          </p:spTgt>
                                        </p:tgtEl>
                                      </p:cBhvr>
                                      <p:by x="150000" y="15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mph" presetSubtype="0" fill="hold" nodeType="clickEffect">
                                  <p:stCondLst>
                                    <p:cond delay="0"/>
                                  </p:stCondLst>
                                  <p:childTnLst>
                                    <p:animScale>
                                      <p:cBhvr>
                                        <p:cTn id="28" dur="2000" fill="hold"/>
                                        <p:tgtEl>
                                          <p:spTgt spid="21507">
                                            <p:txEl>
                                              <p:pRg st="3" end="3"/>
                                            </p:txEl>
                                          </p:spTgt>
                                        </p:tgtEl>
                                      </p:cBhvr>
                                      <p:by x="150000" y="15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21507">
                                            <p:txEl>
                                              <p:pRg st="4" end="4"/>
                                            </p:txEl>
                                          </p:spTgt>
                                        </p:tgtEl>
                                        <p:attrNameLst>
                                          <p:attrName>style.visibility</p:attrName>
                                        </p:attrNameLst>
                                      </p:cBhvr>
                                      <p:to>
                                        <p:strVal val="visible"/>
                                      </p:to>
                                    </p:set>
                                    <p:animEffect transition="in" filter="box(in)">
                                      <p:cBhvr>
                                        <p:cTn id="33" dur="500"/>
                                        <p:tgtEl>
                                          <p:spTgt spid="21507">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21507">
                                            <p:txEl>
                                              <p:pRg st="5" end="5"/>
                                            </p:txEl>
                                          </p:spTgt>
                                        </p:tgtEl>
                                        <p:attrNameLst>
                                          <p:attrName>style.visibility</p:attrName>
                                        </p:attrNameLst>
                                      </p:cBhvr>
                                      <p:to>
                                        <p:strVal val="visible"/>
                                      </p:to>
                                    </p:set>
                                    <p:animEffect transition="in" filter="box(in)">
                                      <p:cBhvr>
                                        <p:cTn id="38" dur="500"/>
                                        <p:tgtEl>
                                          <p:spTgt spid="2150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43"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9051" y="188640"/>
            <a:ext cx="5392511"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800" b="1" dirty="0">
                <a:latin typeface="Arial" pitchFamily="34" charset="0"/>
                <a:cs typeface="Times New Roman" pitchFamily="18" charset="0"/>
              </a:rPr>
              <a:t>COMMUNICATION  MANAGEMENT</a:t>
            </a:r>
            <a:endParaRPr lang="en-AU" altLang="en-US" sz="1400" b="1" dirty="0">
              <a:latin typeface="Arial" pitchFamily="34" charset="0"/>
              <a:cs typeface="Times New Roman" pitchFamily="18" charset="0"/>
            </a:endParaRPr>
          </a:p>
          <a:p>
            <a:endParaRPr lang="en-AU" altLang="en-US" dirty="0">
              <a:latin typeface="Arial" pitchFamily="34" charset="0"/>
            </a:endParaRPr>
          </a:p>
        </p:txBody>
      </p:sp>
      <p:grpSp>
        <p:nvGrpSpPr>
          <p:cNvPr id="27651" name="Group 161"/>
          <p:cNvGrpSpPr>
            <a:grpSpLocks/>
          </p:cNvGrpSpPr>
          <p:nvPr/>
        </p:nvGrpSpPr>
        <p:grpSpPr bwMode="auto">
          <a:xfrm>
            <a:off x="517492" y="838200"/>
            <a:ext cx="9055239" cy="5562600"/>
            <a:chOff x="-3" y="458"/>
            <a:chExt cx="6405" cy="6065"/>
          </a:xfrm>
        </p:grpSpPr>
        <p:grpSp>
          <p:nvGrpSpPr>
            <p:cNvPr id="27652" name="Group 159"/>
            <p:cNvGrpSpPr>
              <a:grpSpLocks/>
            </p:cNvGrpSpPr>
            <p:nvPr/>
          </p:nvGrpSpPr>
          <p:grpSpPr bwMode="auto">
            <a:xfrm>
              <a:off x="0" y="461"/>
              <a:ext cx="6399" cy="6059"/>
              <a:chOff x="0" y="461"/>
              <a:chExt cx="6399" cy="6059"/>
            </a:xfrm>
          </p:grpSpPr>
          <p:grpSp>
            <p:nvGrpSpPr>
              <p:cNvPr id="27653" name="Group 54"/>
              <p:cNvGrpSpPr>
                <a:grpSpLocks/>
              </p:cNvGrpSpPr>
              <p:nvPr/>
            </p:nvGrpSpPr>
            <p:grpSpPr bwMode="auto">
              <a:xfrm>
                <a:off x="0" y="461"/>
                <a:ext cx="1150" cy="403"/>
                <a:chOff x="0" y="461"/>
                <a:chExt cx="1150" cy="403"/>
              </a:xfrm>
            </p:grpSpPr>
            <p:sp>
              <p:nvSpPr>
                <p:cNvPr id="27654" name="Rectangle 53"/>
                <p:cNvSpPr>
                  <a:spLocks noChangeArrowheads="1"/>
                </p:cNvSpPr>
                <p:nvPr/>
              </p:nvSpPr>
              <p:spPr bwMode="auto">
                <a:xfrm>
                  <a:off x="0" y="461"/>
                  <a:ext cx="115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7655" name="Group 52"/>
                <p:cNvGrpSpPr>
                  <a:grpSpLocks/>
                </p:cNvGrpSpPr>
                <p:nvPr/>
              </p:nvGrpSpPr>
              <p:grpSpPr bwMode="auto">
                <a:xfrm>
                  <a:off x="0" y="461"/>
                  <a:ext cx="1150" cy="403"/>
                  <a:chOff x="0" y="461"/>
                  <a:chExt cx="1150" cy="403"/>
                </a:xfrm>
              </p:grpSpPr>
              <p:sp>
                <p:nvSpPr>
                  <p:cNvPr id="27656" name="Rectangle 3"/>
                  <p:cNvSpPr>
                    <a:spLocks noChangeArrowheads="1"/>
                  </p:cNvSpPr>
                  <p:nvPr/>
                </p:nvSpPr>
                <p:spPr bwMode="auto">
                  <a:xfrm>
                    <a:off x="43" y="461"/>
                    <a:ext cx="106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TYPE OF  REPORT</a:t>
                    </a:r>
                  </a:p>
                  <a:p>
                    <a:pPr algn="ctr"/>
                    <a:endParaRPr lang="en-AU" altLang="en-US">
                      <a:latin typeface="Arial" pitchFamily="34" charset="0"/>
                    </a:endParaRPr>
                  </a:p>
                </p:txBody>
              </p:sp>
              <p:sp>
                <p:nvSpPr>
                  <p:cNvPr id="27657" name="Rectangle 51"/>
                  <p:cNvSpPr>
                    <a:spLocks noChangeArrowheads="1"/>
                  </p:cNvSpPr>
                  <p:nvPr/>
                </p:nvSpPr>
                <p:spPr bwMode="auto">
                  <a:xfrm>
                    <a:off x="0" y="461"/>
                    <a:ext cx="115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7658" name="Group 58"/>
              <p:cNvGrpSpPr>
                <a:grpSpLocks/>
              </p:cNvGrpSpPr>
              <p:nvPr/>
            </p:nvGrpSpPr>
            <p:grpSpPr bwMode="auto">
              <a:xfrm>
                <a:off x="1150" y="461"/>
                <a:ext cx="936" cy="403"/>
                <a:chOff x="1150" y="461"/>
                <a:chExt cx="936" cy="403"/>
              </a:xfrm>
            </p:grpSpPr>
            <p:sp>
              <p:nvSpPr>
                <p:cNvPr id="27659" name="Rectangle 57"/>
                <p:cNvSpPr>
                  <a:spLocks noChangeArrowheads="1"/>
                </p:cNvSpPr>
                <p:nvPr/>
              </p:nvSpPr>
              <p:spPr bwMode="auto">
                <a:xfrm>
                  <a:off x="1150" y="461"/>
                  <a:ext cx="936"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7660" name="Group 56"/>
                <p:cNvGrpSpPr>
                  <a:grpSpLocks/>
                </p:cNvGrpSpPr>
                <p:nvPr/>
              </p:nvGrpSpPr>
              <p:grpSpPr bwMode="auto">
                <a:xfrm>
                  <a:off x="1150" y="461"/>
                  <a:ext cx="936" cy="403"/>
                  <a:chOff x="1150" y="461"/>
                  <a:chExt cx="936" cy="403"/>
                </a:xfrm>
              </p:grpSpPr>
              <p:sp>
                <p:nvSpPr>
                  <p:cNvPr id="27661" name="Rectangle 4"/>
                  <p:cNvSpPr>
                    <a:spLocks noChangeArrowheads="1"/>
                  </p:cNvSpPr>
                  <p:nvPr/>
                </p:nvSpPr>
                <p:spPr bwMode="auto">
                  <a:xfrm>
                    <a:off x="1193" y="461"/>
                    <a:ext cx="85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WHEN</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7662" name="Rectangle 55"/>
                  <p:cNvSpPr>
                    <a:spLocks noChangeArrowheads="1"/>
                  </p:cNvSpPr>
                  <p:nvPr/>
                </p:nvSpPr>
                <p:spPr bwMode="auto">
                  <a:xfrm>
                    <a:off x="1150" y="461"/>
                    <a:ext cx="93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7663" name="Group 62"/>
              <p:cNvGrpSpPr>
                <a:grpSpLocks/>
              </p:cNvGrpSpPr>
              <p:nvPr/>
            </p:nvGrpSpPr>
            <p:grpSpPr bwMode="auto">
              <a:xfrm>
                <a:off x="2086" y="461"/>
                <a:ext cx="880" cy="403"/>
                <a:chOff x="2086" y="461"/>
                <a:chExt cx="880" cy="403"/>
              </a:xfrm>
            </p:grpSpPr>
            <p:sp>
              <p:nvSpPr>
                <p:cNvPr id="27664" name="Rectangle 61"/>
                <p:cNvSpPr>
                  <a:spLocks noChangeArrowheads="1"/>
                </p:cNvSpPr>
                <p:nvPr/>
              </p:nvSpPr>
              <p:spPr bwMode="auto">
                <a:xfrm>
                  <a:off x="2086" y="461"/>
                  <a:ext cx="88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7665" name="Group 60"/>
                <p:cNvGrpSpPr>
                  <a:grpSpLocks/>
                </p:cNvGrpSpPr>
                <p:nvPr/>
              </p:nvGrpSpPr>
              <p:grpSpPr bwMode="auto">
                <a:xfrm>
                  <a:off x="2086" y="461"/>
                  <a:ext cx="880" cy="403"/>
                  <a:chOff x="2086" y="461"/>
                  <a:chExt cx="880" cy="403"/>
                </a:xfrm>
              </p:grpSpPr>
              <p:sp>
                <p:nvSpPr>
                  <p:cNvPr id="27666" name="Rectangle 5"/>
                  <p:cNvSpPr>
                    <a:spLocks noChangeArrowheads="1"/>
                  </p:cNvSpPr>
                  <p:nvPr/>
                </p:nvSpPr>
                <p:spPr bwMode="auto">
                  <a:xfrm>
                    <a:off x="2129" y="461"/>
                    <a:ext cx="79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WHO TO</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7667" name="Rectangle 59"/>
                  <p:cNvSpPr>
                    <a:spLocks noChangeArrowheads="1"/>
                  </p:cNvSpPr>
                  <p:nvPr/>
                </p:nvSpPr>
                <p:spPr bwMode="auto">
                  <a:xfrm>
                    <a:off x="2086" y="461"/>
                    <a:ext cx="88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7668" name="Group 66"/>
              <p:cNvGrpSpPr>
                <a:grpSpLocks/>
              </p:cNvGrpSpPr>
              <p:nvPr/>
            </p:nvGrpSpPr>
            <p:grpSpPr bwMode="auto">
              <a:xfrm>
                <a:off x="2966" y="461"/>
                <a:ext cx="710" cy="403"/>
                <a:chOff x="2966" y="461"/>
                <a:chExt cx="710" cy="403"/>
              </a:xfrm>
            </p:grpSpPr>
            <p:sp>
              <p:nvSpPr>
                <p:cNvPr id="27669" name="Rectangle 65"/>
                <p:cNvSpPr>
                  <a:spLocks noChangeArrowheads="1"/>
                </p:cNvSpPr>
                <p:nvPr/>
              </p:nvSpPr>
              <p:spPr bwMode="auto">
                <a:xfrm>
                  <a:off x="2966" y="461"/>
                  <a:ext cx="71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7670" name="Group 64"/>
                <p:cNvGrpSpPr>
                  <a:grpSpLocks/>
                </p:cNvGrpSpPr>
                <p:nvPr/>
              </p:nvGrpSpPr>
              <p:grpSpPr bwMode="auto">
                <a:xfrm>
                  <a:off x="2966" y="461"/>
                  <a:ext cx="710" cy="403"/>
                  <a:chOff x="2966" y="461"/>
                  <a:chExt cx="710" cy="403"/>
                </a:xfrm>
              </p:grpSpPr>
              <p:sp>
                <p:nvSpPr>
                  <p:cNvPr id="27671" name="Rectangle 6"/>
                  <p:cNvSpPr>
                    <a:spLocks noChangeArrowheads="1"/>
                  </p:cNvSpPr>
                  <p:nvPr/>
                </p:nvSpPr>
                <p:spPr bwMode="auto">
                  <a:xfrm>
                    <a:off x="3009" y="461"/>
                    <a:ext cx="62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HOW </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7672" name="Rectangle 63"/>
                  <p:cNvSpPr>
                    <a:spLocks noChangeArrowheads="1"/>
                  </p:cNvSpPr>
                  <p:nvPr/>
                </p:nvSpPr>
                <p:spPr bwMode="auto">
                  <a:xfrm>
                    <a:off x="2966" y="461"/>
                    <a:ext cx="7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7673" name="Group 70"/>
              <p:cNvGrpSpPr>
                <a:grpSpLocks/>
              </p:cNvGrpSpPr>
              <p:nvPr/>
            </p:nvGrpSpPr>
            <p:grpSpPr bwMode="auto">
              <a:xfrm>
                <a:off x="3676" y="461"/>
                <a:ext cx="1787" cy="403"/>
                <a:chOff x="3676" y="461"/>
                <a:chExt cx="1787" cy="403"/>
              </a:xfrm>
            </p:grpSpPr>
            <p:sp>
              <p:nvSpPr>
                <p:cNvPr id="27674" name="Rectangle 69"/>
                <p:cNvSpPr>
                  <a:spLocks noChangeArrowheads="1"/>
                </p:cNvSpPr>
                <p:nvPr/>
              </p:nvSpPr>
              <p:spPr bwMode="auto">
                <a:xfrm>
                  <a:off x="3676" y="461"/>
                  <a:ext cx="1787"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7675" name="Group 68"/>
                <p:cNvGrpSpPr>
                  <a:grpSpLocks/>
                </p:cNvGrpSpPr>
                <p:nvPr/>
              </p:nvGrpSpPr>
              <p:grpSpPr bwMode="auto">
                <a:xfrm>
                  <a:off x="3676" y="461"/>
                  <a:ext cx="1787" cy="403"/>
                  <a:chOff x="3676" y="461"/>
                  <a:chExt cx="1787" cy="403"/>
                </a:xfrm>
              </p:grpSpPr>
              <p:sp>
                <p:nvSpPr>
                  <p:cNvPr id="27676" name="Rectangle 7"/>
                  <p:cNvSpPr>
                    <a:spLocks noChangeArrowheads="1"/>
                  </p:cNvSpPr>
                  <p:nvPr/>
                </p:nvSpPr>
                <p:spPr bwMode="auto">
                  <a:xfrm>
                    <a:off x="3719" y="461"/>
                    <a:ext cx="1701"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SPECIAL REQUIREMENTS</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7677" name="Rectangle 67"/>
                  <p:cNvSpPr>
                    <a:spLocks noChangeArrowheads="1"/>
                  </p:cNvSpPr>
                  <p:nvPr/>
                </p:nvSpPr>
                <p:spPr bwMode="auto">
                  <a:xfrm>
                    <a:off x="3676" y="461"/>
                    <a:ext cx="178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7678" name="Group 74"/>
              <p:cNvGrpSpPr>
                <a:grpSpLocks/>
              </p:cNvGrpSpPr>
              <p:nvPr/>
            </p:nvGrpSpPr>
            <p:grpSpPr bwMode="auto">
              <a:xfrm>
                <a:off x="5463" y="461"/>
                <a:ext cx="936" cy="403"/>
                <a:chOff x="5463" y="461"/>
                <a:chExt cx="936" cy="403"/>
              </a:xfrm>
            </p:grpSpPr>
            <p:sp>
              <p:nvSpPr>
                <p:cNvPr id="27679" name="Rectangle 73"/>
                <p:cNvSpPr>
                  <a:spLocks noChangeArrowheads="1"/>
                </p:cNvSpPr>
                <p:nvPr/>
              </p:nvSpPr>
              <p:spPr bwMode="auto">
                <a:xfrm>
                  <a:off x="5463" y="461"/>
                  <a:ext cx="936"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7680" name="Group 72"/>
                <p:cNvGrpSpPr>
                  <a:grpSpLocks/>
                </p:cNvGrpSpPr>
                <p:nvPr/>
              </p:nvGrpSpPr>
              <p:grpSpPr bwMode="auto">
                <a:xfrm>
                  <a:off x="5463" y="461"/>
                  <a:ext cx="936" cy="403"/>
                  <a:chOff x="5463" y="461"/>
                  <a:chExt cx="936" cy="403"/>
                </a:xfrm>
              </p:grpSpPr>
              <p:sp>
                <p:nvSpPr>
                  <p:cNvPr id="27681" name="Rectangle 8"/>
                  <p:cNvSpPr>
                    <a:spLocks noChangeArrowheads="1"/>
                  </p:cNvSpPr>
                  <p:nvPr/>
                </p:nvSpPr>
                <p:spPr bwMode="auto">
                  <a:xfrm>
                    <a:off x="5506" y="461"/>
                    <a:ext cx="85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BY WHOM</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7682" name="Rectangle 71"/>
                  <p:cNvSpPr>
                    <a:spLocks noChangeArrowheads="1"/>
                  </p:cNvSpPr>
                  <p:nvPr/>
                </p:nvSpPr>
                <p:spPr bwMode="auto">
                  <a:xfrm>
                    <a:off x="5463" y="461"/>
                    <a:ext cx="93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7683" name="Group 76"/>
              <p:cNvGrpSpPr>
                <a:grpSpLocks/>
              </p:cNvGrpSpPr>
              <p:nvPr/>
            </p:nvGrpSpPr>
            <p:grpSpPr bwMode="auto">
              <a:xfrm>
                <a:off x="0" y="864"/>
                <a:ext cx="1150" cy="808"/>
                <a:chOff x="0" y="864"/>
                <a:chExt cx="1150" cy="808"/>
              </a:xfrm>
            </p:grpSpPr>
            <p:sp>
              <p:nvSpPr>
                <p:cNvPr id="27684" name="Rectangle 9"/>
                <p:cNvSpPr>
                  <a:spLocks noChangeArrowheads="1"/>
                </p:cNvSpPr>
                <p:nvPr/>
              </p:nvSpPr>
              <p:spPr bwMode="auto">
                <a:xfrm>
                  <a:off x="43" y="864"/>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685" name="Rectangle 75"/>
                <p:cNvSpPr>
                  <a:spLocks noChangeArrowheads="1"/>
                </p:cNvSpPr>
                <p:nvPr/>
              </p:nvSpPr>
              <p:spPr bwMode="auto">
                <a:xfrm>
                  <a:off x="0" y="864"/>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686" name="Group 78"/>
              <p:cNvGrpSpPr>
                <a:grpSpLocks/>
              </p:cNvGrpSpPr>
              <p:nvPr/>
            </p:nvGrpSpPr>
            <p:grpSpPr bwMode="auto">
              <a:xfrm>
                <a:off x="1150" y="864"/>
                <a:ext cx="936" cy="808"/>
                <a:chOff x="1150" y="864"/>
                <a:chExt cx="936" cy="808"/>
              </a:xfrm>
            </p:grpSpPr>
            <p:sp>
              <p:nvSpPr>
                <p:cNvPr id="27687" name="Rectangle 10"/>
                <p:cNvSpPr>
                  <a:spLocks noChangeArrowheads="1"/>
                </p:cNvSpPr>
                <p:nvPr/>
              </p:nvSpPr>
              <p:spPr bwMode="auto">
                <a:xfrm>
                  <a:off x="1193" y="864"/>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688" name="Rectangle 77"/>
                <p:cNvSpPr>
                  <a:spLocks noChangeArrowheads="1"/>
                </p:cNvSpPr>
                <p:nvPr/>
              </p:nvSpPr>
              <p:spPr bwMode="auto">
                <a:xfrm>
                  <a:off x="1150" y="864"/>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689" name="Group 80"/>
              <p:cNvGrpSpPr>
                <a:grpSpLocks/>
              </p:cNvGrpSpPr>
              <p:nvPr/>
            </p:nvGrpSpPr>
            <p:grpSpPr bwMode="auto">
              <a:xfrm>
                <a:off x="2086" y="864"/>
                <a:ext cx="880" cy="808"/>
                <a:chOff x="2086" y="864"/>
                <a:chExt cx="880" cy="808"/>
              </a:xfrm>
            </p:grpSpPr>
            <p:sp>
              <p:nvSpPr>
                <p:cNvPr id="27690" name="Rectangle 11"/>
                <p:cNvSpPr>
                  <a:spLocks noChangeArrowheads="1"/>
                </p:cNvSpPr>
                <p:nvPr/>
              </p:nvSpPr>
              <p:spPr bwMode="auto">
                <a:xfrm>
                  <a:off x="2129" y="864"/>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691" name="Rectangle 79"/>
                <p:cNvSpPr>
                  <a:spLocks noChangeArrowheads="1"/>
                </p:cNvSpPr>
                <p:nvPr/>
              </p:nvSpPr>
              <p:spPr bwMode="auto">
                <a:xfrm>
                  <a:off x="2086" y="864"/>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692" name="Group 82"/>
              <p:cNvGrpSpPr>
                <a:grpSpLocks/>
              </p:cNvGrpSpPr>
              <p:nvPr/>
            </p:nvGrpSpPr>
            <p:grpSpPr bwMode="auto">
              <a:xfrm>
                <a:off x="2966" y="864"/>
                <a:ext cx="710" cy="808"/>
                <a:chOff x="2966" y="864"/>
                <a:chExt cx="710" cy="808"/>
              </a:xfrm>
            </p:grpSpPr>
            <p:sp>
              <p:nvSpPr>
                <p:cNvPr id="27693" name="Rectangle 12"/>
                <p:cNvSpPr>
                  <a:spLocks noChangeArrowheads="1"/>
                </p:cNvSpPr>
                <p:nvPr/>
              </p:nvSpPr>
              <p:spPr bwMode="auto">
                <a:xfrm>
                  <a:off x="3009" y="864"/>
                  <a:ext cx="62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694" name="Rectangle 81"/>
                <p:cNvSpPr>
                  <a:spLocks noChangeArrowheads="1"/>
                </p:cNvSpPr>
                <p:nvPr/>
              </p:nvSpPr>
              <p:spPr bwMode="auto">
                <a:xfrm>
                  <a:off x="2966" y="864"/>
                  <a:ext cx="71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695" name="Group 84"/>
              <p:cNvGrpSpPr>
                <a:grpSpLocks/>
              </p:cNvGrpSpPr>
              <p:nvPr/>
            </p:nvGrpSpPr>
            <p:grpSpPr bwMode="auto">
              <a:xfrm>
                <a:off x="3676" y="864"/>
                <a:ext cx="1787" cy="808"/>
                <a:chOff x="3676" y="864"/>
                <a:chExt cx="1787" cy="808"/>
              </a:xfrm>
            </p:grpSpPr>
            <p:sp>
              <p:nvSpPr>
                <p:cNvPr id="27696" name="Rectangle 13"/>
                <p:cNvSpPr>
                  <a:spLocks noChangeArrowheads="1"/>
                </p:cNvSpPr>
                <p:nvPr/>
              </p:nvSpPr>
              <p:spPr bwMode="auto">
                <a:xfrm>
                  <a:off x="3719" y="864"/>
                  <a:ext cx="17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697" name="Rectangle 83"/>
                <p:cNvSpPr>
                  <a:spLocks noChangeArrowheads="1"/>
                </p:cNvSpPr>
                <p:nvPr/>
              </p:nvSpPr>
              <p:spPr bwMode="auto">
                <a:xfrm>
                  <a:off x="3676" y="864"/>
                  <a:ext cx="1787"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698" name="Group 86"/>
              <p:cNvGrpSpPr>
                <a:grpSpLocks/>
              </p:cNvGrpSpPr>
              <p:nvPr/>
            </p:nvGrpSpPr>
            <p:grpSpPr bwMode="auto">
              <a:xfrm>
                <a:off x="5463" y="864"/>
                <a:ext cx="936" cy="808"/>
                <a:chOff x="5463" y="864"/>
                <a:chExt cx="936" cy="808"/>
              </a:xfrm>
            </p:grpSpPr>
            <p:sp>
              <p:nvSpPr>
                <p:cNvPr id="27699" name="Rectangle 14"/>
                <p:cNvSpPr>
                  <a:spLocks noChangeArrowheads="1"/>
                </p:cNvSpPr>
                <p:nvPr/>
              </p:nvSpPr>
              <p:spPr bwMode="auto">
                <a:xfrm>
                  <a:off x="5506" y="864"/>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00" name="Rectangle 85"/>
                <p:cNvSpPr>
                  <a:spLocks noChangeArrowheads="1"/>
                </p:cNvSpPr>
                <p:nvPr/>
              </p:nvSpPr>
              <p:spPr bwMode="auto">
                <a:xfrm>
                  <a:off x="5463" y="864"/>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01" name="Group 88"/>
              <p:cNvGrpSpPr>
                <a:grpSpLocks/>
              </p:cNvGrpSpPr>
              <p:nvPr/>
            </p:nvGrpSpPr>
            <p:grpSpPr bwMode="auto">
              <a:xfrm>
                <a:off x="0" y="1672"/>
                <a:ext cx="1150" cy="808"/>
                <a:chOff x="0" y="1672"/>
                <a:chExt cx="1150" cy="808"/>
              </a:xfrm>
            </p:grpSpPr>
            <p:sp>
              <p:nvSpPr>
                <p:cNvPr id="27702" name="Rectangle 15"/>
                <p:cNvSpPr>
                  <a:spLocks noChangeArrowheads="1"/>
                </p:cNvSpPr>
                <p:nvPr/>
              </p:nvSpPr>
              <p:spPr bwMode="auto">
                <a:xfrm>
                  <a:off x="43" y="1672"/>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03" name="Rectangle 87"/>
                <p:cNvSpPr>
                  <a:spLocks noChangeArrowheads="1"/>
                </p:cNvSpPr>
                <p:nvPr/>
              </p:nvSpPr>
              <p:spPr bwMode="auto">
                <a:xfrm>
                  <a:off x="0" y="1672"/>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04" name="Group 90"/>
              <p:cNvGrpSpPr>
                <a:grpSpLocks/>
              </p:cNvGrpSpPr>
              <p:nvPr/>
            </p:nvGrpSpPr>
            <p:grpSpPr bwMode="auto">
              <a:xfrm>
                <a:off x="1150" y="1672"/>
                <a:ext cx="936" cy="808"/>
                <a:chOff x="1150" y="1672"/>
                <a:chExt cx="936" cy="808"/>
              </a:xfrm>
            </p:grpSpPr>
            <p:sp>
              <p:nvSpPr>
                <p:cNvPr id="27705" name="Rectangle 16"/>
                <p:cNvSpPr>
                  <a:spLocks noChangeArrowheads="1"/>
                </p:cNvSpPr>
                <p:nvPr/>
              </p:nvSpPr>
              <p:spPr bwMode="auto">
                <a:xfrm>
                  <a:off x="1193" y="1672"/>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06" name="Rectangle 89"/>
                <p:cNvSpPr>
                  <a:spLocks noChangeArrowheads="1"/>
                </p:cNvSpPr>
                <p:nvPr/>
              </p:nvSpPr>
              <p:spPr bwMode="auto">
                <a:xfrm>
                  <a:off x="1150" y="1672"/>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07" name="Group 92"/>
              <p:cNvGrpSpPr>
                <a:grpSpLocks/>
              </p:cNvGrpSpPr>
              <p:nvPr/>
            </p:nvGrpSpPr>
            <p:grpSpPr bwMode="auto">
              <a:xfrm>
                <a:off x="2086" y="1672"/>
                <a:ext cx="880" cy="808"/>
                <a:chOff x="2086" y="1672"/>
                <a:chExt cx="880" cy="808"/>
              </a:xfrm>
            </p:grpSpPr>
            <p:sp>
              <p:nvSpPr>
                <p:cNvPr id="27708" name="Rectangle 17"/>
                <p:cNvSpPr>
                  <a:spLocks noChangeArrowheads="1"/>
                </p:cNvSpPr>
                <p:nvPr/>
              </p:nvSpPr>
              <p:spPr bwMode="auto">
                <a:xfrm>
                  <a:off x="2129" y="1672"/>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09" name="Rectangle 91"/>
                <p:cNvSpPr>
                  <a:spLocks noChangeArrowheads="1"/>
                </p:cNvSpPr>
                <p:nvPr/>
              </p:nvSpPr>
              <p:spPr bwMode="auto">
                <a:xfrm>
                  <a:off x="2086" y="1672"/>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10" name="Group 94"/>
              <p:cNvGrpSpPr>
                <a:grpSpLocks/>
              </p:cNvGrpSpPr>
              <p:nvPr/>
            </p:nvGrpSpPr>
            <p:grpSpPr bwMode="auto">
              <a:xfrm>
                <a:off x="2966" y="1672"/>
                <a:ext cx="710" cy="808"/>
                <a:chOff x="2966" y="1672"/>
                <a:chExt cx="710" cy="808"/>
              </a:xfrm>
            </p:grpSpPr>
            <p:sp>
              <p:nvSpPr>
                <p:cNvPr id="27711" name="Rectangle 18"/>
                <p:cNvSpPr>
                  <a:spLocks noChangeArrowheads="1"/>
                </p:cNvSpPr>
                <p:nvPr/>
              </p:nvSpPr>
              <p:spPr bwMode="auto">
                <a:xfrm>
                  <a:off x="3009" y="1672"/>
                  <a:ext cx="62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12" name="Rectangle 93"/>
                <p:cNvSpPr>
                  <a:spLocks noChangeArrowheads="1"/>
                </p:cNvSpPr>
                <p:nvPr/>
              </p:nvSpPr>
              <p:spPr bwMode="auto">
                <a:xfrm>
                  <a:off x="2966" y="1672"/>
                  <a:ext cx="71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13" name="Group 96"/>
              <p:cNvGrpSpPr>
                <a:grpSpLocks/>
              </p:cNvGrpSpPr>
              <p:nvPr/>
            </p:nvGrpSpPr>
            <p:grpSpPr bwMode="auto">
              <a:xfrm>
                <a:off x="3676" y="1672"/>
                <a:ext cx="1787" cy="808"/>
                <a:chOff x="3676" y="1672"/>
                <a:chExt cx="1787" cy="808"/>
              </a:xfrm>
            </p:grpSpPr>
            <p:sp>
              <p:nvSpPr>
                <p:cNvPr id="27714" name="Rectangle 19"/>
                <p:cNvSpPr>
                  <a:spLocks noChangeArrowheads="1"/>
                </p:cNvSpPr>
                <p:nvPr/>
              </p:nvSpPr>
              <p:spPr bwMode="auto">
                <a:xfrm>
                  <a:off x="3719" y="1672"/>
                  <a:ext cx="17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15" name="Rectangle 95"/>
                <p:cNvSpPr>
                  <a:spLocks noChangeArrowheads="1"/>
                </p:cNvSpPr>
                <p:nvPr/>
              </p:nvSpPr>
              <p:spPr bwMode="auto">
                <a:xfrm>
                  <a:off x="3676" y="1672"/>
                  <a:ext cx="1787"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16" name="Group 98"/>
              <p:cNvGrpSpPr>
                <a:grpSpLocks/>
              </p:cNvGrpSpPr>
              <p:nvPr/>
            </p:nvGrpSpPr>
            <p:grpSpPr bwMode="auto">
              <a:xfrm>
                <a:off x="5463" y="1672"/>
                <a:ext cx="936" cy="808"/>
                <a:chOff x="5463" y="1672"/>
                <a:chExt cx="936" cy="808"/>
              </a:xfrm>
            </p:grpSpPr>
            <p:sp>
              <p:nvSpPr>
                <p:cNvPr id="27717" name="Rectangle 20"/>
                <p:cNvSpPr>
                  <a:spLocks noChangeArrowheads="1"/>
                </p:cNvSpPr>
                <p:nvPr/>
              </p:nvSpPr>
              <p:spPr bwMode="auto">
                <a:xfrm>
                  <a:off x="5506" y="1672"/>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18" name="Rectangle 97"/>
                <p:cNvSpPr>
                  <a:spLocks noChangeArrowheads="1"/>
                </p:cNvSpPr>
                <p:nvPr/>
              </p:nvSpPr>
              <p:spPr bwMode="auto">
                <a:xfrm>
                  <a:off x="5463" y="1672"/>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19" name="Group 100"/>
              <p:cNvGrpSpPr>
                <a:grpSpLocks/>
              </p:cNvGrpSpPr>
              <p:nvPr/>
            </p:nvGrpSpPr>
            <p:grpSpPr bwMode="auto">
              <a:xfrm>
                <a:off x="0" y="2480"/>
                <a:ext cx="1150" cy="808"/>
                <a:chOff x="0" y="2480"/>
                <a:chExt cx="1150" cy="808"/>
              </a:xfrm>
            </p:grpSpPr>
            <p:sp>
              <p:nvSpPr>
                <p:cNvPr id="27720" name="Rectangle 21"/>
                <p:cNvSpPr>
                  <a:spLocks noChangeArrowheads="1"/>
                </p:cNvSpPr>
                <p:nvPr/>
              </p:nvSpPr>
              <p:spPr bwMode="auto">
                <a:xfrm>
                  <a:off x="43" y="2480"/>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21" name="Rectangle 99"/>
                <p:cNvSpPr>
                  <a:spLocks noChangeArrowheads="1"/>
                </p:cNvSpPr>
                <p:nvPr/>
              </p:nvSpPr>
              <p:spPr bwMode="auto">
                <a:xfrm>
                  <a:off x="0" y="2480"/>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22" name="Group 102"/>
              <p:cNvGrpSpPr>
                <a:grpSpLocks/>
              </p:cNvGrpSpPr>
              <p:nvPr/>
            </p:nvGrpSpPr>
            <p:grpSpPr bwMode="auto">
              <a:xfrm>
                <a:off x="1150" y="2480"/>
                <a:ext cx="936" cy="808"/>
                <a:chOff x="1150" y="2480"/>
                <a:chExt cx="936" cy="808"/>
              </a:xfrm>
            </p:grpSpPr>
            <p:sp>
              <p:nvSpPr>
                <p:cNvPr id="27723" name="Rectangle 22"/>
                <p:cNvSpPr>
                  <a:spLocks noChangeArrowheads="1"/>
                </p:cNvSpPr>
                <p:nvPr/>
              </p:nvSpPr>
              <p:spPr bwMode="auto">
                <a:xfrm>
                  <a:off x="1193" y="2480"/>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24" name="Rectangle 101"/>
                <p:cNvSpPr>
                  <a:spLocks noChangeArrowheads="1"/>
                </p:cNvSpPr>
                <p:nvPr/>
              </p:nvSpPr>
              <p:spPr bwMode="auto">
                <a:xfrm>
                  <a:off x="1150" y="2480"/>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25" name="Group 104"/>
              <p:cNvGrpSpPr>
                <a:grpSpLocks/>
              </p:cNvGrpSpPr>
              <p:nvPr/>
            </p:nvGrpSpPr>
            <p:grpSpPr bwMode="auto">
              <a:xfrm>
                <a:off x="2086" y="2480"/>
                <a:ext cx="880" cy="808"/>
                <a:chOff x="2086" y="2480"/>
                <a:chExt cx="880" cy="808"/>
              </a:xfrm>
            </p:grpSpPr>
            <p:sp>
              <p:nvSpPr>
                <p:cNvPr id="27726" name="Rectangle 23"/>
                <p:cNvSpPr>
                  <a:spLocks noChangeArrowheads="1"/>
                </p:cNvSpPr>
                <p:nvPr/>
              </p:nvSpPr>
              <p:spPr bwMode="auto">
                <a:xfrm>
                  <a:off x="2129" y="2480"/>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27" name="Rectangle 103"/>
                <p:cNvSpPr>
                  <a:spLocks noChangeArrowheads="1"/>
                </p:cNvSpPr>
                <p:nvPr/>
              </p:nvSpPr>
              <p:spPr bwMode="auto">
                <a:xfrm>
                  <a:off x="2086" y="2480"/>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28" name="Group 106"/>
              <p:cNvGrpSpPr>
                <a:grpSpLocks/>
              </p:cNvGrpSpPr>
              <p:nvPr/>
            </p:nvGrpSpPr>
            <p:grpSpPr bwMode="auto">
              <a:xfrm>
                <a:off x="2966" y="2480"/>
                <a:ext cx="710" cy="808"/>
                <a:chOff x="2966" y="2480"/>
                <a:chExt cx="710" cy="808"/>
              </a:xfrm>
            </p:grpSpPr>
            <p:sp>
              <p:nvSpPr>
                <p:cNvPr id="27729" name="Rectangle 24"/>
                <p:cNvSpPr>
                  <a:spLocks noChangeArrowheads="1"/>
                </p:cNvSpPr>
                <p:nvPr/>
              </p:nvSpPr>
              <p:spPr bwMode="auto">
                <a:xfrm>
                  <a:off x="3009" y="2480"/>
                  <a:ext cx="62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30" name="Rectangle 105"/>
                <p:cNvSpPr>
                  <a:spLocks noChangeArrowheads="1"/>
                </p:cNvSpPr>
                <p:nvPr/>
              </p:nvSpPr>
              <p:spPr bwMode="auto">
                <a:xfrm>
                  <a:off x="2966" y="2480"/>
                  <a:ext cx="71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31" name="Group 108"/>
              <p:cNvGrpSpPr>
                <a:grpSpLocks/>
              </p:cNvGrpSpPr>
              <p:nvPr/>
            </p:nvGrpSpPr>
            <p:grpSpPr bwMode="auto">
              <a:xfrm>
                <a:off x="3676" y="2480"/>
                <a:ext cx="1787" cy="808"/>
                <a:chOff x="3676" y="2480"/>
                <a:chExt cx="1787" cy="808"/>
              </a:xfrm>
            </p:grpSpPr>
            <p:sp>
              <p:nvSpPr>
                <p:cNvPr id="27732" name="Rectangle 25"/>
                <p:cNvSpPr>
                  <a:spLocks noChangeArrowheads="1"/>
                </p:cNvSpPr>
                <p:nvPr/>
              </p:nvSpPr>
              <p:spPr bwMode="auto">
                <a:xfrm>
                  <a:off x="3719" y="2480"/>
                  <a:ext cx="17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33" name="Rectangle 107"/>
                <p:cNvSpPr>
                  <a:spLocks noChangeArrowheads="1"/>
                </p:cNvSpPr>
                <p:nvPr/>
              </p:nvSpPr>
              <p:spPr bwMode="auto">
                <a:xfrm>
                  <a:off x="3676" y="2480"/>
                  <a:ext cx="1787"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34" name="Group 110"/>
              <p:cNvGrpSpPr>
                <a:grpSpLocks/>
              </p:cNvGrpSpPr>
              <p:nvPr/>
            </p:nvGrpSpPr>
            <p:grpSpPr bwMode="auto">
              <a:xfrm>
                <a:off x="5463" y="2480"/>
                <a:ext cx="936" cy="808"/>
                <a:chOff x="5463" y="2480"/>
                <a:chExt cx="936" cy="808"/>
              </a:xfrm>
            </p:grpSpPr>
            <p:sp>
              <p:nvSpPr>
                <p:cNvPr id="27735" name="Rectangle 26"/>
                <p:cNvSpPr>
                  <a:spLocks noChangeArrowheads="1"/>
                </p:cNvSpPr>
                <p:nvPr/>
              </p:nvSpPr>
              <p:spPr bwMode="auto">
                <a:xfrm>
                  <a:off x="5506" y="2480"/>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36" name="Rectangle 109"/>
                <p:cNvSpPr>
                  <a:spLocks noChangeArrowheads="1"/>
                </p:cNvSpPr>
                <p:nvPr/>
              </p:nvSpPr>
              <p:spPr bwMode="auto">
                <a:xfrm>
                  <a:off x="5463" y="2480"/>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37" name="Group 112"/>
              <p:cNvGrpSpPr>
                <a:grpSpLocks/>
              </p:cNvGrpSpPr>
              <p:nvPr/>
            </p:nvGrpSpPr>
            <p:grpSpPr bwMode="auto">
              <a:xfrm>
                <a:off x="0" y="3288"/>
                <a:ext cx="1150" cy="808"/>
                <a:chOff x="0" y="3288"/>
                <a:chExt cx="1150" cy="808"/>
              </a:xfrm>
            </p:grpSpPr>
            <p:sp>
              <p:nvSpPr>
                <p:cNvPr id="27738" name="Rectangle 27"/>
                <p:cNvSpPr>
                  <a:spLocks noChangeArrowheads="1"/>
                </p:cNvSpPr>
                <p:nvPr/>
              </p:nvSpPr>
              <p:spPr bwMode="auto">
                <a:xfrm>
                  <a:off x="43" y="3288"/>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39" name="Rectangle 111"/>
                <p:cNvSpPr>
                  <a:spLocks noChangeArrowheads="1"/>
                </p:cNvSpPr>
                <p:nvPr/>
              </p:nvSpPr>
              <p:spPr bwMode="auto">
                <a:xfrm>
                  <a:off x="0" y="3288"/>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40" name="Group 114"/>
              <p:cNvGrpSpPr>
                <a:grpSpLocks/>
              </p:cNvGrpSpPr>
              <p:nvPr/>
            </p:nvGrpSpPr>
            <p:grpSpPr bwMode="auto">
              <a:xfrm>
                <a:off x="1150" y="3288"/>
                <a:ext cx="936" cy="808"/>
                <a:chOff x="1150" y="3288"/>
                <a:chExt cx="936" cy="808"/>
              </a:xfrm>
            </p:grpSpPr>
            <p:sp>
              <p:nvSpPr>
                <p:cNvPr id="27741" name="Rectangle 28"/>
                <p:cNvSpPr>
                  <a:spLocks noChangeArrowheads="1"/>
                </p:cNvSpPr>
                <p:nvPr/>
              </p:nvSpPr>
              <p:spPr bwMode="auto">
                <a:xfrm>
                  <a:off x="1193" y="3288"/>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42" name="Rectangle 113"/>
                <p:cNvSpPr>
                  <a:spLocks noChangeArrowheads="1"/>
                </p:cNvSpPr>
                <p:nvPr/>
              </p:nvSpPr>
              <p:spPr bwMode="auto">
                <a:xfrm>
                  <a:off x="1150" y="3288"/>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43" name="Group 116"/>
              <p:cNvGrpSpPr>
                <a:grpSpLocks/>
              </p:cNvGrpSpPr>
              <p:nvPr/>
            </p:nvGrpSpPr>
            <p:grpSpPr bwMode="auto">
              <a:xfrm>
                <a:off x="2086" y="3288"/>
                <a:ext cx="880" cy="808"/>
                <a:chOff x="2086" y="3288"/>
                <a:chExt cx="880" cy="808"/>
              </a:xfrm>
            </p:grpSpPr>
            <p:sp>
              <p:nvSpPr>
                <p:cNvPr id="27744" name="Rectangle 29"/>
                <p:cNvSpPr>
                  <a:spLocks noChangeArrowheads="1"/>
                </p:cNvSpPr>
                <p:nvPr/>
              </p:nvSpPr>
              <p:spPr bwMode="auto">
                <a:xfrm>
                  <a:off x="2129" y="3288"/>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45" name="Rectangle 115"/>
                <p:cNvSpPr>
                  <a:spLocks noChangeArrowheads="1"/>
                </p:cNvSpPr>
                <p:nvPr/>
              </p:nvSpPr>
              <p:spPr bwMode="auto">
                <a:xfrm>
                  <a:off x="2086" y="3288"/>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46" name="Group 118"/>
              <p:cNvGrpSpPr>
                <a:grpSpLocks/>
              </p:cNvGrpSpPr>
              <p:nvPr/>
            </p:nvGrpSpPr>
            <p:grpSpPr bwMode="auto">
              <a:xfrm>
                <a:off x="2966" y="3288"/>
                <a:ext cx="710" cy="808"/>
                <a:chOff x="2966" y="3288"/>
                <a:chExt cx="710" cy="808"/>
              </a:xfrm>
            </p:grpSpPr>
            <p:sp>
              <p:nvSpPr>
                <p:cNvPr id="27747" name="Rectangle 30"/>
                <p:cNvSpPr>
                  <a:spLocks noChangeArrowheads="1"/>
                </p:cNvSpPr>
                <p:nvPr/>
              </p:nvSpPr>
              <p:spPr bwMode="auto">
                <a:xfrm>
                  <a:off x="3009" y="3288"/>
                  <a:ext cx="62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48" name="Rectangle 117"/>
                <p:cNvSpPr>
                  <a:spLocks noChangeArrowheads="1"/>
                </p:cNvSpPr>
                <p:nvPr/>
              </p:nvSpPr>
              <p:spPr bwMode="auto">
                <a:xfrm>
                  <a:off x="2966" y="3288"/>
                  <a:ext cx="71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49" name="Group 120"/>
              <p:cNvGrpSpPr>
                <a:grpSpLocks/>
              </p:cNvGrpSpPr>
              <p:nvPr/>
            </p:nvGrpSpPr>
            <p:grpSpPr bwMode="auto">
              <a:xfrm>
                <a:off x="3676" y="3288"/>
                <a:ext cx="1787" cy="808"/>
                <a:chOff x="3676" y="3288"/>
                <a:chExt cx="1787" cy="808"/>
              </a:xfrm>
            </p:grpSpPr>
            <p:sp>
              <p:nvSpPr>
                <p:cNvPr id="27750" name="Rectangle 31"/>
                <p:cNvSpPr>
                  <a:spLocks noChangeArrowheads="1"/>
                </p:cNvSpPr>
                <p:nvPr/>
              </p:nvSpPr>
              <p:spPr bwMode="auto">
                <a:xfrm>
                  <a:off x="3719" y="3288"/>
                  <a:ext cx="17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51" name="Rectangle 119"/>
                <p:cNvSpPr>
                  <a:spLocks noChangeArrowheads="1"/>
                </p:cNvSpPr>
                <p:nvPr/>
              </p:nvSpPr>
              <p:spPr bwMode="auto">
                <a:xfrm>
                  <a:off x="3676" y="3288"/>
                  <a:ext cx="1787"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52" name="Group 122"/>
              <p:cNvGrpSpPr>
                <a:grpSpLocks/>
              </p:cNvGrpSpPr>
              <p:nvPr/>
            </p:nvGrpSpPr>
            <p:grpSpPr bwMode="auto">
              <a:xfrm>
                <a:off x="5463" y="3288"/>
                <a:ext cx="936" cy="808"/>
                <a:chOff x="5463" y="3288"/>
                <a:chExt cx="936" cy="808"/>
              </a:xfrm>
            </p:grpSpPr>
            <p:sp>
              <p:nvSpPr>
                <p:cNvPr id="27753" name="Rectangle 32"/>
                <p:cNvSpPr>
                  <a:spLocks noChangeArrowheads="1"/>
                </p:cNvSpPr>
                <p:nvPr/>
              </p:nvSpPr>
              <p:spPr bwMode="auto">
                <a:xfrm>
                  <a:off x="5506" y="3288"/>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54" name="Rectangle 121"/>
                <p:cNvSpPr>
                  <a:spLocks noChangeArrowheads="1"/>
                </p:cNvSpPr>
                <p:nvPr/>
              </p:nvSpPr>
              <p:spPr bwMode="auto">
                <a:xfrm>
                  <a:off x="5463" y="3288"/>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55" name="Group 124"/>
              <p:cNvGrpSpPr>
                <a:grpSpLocks/>
              </p:cNvGrpSpPr>
              <p:nvPr/>
            </p:nvGrpSpPr>
            <p:grpSpPr bwMode="auto">
              <a:xfrm>
                <a:off x="0" y="4096"/>
                <a:ext cx="1150" cy="808"/>
                <a:chOff x="0" y="4096"/>
                <a:chExt cx="1150" cy="808"/>
              </a:xfrm>
            </p:grpSpPr>
            <p:sp>
              <p:nvSpPr>
                <p:cNvPr id="27756" name="Rectangle 33"/>
                <p:cNvSpPr>
                  <a:spLocks noChangeArrowheads="1"/>
                </p:cNvSpPr>
                <p:nvPr/>
              </p:nvSpPr>
              <p:spPr bwMode="auto">
                <a:xfrm>
                  <a:off x="43" y="4096"/>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57" name="Rectangle 123"/>
                <p:cNvSpPr>
                  <a:spLocks noChangeArrowheads="1"/>
                </p:cNvSpPr>
                <p:nvPr/>
              </p:nvSpPr>
              <p:spPr bwMode="auto">
                <a:xfrm>
                  <a:off x="0" y="4096"/>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58" name="Group 126"/>
              <p:cNvGrpSpPr>
                <a:grpSpLocks/>
              </p:cNvGrpSpPr>
              <p:nvPr/>
            </p:nvGrpSpPr>
            <p:grpSpPr bwMode="auto">
              <a:xfrm>
                <a:off x="1150" y="4096"/>
                <a:ext cx="936" cy="808"/>
                <a:chOff x="1150" y="4096"/>
                <a:chExt cx="936" cy="808"/>
              </a:xfrm>
            </p:grpSpPr>
            <p:sp>
              <p:nvSpPr>
                <p:cNvPr id="27759" name="Rectangle 34"/>
                <p:cNvSpPr>
                  <a:spLocks noChangeArrowheads="1"/>
                </p:cNvSpPr>
                <p:nvPr/>
              </p:nvSpPr>
              <p:spPr bwMode="auto">
                <a:xfrm>
                  <a:off x="1193" y="4096"/>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60" name="Rectangle 125"/>
                <p:cNvSpPr>
                  <a:spLocks noChangeArrowheads="1"/>
                </p:cNvSpPr>
                <p:nvPr/>
              </p:nvSpPr>
              <p:spPr bwMode="auto">
                <a:xfrm>
                  <a:off x="1150" y="4096"/>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61" name="Group 128"/>
              <p:cNvGrpSpPr>
                <a:grpSpLocks/>
              </p:cNvGrpSpPr>
              <p:nvPr/>
            </p:nvGrpSpPr>
            <p:grpSpPr bwMode="auto">
              <a:xfrm>
                <a:off x="2086" y="4096"/>
                <a:ext cx="880" cy="808"/>
                <a:chOff x="2086" y="4096"/>
                <a:chExt cx="880" cy="808"/>
              </a:xfrm>
            </p:grpSpPr>
            <p:sp>
              <p:nvSpPr>
                <p:cNvPr id="27762" name="Rectangle 35"/>
                <p:cNvSpPr>
                  <a:spLocks noChangeArrowheads="1"/>
                </p:cNvSpPr>
                <p:nvPr/>
              </p:nvSpPr>
              <p:spPr bwMode="auto">
                <a:xfrm>
                  <a:off x="2129" y="4096"/>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63" name="Rectangle 127"/>
                <p:cNvSpPr>
                  <a:spLocks noChangeArrowheads="1"/>
                </p:cNvSpPr>
                <p:nvPr/>
              </p:nvSpPr>
              <p:spPr bwMode="auto">
                <a:xfrm>
                  <a:off x="2086" y="4096"/>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64" name="Group 130"/>
              <p:cNvGrpSpPr>
                <a:grpSpLocks/>
              </p:cNvGrpSpPr>
              <p:nvPr/>
            </p:nvGrpSpPr>
            <p:grpSpPr bwMode="auto">
              <a:xfrm>
                <a:off x="2966" y="4096"/>
                <a:ext cx="710" cy="808"/>
                <a:chOff x="2966" y="4096"/>
                <a:chExt cx="710" cy="808"/>
              </a:xfrm>
            </p:grpSpPr>
            <p:sp>
              <p:nvSpPr>
                <p:cNvPr id="27765" name="Rectangle 36"/>
                <p:cNvSpPr>
                  <a:spLocks noChangeArrowheads="1"/>
                </p:cNvSpPr>
                <p:nvPr/>
              </p:nvSpPr>
              <p:spPr bwMode="auto">
                <a:xfrm>
                  <a:off x="3009" y="4096"/>
                  <a:ext cx="62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66" name="Rectangle 129"/>
                <p:cNvSpPr>
                  <a:spLocks noChangeArrowheads="1"/>
                </p:cNvSpPr>
                <p:nvPr/>
              </p:nvSpPr>
              <p:spPr bwMode="auto">
                <a:xfrm>
                  <a:off x="2966" y="4096"/>
                  <a:ext cx="71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67" name="Group 132"/>
              <p:cNvGrpSpPr>
                <a:grpSpLocks/>
              </p:cNvGrpSpPr>
              <p:nvPr/>
            </p:nvGrpSpPr>
            <p:grpSpPr bwMode="auto">
              <a:xfrm>
                <a:off x="3676" y="4096"/>
                <a:ext cx="1787" cy="808"/>
                <a:chOff x="3676" y="4096"/>
                <a:chExt cx="1787" cy="808"/>
              </a:xfrm>
            </p:grpSpPr>
            <p:sp>
              <p:nvSpPr>
                <p:cNvPr id="27768" name="Rectangle 37"/>
                <p:cNvSpPr>
                  <a:spLocks noChangeArrowheads="1"/>
                </p:cNvSpPr>
                <p:nvPr/>
              </p:nvSpPr>
              <p:spPr bwMode="auto">
                <a:xfrm>
                  <a:off x="3719" y="4096"/>
                  <a:ext cx="17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69" name="Rectangle 131"/>
                <p:cNvSpPr>
                  <a:spLocks noChangeArrowheads="1"/>
                </p:cNvSpPr>
                <p:nvPr/>
              </p:nvSpPr>
              <p:spPr bwMode="auto">
                <a:xfrm>
                  <a:off x="3676" y="4096"/>
                  <a:ext cx="1787"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70" name="Group 134"/>
              <p:cNvGrpSpPr>
                <a:grpSpLocks/>
              </p:cNvGrpSpPr>
              <p:nvPr/>
            </p:nvGrpSpPr>
            <p:grpSpPr bwMode="auto">
              <a:xfrm>
                <a:off x="5463" y="4096"/>
                <a:ext cx="936" cy="808"/>
                <a:chOff x="5463" y="4096"/>
                <a:chExt cx="936" cy="808"/>
              </a:xfrm>
            </p:grpSpPr>
            <p:sp>
              <p:nvSpPr>
                <p:cNvPr id="27771" name="Rectangle 38"/>
                <p:cNvSpPr>
                  <a:spLocks noChangeArrowheads="1"/>
                </p:cNvSpPr>
                <p:nvPr/>
              </p:nvSpPr>
              <p:spPr bwMode="auto">
                <a:xfrm>
                  <a:off x="5506" y="4096"/>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72" name="Rectangle 133"/>
                <p:cNvSpPr>
                  <a:spLocks noChangeArrowheads="1"/>
                </p:cNvSpPr>
                <p:nvPr/>
              </p:nvSpPr>
              <p:spPr bwMode="auto">
                <a:xfrm>
                  <a:off x="5463" y="4096"/>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73" name="Group 136"/>
              <p:cNvGrpSpPr>
                <a:grpSpLocks/>
              </p:cNvGrpSpPr>
              <p:nvPr/>
            </p:nvGrpSpPr>
            <p:grpSpPr bwMode="auto">
              <a:xfrm>
                <a:off x="0" y="4904"/>
                <a:ext cx="1150" cy="808"/>
                <a:chOff x="0" y="4904"/>
                <a:chExt cx="1150" cy="808"/>
              </a:xfrm>
            </p:grpSpPr>
            <p:sp>
              <p:nvSpPr>
                <p:cNvPr id="27774" name="Rectangle 39"/>
                <p:cNvSpPr>
                  <a:spLocks noChangeArrowheads="1"/>
                </p:cNvSpPr>
                <p:nvPr/>
              </p:nvSpPr>
              <p:spPr bwMode="auto">
                <a:xfrm>
                  <a:off x="43" y="4904"/>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75" name="Rectangle 135"/>
                <p:cNvSpPr>
                  <a:spLocks noChangeArrowheads="1"/>
                </p:cNvSpPr>
                <p:nvPr/>
              </p:nvSpPr>
              <p:spPr bwMode="auto">
                <a:xfrm>
                  <a:off x="0" y="4904"/>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76" name="Group 138"/>
              <p:cNvGrpSpPr>
                <a:grpSpLocks/>
              </p:cNvGrpSpPr>
              <p:nvPr/>
            </p:nvGrpSpPr>
            <p:grpSpPr bwMode="auto">
              <a:xfrm>
                <a:off x="1150" y="4904"/>
                <a:ext cx="936" cy="808"/>
                <a:chOff x="1150" y="4904"/>
                <a:chExt cx="936" cy="808"/>
              </a:xfrm>
            </p:grpSpPr>
            <p:sp>
              <p:nvSpPr>
                <p:cNvPr id="27777" name="Rectangle 40"/>
                <p:cNvSpPr>
                  <a:spLocks noChangeArrowheads="1"/>
                </p:cNvSpPr>
                <p:nvPr/>
              </p:nvSpPr>
              <p:spPr bwMode="auto">
                <a:xfrm>
                  <a:off x="1193" y="4904"/>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78" name="Rectangle 137"/>
                <p:cNvSpPr>
                  <a:spLocks noChangeArrowheads="1"/>
                </p:cNvSpPr>
                <p:nvPr/>
              </p:nvSpPr>
              <p:spPr bwMode="auto">
                <a:xfrm>
                  <a:off x="1150" y="4904"/>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79" name="Group 140"/>
              <p:cNvGrpSpPr>
                <a:grpSpLocks/>
              </p:cNvGrpSpPr>
              <p:nvPr/>
            </p:nvGrpSpPr>
            <p:grpSpPr bwMode="auto">
              <a:xfrm>
                <a:off x="2086" y="4904"/>
                <a:ext cx="880" cy="808"/>
                <a:chOff x="2086" y="4904"/>
                <a:chExt cx="880" cy="808"/>
              </a:xfrm>
            </p:grpSpPr>
            <p:sp>
              <p:nvSpPr>
                <p:cNvPr id="27780" name="Rectangle 41"/>
                <p:cNvSpPr>
                  <a:spLocks noChangeArrowheads="1"/>
                </p:cNvSpPr>
                <p:nvPr/>
              </p:nvSpPr>
              <p:spPr bwMode="auto">
                <a:xfrm>
                  <a:off x="2129" y="4904"/>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81" name="Rectangle 139"/>
                <p:cNvSpPr>
                  <a:spLocks noChangeArrowheads="1"/>
                </p:cNvSpPr>
                <p:nvPr/>
              </p:nvSpPr>
              <p:spPr bwMode="auto">
                <a:xfrm>
                  <a:off x="2086" y="4904"/>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82" name="Group 142"/>
              <p:cNvGrpSpPr>
                <a:grpSpLocks/>
              </p:cNvGrpSpPr>
              <p:nvPr/>
            </p:nvGrpSpPr>
            <p:grpSpPr bwMode="auto">
              <a:xfrm>
                <a:off x="2966" y="4904"/>
                <a:ext cx="710" cy="808"/>
                <a:chOff x="2966" y="4904"/>
                <a:chExt cx="710" cy="808"/>
              </a:xfrm>
            </p:grpSpPr>
            <p:sp>
              <p:nvSpPr>
                <p:cNvPr id="27783" name="Rectangle 42"/>
                <p:cNvSpPr>
                  <a:spLocks noChangeArrowheads="1"/>
                </p:cNvSpPr>
                <p:nvPr/>
              </p:nvSpPr>
              <p:spPr bwMode="auto">
                <a:xfrm>
                  <a:off x="3009" y="4904"/>
                  <a:ext cx="62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84" name="Rectangle 141"/>
                <p:cNvSpPr>
                  <a:spLocks noChangeArrowheads="1"/>
                </p:cNvSpPr>
                <p:nvPr/>
              </p:nvSpPr>
              <p:spPr bwMode="auto">
                <a:xfrm>
                  <a:off x="2966" y="4904"/>
                  <a:ext cx="71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85" name="Group 144"/>
              <p:cNvGrpSpPr>
                <a:grpSpLocks/>
              </p:cNvGrpSpPr>
              <p:nvPr/>
            </p:nvGrpSpPr>
            <p:grpSpPr bwMode="auto">
              <a:xfrm>
                <a:off x="3676" y="4904"/>
                <a:ext cx="1787" cy="808"/>
                <a:chOff x="3676" y="4904"/>
                <a:chExt cx="1787" cy="808"/>
              </a:xfrm>
            </p:grpSpPr>
            <p:sp>
              <p:nvSpPr>
                <p:cNvPr id="27786" name="Rectangle 43"/>
                <p:cNvSpPr>
                  <a:spLocks noChangeArrowheads="1"/>
                </p:cNvSpPr>
                <p:nvPr/>
              </p:nvSpPr>
              <p:spPr bwMode="auto">
                <a:xfrm>
                  <a:off x="3719" y="4904"/>
                  <a:ext cx="17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87" name="Rectangle 143"/>
                <p:cNvSpPr>
                  <a:spLocks noChangeArrowheads="1"/>
                </p:cNvSpPr>
                <p:nvPr/>
              </p:nvSpPr>
              <p:spPr bwMode="auto">
                <a:xfrm>
                  <a:off x="3676" y="4904"/>
                  <a:ext cx="1787"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88" name="Group 146"/>
              <p:cNvGrpSpPr>
                <a:grpSpLocks/>
              </p:cNvGrpSpPr>
              <p:nvPr/>
            </p:nvGrpSpPr>
            <p:grpSpPr bwMode="auto">
              <a:xfrm>
                <a:off x="5463" y="4904"/>
                <a:ext cx="936" cy="808"/>
                <a:chOff x="5463" y="4904"/>
                <a:chExt cx="936" cy="808"/>
              </a:xfrm>
            </p:grpSpPr>
            <p:sp>
              <p:nvSpPr>
                <p:cNvPr id="27789" name="Rectangle 44"/>
                <p:cNvSpPr>
                  <a:spLocks noChangeArrowheads="1"/>
                </p:cNvSpPr>
                <p:nvPr/>
              </p:nvSpPr>
              <p:spPr bwMode="auto">
                <a:xfrm>
                  <a:off x="5506" y="4904"/>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90" name="Rectangle 145"/>
                <p:cNvSpPr>
                  <a:spLocks noChangeArrowheads="1"/>
                </p:cNvSpPr>
                <p:nvPr/>
              </p:nvSpPr>
              <p:spPr bwMode="auto">
                <a:xfrm>
                  <a:off x="5463" y="4904"/>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91" name="Group 148"/>
              <p:cNvGrpSpPr>
                <a:grpSpLocks/>
              </p:cNvGrpSpPr>
              <p:nvPr/>
            </p:nvGrpSpPr>
            <p:grpSpPr bwMode="auto">
              <a:xfrm>
                <a:off x="0" y="5712"/>
                <a:ext cx="1150" cy="808"/>
                <a:chOff x="0" y="5712"/>
                <a:chExt cx="1150" cy="808"/>
              </a:xfrm>
            </p:grpSpPr>
            <p:sp>
              <p:nvSpPr>
                <p:cNvPr id="27792" name="Rectangle 45"/>
                <p:cNvSpPr>
                  <a:spLocks noChangeArrowheads="1"/>
                </p:cNvSpPr>
                <p:nvPr/>
              </p:nvSpPr>
              <p:spPr bwMode="auto">
                <a:xfrm>
                  <a:off x="43" y="5712"/>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93" name="Rectangle 147"/>
                <p:cNvSpPr>
                  <a:spLocks noChangeArrowheads="1"/>
                </p:cNvSpPr>
                <p:nvPr/>
              </p:nvSpPr>
              <p:spPr bwMode="auto">
                <a:xfrm>
                  <a:off x="0" y="5712"/>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94" name="Group 150"/>
              <p:cNvGrpSpPr>
                <a:grpSpLocks/>
              </p:cNvGrpSpPr>
              <p:nvPr/>
            </p:nvGrpSpPr>
            <p:grpSpPr bwMode="auto">
              <a:xfrm>
                <a:off x="1150" y="5712"/>
                <a:ext cx="936" cy="808"/>
                <a:chOff x="1150" y="5712"/>
                <a:chExt cx="936" cy="808"/>
              </a:xfrm>
            </p:grpSpPr>
            <p:sp>
              <p:nvSpPr>
                <p:cNvPr id="27795" name="Rectangle 46"/>
                <p:cNvSpPr>
                  <a:spLocks noChangeArrowheads="1"/>
                </p:cNvSpPr>
                <p:nvPr/>
              </p:nvSpPr>
              <p:spPr bwMode="auto">
                <a:xfrm>
                  <a:off x="1193" y="5712"/>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96" name="Rectangle 149"/>
                <p:cNvSpPr>
                  <a:spLocks noChangeArrowheads="1"/>
                </p:cNvSpPr>
                <p:nvPr/>
              </p:nvSpPr>
              <p:spPr bwMode="auto">
                <a:xfrm>
                  <a:off x="1150" y="5712"/>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797" name="Group 152"/>
              <p:cNvGrpSpPr>
                <a:grpSpLocks/>
              </p:cNvGrpSpPr>
              <p:nvPr/>
            </p:nvGrpSpPr>
            <p:grpSpPr bwMode="auto">
              <a:xfrm>
                <a:off x="2086" y="5712"/>
                <a:ext cx="880" cy="808"/>
                <a:chOff x="2086" y="5712"/>
                <a:chExt cx="880" cy="808"/>
              </a:xfrm>
            </p:grpSpPr>
            <p:sp>
              <p:nvSpPr>
                <p:cNvPr id="27798" name="Rectangle 47"/>
                <p:cNvSpPr>
                  <a:spLocks noChangeArrowheads="1"/>
                </p:cNvSpPr>
                <p:nvPr/>
              </p:nvSpPr>
              <p:spPr bwMode="auto">
                <a:xfrm>
                  <a:off x="2129" y="5712"/>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799" name="Rectangle 151"/>
                <p:cNvSpPr>
                  <a:spLocks noChangeArrowheads="1"/>
                </p:cNvSpPr>
                <p:nvPr/>
              </p:nvSpPr>
              <p:spPr bwMode="auto">
                <a:xfrm>
                  <a:off x="2086" y="5712"/>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800" name="Group 154"/>
              <p:cNvGrpSpPr>
                <a:grpSpLocks/>
              </p:cNvGrpSpPr>
              <p:nvPr/>
            </p:nvGrpSpPr>
            <p:grpSpPr bwMode="auto">
              <a:xfrm>
                <a:off x="2966" y="5712"/>
                <a:ext cx="710" cy="808"/>
                <a:chOff x="2966" y="5712"/>
                <a:chExt cx="710" cy="808"/>
              </a:xfrm>
            </p:grpSpPr>
            <p:sp>
              <p:nvSpPr>
                <p:cNvPr id="27801" name="Rectangle 48"/>
                <p:cNvSpPr>
                  <a:spLocks noChangeArrowheads="1"/>
                </p:cNvSpPr>
                <p:nvPr/>
              </p:nvSpPr>
              <p:spPr bwMode="auto">
                <a:xfrm>
                  <a:off x="3009" y="5712"/>
                  <a:ext cx="62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802" name="Rectangle 153"/>
                <p:cNvSpPr>
                  <a:spLocks noChangeArrowheads="1"/>
                </p:cNvSpPr>
                <p:nvPr/>
              </p:nvSpPr>
              <p:spPr bwMode="auto">
                <a:xfrm>
                  <a:off x="2966" y="5712"/>
                  <a:ext cx="71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803" name="Group 156"/>
              <p:cNvGrpSpPr>
                <a:grpSpLocks/>
              </p:cNvGrpSpPr>
              <p:nvPr/>
            </p:nvGrpSpPr>
            <p:grpSpPr bwMode="auto">
              <a:xfrm>
                <a:off x="3676" y="5712"/>
                <a:ext cx="1787" cy="808"/>
                <a:chOff x="3676" y="5712"/>
                <a:chExt cx="1787" cy="808"/>
              </a:xfrm>
            </p:grpSpPr>
            <p:sp>
              <p:nvSpPr>
                <p:cNvPr id="27804" name="Rectangle 49"/>
                <p:cNvSpPr>
                  <a:spLocks noChangeArrowheads="1"/>
                </p:cNvSpPr>
                <p:nvPr/>
              </p:nvSpPr>
              <p:spPr bwMode="auto">
                <a:xfrm>
                  <a:off x="3719" y="5712"/>
                  <a:ext cx="17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805" name="Rectangle 155"/>
                <p:cNvSpPr>
                  <a:spLocks noChangeArrowheads="1"/>
                </p:cNvSpPr>
                <p:nvPr/>
              </p:nvSpPr>
              <p:spPr bwMode="auto">
                <a:xfrm>
                  <a:off x="3676" y="5712"/>
                  <a:ext cx="1787"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7806" name="Group 158"/>
              <p:cNvGrpSpPr>
                <a:grpSpLocks/>
              </p:cNvGrpSpPr>
              <p:nvPr/>
            </p:nvGrpSpPr>
            <p:grpSpPr bwMode="auto">
              <a:xfrm>
                <a:off x="5463" y="5712"/>
                <a:ext cx="936" cy="808"/>
                <a:chOff x="5463" y="5712"/>
                <a:chExt cx="936" cy="808"/>
              </a:xfrm>
            </p:grpSpPr>
            <p:sp>
              <p:nvSpPr>
                <p:cNvPr id="27807" name="Rectangle 50"/>
                <p:cNvSpPr>
                  <a:spLocks noChangeArrowheads="1"/>
                </p:cNvSpPr>
                <p:nvPr/>
              </p:nvSpPr>
              <p:spPr bwMode="auto">
                <a:xfrm>
                  <a:off x="5506" y="5712"/>
                  <a:ext cx="85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7808" name="Rectangle 157"/>
                <p:cNvSpPr>
                  <a:spLocks noChangeArrowheads="1"/>
                </p:cNvSpPr>
                <p:nvPr/>
              </p:nvSpPr>
              <p:spPr bwMode="auto">
                <a:xfrm>
                  <a:off x="5463" y="5712"/>
                  <a:ext cx="936"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sp>
          <p:nvSpPr>
            <p:cNvPr id="27809" name="Rectangle 160"/>
            <p:cNvSpPr>
              <a:spLocks noChangeArrowheads="1"/>
            </p:cNvSpPr>
            <p:nvPr/>
          </p:nvSpPr>
          <p:spPr bwMode="auto">
            <a:xfrm>
              <a:off x="-3" y="458"/>
              <a:ext cx="6405" cy="6065"/>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spTree>
    <p:extLst>
      <p:ext uri="{BB962C8B-B14F-4D97-AF65-F5344CB8AC3E}">
        <p14:creationId xmlns:p14="http://schemas.microsoft.com/office/powerpoint/2010/main" val="1738303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02940" y="188640"/>
            <a:ext cx="54822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NZ" altLang="en-US" sz="1800" b="1" dirty="0">
                <a:latin typeface="Arial" pitchFamily="34" charset="0"/>
                <a:cs typeface="Times New Roman" pitchFamily="18" charset="0"/>
              </a:rPr>
              <a:t>COMMUNICATION</a:t>
            </a:r>
            <a:r>
              <a:rPr lang="en-AU" altLang="en-US" sz="1800" b="1" dirty="0">
                <a:latin typeface="Arial" pitchFamily="34" charset="0"/>
                <a:cs typeface="Times New Roman" pitchFamily="18" charset="0"/>
              </a:rPr>
              <a:t>  MANAGEMENT</a:t>
            </a:r>
            <a:r>
              <a:rPr lang="en-NZ" altLang="en-US" sz="1800" b="1" dirty="0">
                <a:latin typeface="Arial" pitchFamily="34" charset="0"/>
                <a:cs typeface="Times New Roman" pitchFamily="18" charset="0"/>
              </a:rPr>
              <a:t> EXAMPLES</a:t>
            </a:r>
            <a:endParaRPr lang="en-AU" altLang="en-US" sz="1400" b="1" dirty="0">
              <a:latin typeface="Arial" pitchFamily="34" charset="0"/>
              <a:cs typeface="Times New Roman" pitchFamily="18" charset="0"/>
            </a:endParaRPr>
          </a:p>
          <a:p>
            <a:endParaRPr lang="en-AU" altLang="en-US" dirty="0">
              <a:latin typeface="Arial" pitchFamily="34" charset="0"/>
            </a:endParaRPr>
          </a:p>
        </p:txBody>
      </p:sp>
      <p:graphicFrame>
        <p:nvGraphicFramePr>
          <p:cNvPr id="20534" name="Group 54"/>
          <p:cNvGraphicFramePr>
            <a:graphicFrameLocks noGrp="1"/>
          </p:cNvGraphicFramePr>
          <p:nvPr/>
        </p:nvGraphicFramePr>
        <p:xfrm>
          <a:off x="247571" y="1397000"/>
          <a:ext cx="9325160" cy="4852354"/>
        </p:xfrm>
        <a:graphic>
          <a:graphicData uri="http://schemas.openxmlformats.org/drawingml/2006/table">
            <a:tbl>
              <a:tblPr/>
              <a:tblGrid>
                <a:gridCol w="1815518"/>
                <a:gridCol w="1072806"/>
                <a:gridCol w="1155330"/>
                <a:gridCol w="907759"/>
                <a:gridCol w="1567947"/>
                <a:gridCol w="1402900"/>
                <a:gridCol w="1402900"/>
              </a:tblGrid>
              <a:tr h="736600">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Type of report</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When</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Who to</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How</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Special Requirements</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By whom</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Comments</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Daily update</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Everyday</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Client staff ??</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Phone</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Ring after 7pm</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Project Manager</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4250">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Weekly review</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Every Friday</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Sponsor?</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Meeting</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Between 10am and 1pm</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Project Manager</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PM to invite other interested parties if appropriate</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Final Review</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One month after “go live”</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78748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algn="ctr" eaLnBrk="1" hangingPunct="1"/>
            <a:r>
              <a:rPr lang="en-NZ" altLang="en-US" smtClean="0">
                <a:latin typeface="Tahoma" pitchFamily="34" charset="0"/>
              </a:rPr>
              <a:t>Project Library</a:t>
            </a:r>
            <a:endParaRPr lang="en-AU" altLang="en-US" smtClean="0">
              <a:latin typeface="Tahoma" pitchFamily="34" charset="0"/>
            </a:endParaRPr>
          </a:p>
        </p:txBody>
      </p:sp>
      <p:sp>
        <p:nvSpPr>
          <p:cNvPr id="21507" name="Rectangle 3"/>
          <p:cNvSpPr>
            <a:spLocks noGrp="1" noChangeArrowheads="1"/>
          </p:cNvSpPr>
          <p:nvPr>
            <p:ph type="subTitle" idx="1"/>
          </p:nvPr>
        </p:nvSpPr>
        <p:spPr/>
        <p:txBody>
          <a:bodyPr/>
          <a:lstStyle/>
          <a:p>
            <a:pPr eaLnBrk="1" hangingPunct="1"/>
            <a:r>
              <a:rPr lang="en-NZ" altLang="en-US" smtClean="0">
                <a:latin typeface="Tahoma" pitchFamily="34" charset="0"/>
              </a:rPr>
              <a:t>Not in text.</a:t>
            </a:r>
            <a:endParaRPr lang="en-AU" altLang="en-US" smtClean="0">
              <a:latin typeface="Tahoma" pitchFamily="34" charset="0"/>
            </a:endParaRPr>
          </a:p>
        </p:txBody>
      </p:sp>
    </p:spTree>
    <p:extLst>
      <p:ext uri="{BB962C8B-B14F-4D97-AF65-F5344CB8AC3E}">
        <p14:creationId xmlns:p14="http://schemas.microsoft.com/office/powerpoint/2010/main" val="174194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86916" y="188640"/>
            <a:ext cx="288032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800" b="1" dirty="0">
                <a:latin typeface="Arial" pitchFamily="34" charset="0"/>
                <a:cs typeface="Times New Roman" pitchFamily="18" charset="0"/>
              </a:rPr>
              <a:t>PROJECT  LIBRARY</a:t>
            </a:r>
            <a:endParaRPr lang="en-AU" altLang="en-US" sz="1400" b="1" dirty="0">
              <a:latin typeface="Arial" pitchFamily="34" charset="0"/>
              <a:cs typeface="Times New Roman" pitchFamily="18" charset="0"/>
            </a:endParaRPr>
          </a:p>
          <a:p>
            <a:endParaRPr lang="en-AU" altLang="en-US" dirty="0">
              <a:latin typeface="Arial" pitchFamily="34" charset="0"/>
            </a:endParaRPr>
          </a:p>
        </p:txBody>
      </p:sp>
      <p:grpSp>
        <p:nvGrpSpPr>
          <p:cNvPr id="22531" name="Group 372"/>
          <p:cNvGrpSpPr>
            <a:grpSpLocks/>
          </p:cNvGrpSpPr>
          <p:nvPr/>
        </p:nvGrpSpPr>
        <p:grpSpPr bwMode="auto">
          <a:xfrm>
            <a:off x="330094" y="838200"/>
            <a:ext cx="9325160" cy="5562600"/>
            <a:chOff x="-3" y="-3"/>
            <a:chExt cx="6785" cy="6065"/>
          </a:xfrm>
        </p:grpSpPr>
        <p:grpSp>
          <p:nvGrpSpPr>
            <p:cNvPr id="22532" name="Group 370"/>
            <p:cNvGrpSpPr>
              <a:grpSpLocks/>
            </p:cNvGrpSpPr>
            <p:nvPr/>
          </p:nvGrpSpPr>
          <p:grpSpPr bwMode="auto">
            <a:xfrm>
              <a:off x="0" y="0"/>
              <a:ext cx="6779" cy="6059"/>
              <a:chOff x="0" y="0"/>
              <a:chExt cx="6779" cy="6059"/>
            </a:xfrm>
          </p:grpSpPr>
          <p:grpSp>
            <p:nvGrpSpPr>
              <p:cNvPr id="22534" name="Group 247"/>
              <p:cNvGrpSpPr>
                <a:grpSpLocks/>
              </p:cNvGrpSpPr>
              <p:nvPr/>
            </p:nvGrpSpPr>
            <p:grpSpPr bwMode="auto">
              <a:xfrm>
                <a:off x="0" y="0"/>
                <a:ext cx="1150" cy="403"/>
                <a:chOff x="0" y="0"/>
                <a:chExt cx="1150" cy="403"/>
              </a:xfrm>
            </p:grpSpPr>
            <p:sp>
              <p:nvSpPr>
                <p:cNvPr id="22712" name="Rectangle 246"/>
                <p:cNvSpPr>
                  <a:spLocks noChangeArrowheads="1"/>
                </p:cNvSpPr>
                <p:nvPr/>
              </p:nvSpPr>
              <p:spPr bwMode="auto">
                <a:xfrm>
                  <a:off x="0" y="0"/>
                  <a:ext cx="115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2713" name="Group 245"/>
                <p:cNvGrpSpPr>
                  <a:grpSpLocks/>
                </p:cNvGrpSpPr>
                <p:nvPr/>
              </p:nvGrpSpPr>
              <p:grpSpPr bwMode="auto">
                <a:xfrm>
                  <a:off x="0" y="0"/>
                  <a:ext cx="1150" cy="403"/>
                  <a:chOff x="0" y="0"/>
                  <a:chExt cx="1150" cy="403"/>
                </a:xfrm>
              </p:grpSpPr>
              <p:sp>
                <p:nvSpPr>
                  <p:cNvPr id="22714" name="Rectangle 188"/>
                  <p:cNvSpPr>
                    <a:spLocks noChangeArrowheads="1"/>
                  </p:cNvSpPr>
                  <p:nvPr/>
                </p:nvSpPr>
                <p:spPr bwMode="auto">
                  <a:xfrm>
                    <a:off x="43" y="0"/>
                    <a:ext cx="106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WHAT</a:t>
                    </a:r>
                  </a:p>
                  <a:p>
                    <a:pPr algn="ctr"/>
                    <a:endParaRPr lang="en-AU" altLang="en-US">
                      <a:latin typeface="Arial" pitchFamily="34" charset="0"/>
                    </a:endParaRPr>
                  </a:p>
                </p:txBody>
              </p:sp>
              <p:sp>
                <p:nvSpPr>
                  <p:cNvPr id="22715" name="Rectangle 244"/>
                  <p:cNvSpPr>
                    <a:spLocks noChangeArrowheads="1"/>
                  </p:cNvSpPr>
                  <p:nvPr/>
                </p:nvSpPr>
                <p:spPr bwMode="auto">
                  <a:xfrm>
                    <a:off x="0" y="0"/>
                    <a:ext cx="115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2535" name="Group 251"/>
              <p:cNvGrpSpPr>
                <a:grpSpLocks/>
              </p:cNvGrpSpPr>
              <p:nvPr/>
            </p:nvGrpSpPr>
            <p:grpSpPr bwMode="auto">
              <a:xfrm>
                <a:off x="1150" y="0"/>
                <a:ext cx="1050" cy="403"/>
                <a:chOff x="1150" y="0"/>
                <a:chExt cx="1050" cy="403"/>
              </a:xfrm>
            </p:grpSpPr>
            <p:sp>
              <p:nvSpPr>
                <p:cNvPr id="22708" name="Rectangle 250"/>
                <p:cNvSpPr>
                  <a:spLocks noChangeArrowheads="1"/>
                </p:cNvSpPr>
                <p:nvPr/>
              </p:nvSpPr>
              <p:spPr bwMode="auto">
                <a:xfrm>
                  <a:off x="1150" y="0"/>
                  <a:ext cx="105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2709" name="Group 249"/>
                <p:cNvGrpSpPr>
                  <a:grpSpLocks/>
                </p:cNvGrpSpPr>
                <p:nvPr/>
              </p:nvGrpSpPr>
              <p:grpSpPr bwMode="auto">
                <a:xfrm>
                  <a:off x="1150" y="0"/>
                  <a:ext cx="1050" cy="403"/>
                  <a:chOff x="1150" y="0"/>
                  <a:chExt cx="1050" cy="403"/>
                </a:xfrm>
              </p:grpSpPr>
              <p:sp>
                <p:nvSpPr>
                  <p:cNvPr id="22710" name="Rectangle 189"/>
                  <p:cNvSpPr>
                    <a:spLocks noChangeArrowheads="1"/>
                  </p:cNvSpPr>
                  <p:nvPr/>
                </p:nvSpPr>
                <p:spPr bwMode="auto">
                  <a:xfrm>
                    <a:off x="1193" y="0"/>
                    <a:ext cx="96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WHEN CREATED</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2711" name="Rectangle 248"/>
                  <p:cNvSpPr>
                    <a:spLocks noChangeArrowheads="1"/>
                  </p:cNvSpPr>
                  <p:nvPr/>
                </p:nvSpPr>
                <p:spPr bwMode="auto">
                  <a:xfrm>
                    <a:off x="1150" y="0"/>
                    <a:ext cx="105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2536" name="Group 255"/>
              <p:cNvGrpSpPr>
                <a:grpSpLocks/>
              </p:cNvGrpSpPr>
              <p:nvPr/>
            </p:nvGrpSpPr>
            <p:grpSpPr bwMode="auto">
              <a:xfrm>
                <a:off x="2200" y="0"/>
                <a:ext cx="823" cy="403"/>
                <a:chOff x="2200" y="0"/>
                <a:chExt cx="823" cy="403"/>
              </a:xfrm>
            </p:grpSpPr>
            <p:sp>
              <p:nvSpPr>
                <p:cNvPr id="22704" name="Rectangle 254"/>
                <p:cNvSpPr>
                  <a:spLocks noChangeArrowheads="1"/>
                </p:cNvSpPr>
                <p:nvPr/>
              </p:nvSpPr>
              <p:spPr bwMode="auto">
                <a:xfrm>
                  <a:off x="2200" y="0"/>
                  <a:ext cx="823"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2705" name="Group 253"/>
                <p:cNvGrpSpPr>
                  <a:grpSpLocks/>
                </p:cNvGrpSpPr>
                <p:nvPr/>
              </p:nvGrpSpPr>
              <p:grpSpPr bwMode="auto">
                <a:xfrm>
                  <a:off x="2200" y="0"/>
                  <a:ext cx="823" cy="403"/>
                  <a:chOff x="2200" y="0"/>
                  <a:chExt cx="823" cy="403"/>
                </a:xfrm>
              </p:grpSpPr>
              <p:sp>
                <p:nvSpPr>
                  <p:cNvPr id="22706" name="Rectangle 190"/>
                  <p:cNvSpPr>
                    <a:spLocks noChangeArrowheads="1"/>
                  </p:cNvSpPr>
                  <p:nvPr/>
                </p:nvSpPr>
                <p:spPr bwMode="auto">
                  <a:xfrm>
                    <a:off x="2243" y="0"/>
                    <a:ext cx="737"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BY WHOM</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2707" name="Rectangle 252"/>
                  <p:cNvSpPr>
                    <a:spLocks noChangeArrowheads="1"/>
                  </p:cNvSpPr>
                  <p:nvPr/>
                </p:nvSpPr>
                <p:spPr bwMode="auto">
                  <a:xfrm>
                    <a:off x="2200" y="0"/>
                    <a:ext cx="82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2537" name="Group 259"/>
              <p:cNvGrpSpPr>
                <a:grpSpLocks/>
              </p:cNvGrpSpPr>
              <p:nvPr/>
            </p:nvGrpSpPr>
            <p:grpSpPr bwMode="auto">
              <a:xfrm>
                <a:off x="3023" y="0"/>
                <a:ext cx="1050" cy="403"/>
                <a:chOff x="3023" y="0"/>
                <a:chExt cx="1050" cy="403"/>
              </a:xfrm>
            </p:grpSpPr>
            <p:sp>
              <p:nvSpPr>
                <p:cNvPr id="22700" name="Rectangle 258"/>
                <p:cNvSpPr>
                  <a:spLocks noChangeArrowheads="1"/>
                </p:cNvSpPr>
                <p:nvPr/>
              </p:nvSpPr>
              <p:spPr bwMode="auto">
                <a:xfrm>
                  <a:off x="3023" y="0"/>
                  <a:ext cx="105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2701" name="Group 257"/>
                <p:cNvGrpSpPr>
                  <a:grpSpLocks/>
                </p:cNvGrpSpPr>
                <p:nvPr/>
              </p:nvGrpSpPr>
              <p:grpSpPr bwMode="auto">
                <a:xfrm>
                  <a:off x="3023" y="0"/>
                  <a:ext cx="1050" cy="403"/>
                  <a:chOff x="3023" y="0"/>
                  <a:chExt cx="1050" cy="403"/>
                </a:xfrm>
              </p:grpSpPr>
              <p:sp>
                <p:nvSpPr>
                  <p:cNvPr id="22702" name="Rectangle 191"/>
                  <p:cNvSpPr>
                    <a:spLocks noChangeArrowheads="1"/>
                  </p:cNvSpPr>
                  <p:nvPr/>
                </p:nvSpPr>
                <p:spPr bwMode="auto">
                  <a:xfrm>
                    <a:off x="3066" y="0"/>
                    <a:ext cx="96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WHEN USED</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2703" name="Rectangle 256"/>
                  <p:cNvSpPr>
                    <a:spLocks noChangeArrowheads="1"/>
                  </p:cNvSpPr>
                  <p:nvPr/>
                </p:nvSpPr>
                <p:spPr bwMode="auto">
                  <a:xfrm>
                    <a:off x="3023" y="0"/>
                    <a:ext cx="105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2538" name="Group 263"/>
              <p:cNvGrpSpPr>
                <a:grpSpLocks/>
              </p:cNvGrpSpPr>
              <p:nvPr/>
            </p:nvGrpSpPr>
            <p:grpSpPr bwMode="auto">
              <a:xfrm>
                <a:off x="4073" y="0"/>
                <a:ext cx="880" cy="403"/>
                <a:chOff x="4073" y="0"/>
                <a:chExt cx="880" cy="403"/>
              </a:xfrm>
            </p:grpSpPr>
            <p:sp>
              <p:nvSpPr>
                <p:cNvPr id="22696" name="Rectangle 262"/>
                <p:cNvSpPr>
                  <a:spLocks noChangeArrowheads="1"/>
                </p:cNvSpPr>
                <p:nvPr/>
              </p:nvSpPr>
              <p:spPr bwMode="auto">
                <a:xfrm>
                  <a:off x="4073" y="0"/>
                  <a:ext cx="880"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2697" name="Group 261"/>
                <p:cNvGrpSpPr>
                  <a:grpSpLocks/>
                </p:cNvGrpSpPr>
                <p:nvPr/>
              </p:nvGrpSpPr>
              <p:grpSpPr bwMode="auto">
                <a:xfrm>
                  <a:off x="4073" y="0"/>
                  <a:ext cx="880" cy="403"/>
                  <a:chOff x="4073" y="0"/>
                  <a:chExt cx="880" cy="403"/>
                </a:xfrm>
              </p:grpSpPr>
              <p:sp>
                <p:nvSpPr>
                  <p:cNvPr id="22698" name="Rectangle 192"/>
                  <p:cNvSpPr>
                    <a:spLocks noChangeArrowheads="1"/>
                  </p:cNvSpPr>
                  <p:nvPr/>
                </p:nvSpPr>
                <p:spPr bwMode="auto">
                  <a:xfrm>
                    <a:off x="4116" y="0"/>
                    <a:ext cx="794"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BY WHOM</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2699" name="Rectangle 260"/>
                  <p:cNvSpPr>
                    <a:spLocks noChangeArrowheads="1"/>
                  </p:cNvSpPr>
                  <p:nvPr/>
                </p:nvSpPr>
                <p:spPr bwMode="auto">
                  <a:xfrm>
                    <a:off x="4073" y="0"/>
                    <a:ext cx="88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2539" name="Group 267"/>
              <p:cNvGrpSpPr>
                <a:grpSpLocks/>
              </p:cNvGrpSpPr>
              <p:nvPr/>
            </p:nvGrpSpPr>
            <p:grpSpPr bwMode="auto">
              <a:xfrm>
                <a:off x="4953" y="0"/>
                <a:ext cx="1173" cy="403"/>
                <a:chOff x="4953" y="0"/>
                <a:chExt cx="1173" cy="403"/>
              </a:xfrm>
            </p:grpSpPr>
            <p:sp>
              <p:nvSpPr>
                <p:cNvPr id="22692" name="Rectangle 266"/>
                <p:cNvSpPr>
                  <a:spLocks noChangeArrowheads="1"/>
                </p:cNvSpPr>
                <p:nvPr/>
              </p:nvSpPr>
              <p:spPr bwMode="auto">
                <a:xfrm>
                  <a:off x="4953" y="0"/>
                  <a:ext cx="1173"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2693" name="Group 265"/>
                <p:cNvGrpSpPr>
                  <a:grpSpLocks/>
                </p:cNvGrpSpPr>
                <p:nvPr/>
              </p:nvGrpSpPr>
              <p:grpSpPr bwMode="auto">
                <a:xfrm>
                  <a:off x="4953" y="0"/>
                  <a:ext cx="1173" cy="403"/>
                  <a:chOff x="4953" y="0"/>
                  <a:chExt cx="1173" cy="403"/>
                </a:xfrm>
              </p:grpSpPr>
              <p:sp>
                <p:nvSpPr>
                  <p:cNvPr id="22694" name="Rectangle 193"/>
                  <p:cNvSpPr>
                    <a:spLocks noChangeArrowheads="1"/>
                  </p:cNvSpPr>
                  <p:nvPr/>
                </p:nvSpPr>
                <p:spPr bwMode="auto">
                  <a:xfrm>
                    <a:off x="4996" y="0"/>
                    <a:ext cx="1087"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LOCATION</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2695" name="Rectangle 264"/>
                  <p:cNvSpPr>
                    <a:spLocks noChangeArrowheads="1"/>
                  </p:cNvSpPr>
                  <p:nvPr/>
                </p:nvSpPr>
                <p:spPr bwMode="auto">
                  <a:xfrm>
                    <a:off x="4953" y="0"/>
                    <a:ext cx="117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2540" name="Group 271"/>
              <p:cNvGrpSpPr>
                <a:grpSpLocks/>
              </p:cNvGrpSpPr>
              <p:nvPr/>
            </p:nvGrpSpPr>
            <p:grpSpPr bwMode="auto">
              <a:xfrm>
                <a:off x="6126" y="0"/>
                <a:ext cx="653" cy="403"/>
                <a:chOff x="6126" y="0"/>
                <a:chExt cx="653" cy="403"/>
              </a:xfrm>
            </p:grpSpPr>
            <p:sp>
              <p:nvSpPr>
                <p:cNvPr id="22688" name="Rectangle 270"/>
                <p:cNvSpPr>
                  <a:spLocks noChangeArrowheads="1"/>
                </p:cNvSpPr>
                <p:nvPr/>
              </p:nvSpPr>
              <p:spPr bwMode="auto">
                <a:xfrm>
                  <a:off x="6126" y="0"/>
                  <a:ext cx="653"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nvGrpSpPr>
                <p:cNvPr id="22689" name="Group 269"/>
                <p:cNvGrpSpPr>
                  <a:grpSpLocks/>
                </p:cNvGrpSpPr>
                <p:nvPr/>
              </p:nvGrpSpPr>
              <p:grpSpPr bwMode="auto">
                <a:xfrm>
                  <a:off x="6126" y="0"/>
                  <a:ext cx="653" cy="403"/>
                  <a:chOff x="6126" y="0"/>
                  <a:chExt cx="653" cy="403"/>
                </a:xfrm>
              </p:grpSpPr>
              <p:sp>
                <p:nvSpPr>
                  <p:cNvPr id="22690" name="Rectangle 194"/>
                  <p:cNvSpPr>
                    <a:spLocks noChangeArrowheads="1"/>
                  </p:cNvSpPr>
                  <p:nvPr/>
                </p:nvSpPr>
                <p:spPr bwMode="auto">
                  <a:xfrm>
                    <a:off x="6169" y="0"/>
                    <a:ext cx="567" cy="403"/>
                  </a:xfrm>
                  <a:prstGeom prst="rect">
                    <a:avLst/>
                  </a:prstGeom>
                  <a:solidFill>
                    <a:srgbClr val="B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200">
                        <a:latin typeface="Arial" pitchFamily="34" charset="0"/>
                        <a:cs typeface="Times New Roman" pitchFamily="18" charset="0"/>
                      </a:rPr>
                      <a:t>OTHER</a:t>
                    </a:r>
                    <a:endParaRPr lang="en-AU" altLang="en-US" sz="1000">
                      <a:latin typeface="Arial" pitchFamily="34" charset="0"/>
                      <a:cs typeface="Times New Roman" pitchFamily="18" charset="0"/>
                    </a:endParaRPr>
                  </a:p>
                  <a:p>
                    <a:pPr algn="ctr"/>
                    <a:endParaRPr lang="en-AU" altLang="en-US">
                      <a:latin typeface="Arial" pitchFamily="34" charset="0"/>
                    </a:endParaRPr>
                  </a:p>
                </p:txBody>
              </p:sp>
              <p:sp>
                <p:nvSpPr>
                  <p:cNvPr id="22691" name="Rectangle 268"/>
                  <p:cNvSpPr>
                    <a:spLocks noChangeArrowheads="1"/>
                  </p:cNvSpPr>
                  <p:nvPr/>
                </p:nvSpPr>
                <p:spPr bwMode="auto">
                  <a:xfrm>
                    <a:off x="6126" y="0"/>
                    <a:ext cx="6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grpSp>
            <p:nvGrpSpPr>
              <p:cNvPr id="22541" name="Group 273"/>
              <p:cNvGrpSpPr>
                <a:grpSpLocks/>
              </p:cNvGrpSpPr>
              <p:nvPr/>
            </p:nvGrpSpPr>
            <p:grpSpPr bwMode="auto">
              <a:xfrm>
                <a:off x="0" y="403"/>
                <a:ext cx="1150" cy="808"/>
                <a:chOff x="0" y="403"/>
                <a:chExt cx="1150" cy="808"/>
              </a:xfrm>
            </p:grpSpPr>
            <p:sp>
              <p:nvSpPr>
                <p:cNvPr id="22686" name="Rectangle 195"/>
                <p:cNvSpPr>
                  <a:spLocks noChangeArrowheads="1"/>
                </p:cNvSpPr>
                <p:nvPr/>
              </p:nvSpPr>
              <p:spPr bwMode="auto">
                <a:xfrm>
                  <a:off x="43" y="403"/>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87" name="Rectangle 272"/>
                <p:cNvSpPr>
                  <a:spLocks noChangeArrowheads="1"/>
                </p:cNvSpPr>
                <p:nvPr/>
              </p:nvSpPr>
              <p:spPr bwMode="auto">
                <a:xfrm>
                  <a:off x="0" y="403"/>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42" name="Group 275"/>
              <p:cNvGrpSpPr>
                <a:grpSpLocks/>
              </p:cNvGrpSpPr>
              <p:nvPr/>
            </p:nvGrpSpPr>
            <p:grpSpPr bwMode="auto">
              <a:xfrm>
                <a:off x="1150" y="403"/>
                <a:ext cx="1050" cy="808"/>
                <a:chOff x="1150" y="403"/>
                <a:chExt cx="1050" cy="808"/>
              </a:xfrm>
            </p:grpSpPr>
            <p:sp>
              <p:nvSpPr>
                <p:cNvPr id="22684" name="Rectangle 196"/>
                <p:cNvSpPr>
                  <a:spLocks noChangeArrowheads="1"/>
                </p:cNvSpPr>
                <p:nvPr/>
              </p:nvSpPr>
              <p:spPr bwMode="auto">
                <a:xfrm>
                  <a:off x="1193" y="403"/>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85" name="Rectangle 274"/>
                <p:cNvSpPr>
                  <a:spLocks noChangeArrowheads="1"/>
                </p:cNvSpPr>
                <p:nvPr/>
              </p:nvSpPr>
              <p:spPr bwMode="auto">
                <a:xfrm>
                  <a:off x="1150" y="403"/>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43" name="Group 277"/>
              <p:cNvGrpSpPr>
                <a:grpSpLocks/>
              </p:cNvGrpSpPr>
              <p:nvPr/>
            </p:nvGrpSpPr>
            <p:grpSpPr bwMode="auto">
              <a:xfrm>
                <a:off x="2200" y="403"/>
                <a:ext cx="823" cy="808"/>
                <a:chOff x="2200" y="403"/>
                <a:chExt cx="823" cy="808"/>
              </a:xfrm>
            </p:grpSpPr>
            <p:sp>
              <p:nvSpPr>
                <p:cNvPr id="22682" name="Rectangle 197"/>
                <p:cNvSpPr>
                  <a:spLocks noChangeArrowheads="1"/>
                </p:cNvSpPr>
                <p:nvPr/>
              </p:nvSpPr>
              <p:spPr bwMode="auto">
                <a:xfrm>
                  <a:off x="2243" y="403"/>
                  <a:ext cx="73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83" name="Rectangle 276"/>
                <p:cNvSpPr>
                  <a:spLocks noChangeArrowheads="1"/>
                </p:cNvSpPr>
                <p:nvPr/>
              </p:nvSpPr>
              <p:spPr bwMode="auto">
                <a:xfrm>
                  <a:off x="2200" y="403"/>
                  <a:ext cx="82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44" name="Group 279"/>
              <p:cNvGrpSpPr>
                <a:grpSpLocks/>
              </p:cNvGrpSpPr>
              <p:nvPr/>
            </p:nvGrpSpPr>
            <p:grpSpPr bwMode="auto">
              <a:xfrm>
                <a:off x="3023" y="403"/>
                <a:ext cx="1050" cy="808"/>
                <a:chOff x="3023" y="403"/>
                <a:chExt cx="1050" cy="808"/>
              </a:xfrm>
            </p:grpSpPr>
            <p:sp>
              <p:nvSpPr>
                <p:cNvPr id="22680" name="Rectangle 198"/>
                <p:cNvSpPr>
                  <a:spLocks noChangeArrowheads="1"/>
                </p:cNvSpPr>
                <p:nvPr/>
              </p:nvSpPr>
              <p:spPr bwMode="auto">
                <a:xfrm>
                  <a:off x="3066" y="403"/>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81" name="Rectangle 278"/>
                <p:cNvSpPr>
                  <a:spLocks noChangeArrowheads="1"/>
                </p:cNvSpPr>
                <p:nvPr/>
              </p:nvSpPr>
              <p:spPr bwMode="auto">
                <a:xfrm>
                  <a:off x="3023" y="403"/>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45" name="Group 281"/>
              <p:cNvGrpSpPr>
                <a:grpSpLocks/>
              </p:cNvGrpSpPr>
              <p:nvPr/>
            </p:nvGrpSpPr>
            <p:grpSpPr bwMode="auto">
              <a:xfrm>
                <a:off x="4073" y="403"/>
                <a:ext cx="880" cy="808"/>
                <a:chOff x="4073" y="403"/>
                <a:chExt cx="880" cy="808"/>
              </a:xfrm>
            </p:grpSpPr>
            <p:sp>
              <p:nvSpPr>
                <p:cNvPr id="22678" name="Rectangle 199"/>
                <p:cNvSpPr>
                  <a:spLocks noChangeArrowheads="1"/>
                </p:cNvSpPr>
                <p:nvPr/>
              </p:nvSpPr>
              <p:spPr bwMode="auto">
                <a:xfrm>
                  <a:off x="4116" y="403"/>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79" name="Rectangle 280"/>
                <p:cNvSpPr>
                  <a:spLocks noChangeArrowheads="1"/>
                </p:cNvSpPr>
                <p:nvPr/>
              </p:nvSpPr>
              <p:spPr bwMode="auto">
                <a:xfrm>
                  <a:off x="4073" y="403"/>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46" name="Group 283"/>
              <p:cNvGrpSpPr>
                <a:grpSpLocks/>
              </p:cNvGrpSpPr>
              <p:nvPr/>
            </p:nvGrpSpPr>
            <p:grpSpPr bwMode="auto">
              <a:xfrm>
                <a:off x="4953" y="403"/>
                <a:ext cx="1173" cy="808"/>
                <a:chOff x="4953" y="403"/>
                <a:chExt cx="1173" cy="808"/>
              </a:xfrm>
            </p:grpSpPr>
            <p:sp>
              <p:nvSpPr>
                <p:cNvPr id="22676" name="Rectangle 200"/>
                <p:cNvSpPr>
                  <a:spLocks noChangeArrowheads="1"/>
                </p:cNvSpPr>
                <p:nvPr/>
              </p:nvSpPr>
              <p:spPr bwMode="auto">
                <a:xfrm>
                  <a:off x="4996" y="403"/>
                  <a:ext cx="108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77" name="Rectangle 282"/>
                <p:cNvSpPr>
                  <a:spLocks noChangeArrowheads="1"/>
                </p:cNvSpPr>
                <p:nvPr/>
              </p:nvSpPr>
              <p:spPr bwMode="auto">
                <a:xfrm>
                  <a:off x="4953" y="403"/>
                  <a:ext cx="117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47" name="Group 285"/>
              <p:cNvGrpSpPr>
                <a:grpSpLocks/>
              </p:cNvGrpSpPr>
              <p:nvPr/>
            </p:nvGrpSpPr>
            <p:grpSpPr bwMode="auto">
              <a:xfrm>
                <a:off x="6126" y="403"/>
                <a:ext cx="653" cy="808"/>
                <a:chOff x="6126" y="403"/>
                <a:chExt cx="653" cy="808"/>
              </a:xfrm>
            </p:grpSpPr>
            <p:sp>
              <p:nvSpPr>
                <p:cNvPr id="22674" name="Rectangle 201"/>
                <p:cNvSpPr>
                  <a:spLocks noChangeArrowheads="1"/>
                </p:cNvSpPr>
                <p:nvPr/>
              </p:nvSpPr>
              <p:spPr bwMode="auto">
                <a:xfrm>
                  <a:off x="6169" y="403"/>
                  <a:ext cx="56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75" name="Rectangle 284"/>
                <p:cNvSpPr>
                  <a:spLocks noChangeArrowheads="1"/>
                </p:cNvSpPr>
                <p:nvPr/>
              </p:nvSpPr>
              <p:spPr bwMode="auto">
                <a:xfrm>
                  <a:off x="6126" y="403"/>
                  <a:ext cx="65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48" name="Group 287"/>
              <p:cNvGrpSpPr>
                <a:grpSpLocks/>
              </p:cNvGrpSpPr>
              <p:nvPr/>
            </p:nvGrpSpPr>
            <p:grpSpPr bwMode="auto">
              <a:xfrm>
                <a:off x="0" y="1211"/>
                <a:ext cx="1150" cy="808"/>
                <a:chOff x="0" y="1211"/>
                <a:chExt cx="1150" cy="808"/>
              </a:xfrm>
            </p:grpSpPr>
            <p:sp>
              <p:nvSpPr>
                <p:cNvPr id="22672" name="Rectangle 202"/>
                <p:cNvSpPr>
                  <a:spLocks noChangeArrowheads="1"/>
                </p:cNvSpPr>
                <p:nvPr/>
              </p:nvSpPr>
              <p:spPr bwMode="auto">
                <a:xfrm>
                  <a:off x="43" y="1211"/>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73" name="Rectangle 286"/>
                <p:cNvSpPr>
                  <a:spLocks noChangeArrowheads="1"/>
                </p:cNvSpPr>
                <p:nvPr/>
              </p:nvSpPr>
              <p:spPr bwMode="auto">
                <a:xfrm>
                  <a:off x="0" y="1211"/>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49" name="Group 289"/>
              <p:cNvGrpSpPr>
                <a:grpSpLocks/>
              </p:cNvGrpSpPr>
              <p:nvPr/>
            </p:nvGrpSpPr>
            <p:grpSpPr bwMode="auto">
              <a:xfrm>
                <a:off x="1150" y="1211"/>
                <a:ext cx="1050" cy="808"/>
                <a:chOff x="1150" y="1211"/>
                <a:chExt cx="1050" cy="808"/>
              </a:xfrm>
            </p:grpSpPr>
            <p:sp>
              <p:nvSpPr>
                <p:cNvPr id="22670" name="Rectangle 203"/>
                <p:cNvSpPr>
                  <a:spLocks noChangeArrowheads="1"/>
                </p:cNvSpPr>
                <p:nvPr/>
              </p:nvSpPr>
              <p:spPr bwMode="auto">
                <a:xfrm>
                  <a:off x="1193" y="1211"/>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71" name="Rectangle 288"/>
                <p:cNvSpPr>
                  <a:spLocks noChangeArrowheads="1"/>
                </p:cNvSpPr>
                <p:nvPr/>
              </p:nvSpPr>
              <p:spPr bwMode="auto">
                <a:xfrm>
                  <a:off x="1150" y="1211"/>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50" name="Group 291"/>
              <p:cNvGrpSpPr>
                <a:grpSpLocks/>
              </p:cNvGrpSpPr>
              <p:nvPr/>
            </p:nvGrpSpPr>
            <p:grpSpPr bwMode="auto">
              <a:xfrm>
                <a:off x="2200" y="1211"/>
                <a:ext cx="823" cy="808"/>
                <a:chOff x="2200" y="1211"/>
                <a:chExt cx="823" cy="808"/>
              </a:xfrm>
            </p:grpSpPr>
            <p:sp>
              <p:nvSpPr>
                <p:cNvPr id="22668" name="Rectangle 204"/>
                <p:cNvSpPr>
                  <a:spLocks noChangeArrowheads="1"/>
                </p:cNvSpPr>
                <p:nvPr/>
              </p:nvSpPr>
              <p:spPr bwMode="auto">
                <a:xfrm>
                  <a:off x="2243" y="1211"/>
                  <a:ext cx="73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69" name="Rectangle 290"/>
                <p:cNvSpPr>
                  <a:spLocks noChangeArrowheads="1"/>
                </p:cNvSpPr>
                <p:nvPr/>
              </p:nvSpPr>
              <p:spPr bwMode="auto">
                <a:xfrm>
                  <a:off x="2200" y="1211"/>
                  <a:ext cx="82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51" name="Group 293"/>
              <p:cNvGrpSpPr>
                <a:grpSpLocks/>
              </p:cNvGrpSpPr>
              <p:nvPr/>
            </p:nvGrpSpPr>
            <p:grpSpPr bwMode="auto">
              <a:xfrm>
                <a:off x="3023" y="1211"/>
                <a:ext cx="1050" cy="808"/>
                <a:chOff x="3023" y="1211"/>
                <a:chExt cx="1050" cy="808"/>
              </a:xfrm>
            </p:grpSpPr>
            <p:sp>
              <p:nvSpPr>
                <p:cNvPr id="22666" name="Rectangle 205"/>
                <p:cNvSpPr>
                  <a:spLocks noChangeArrowheads="1"/>
                </p:cNvSpPr>
                <p:nvPr/>
              </p:nvSpPr>
              <p:spPr bwMode="auto">
                <a:xfrm>
                  <a:off x="3066" y="1211"/>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67" name="Rectangle 292"/>
                <p:cNvSpPr>
                  <a:spLocks noChangeArrowheads="1"/>
                </p:cNvSpPr>
                <p:nvPr/>
              </p:nvSpPr>
              <p:spPr bwMode="auto">
                <a:xfrm>
                  <a:off x="3023" y="1211"/>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52" name="Group 295"/>
              <p:cNvGrpSpPr>
                <a:grpSpLocks/>
              </p:cNvGrpSpPr>
              <p:nvPr/>
            </p:nvGrpSpPr>
            <p:grpSpPr bwMode="auto">
              <a:xfrm>
                <a:off x="4073" y="1211"/>
                <a:ext cx="880" cy="808"/>
                <a:chOff x="4073" y="1211"/>
                <a:chExt cx="880" cy="808"/>
              </a:xfrm>
            </p:grpSpPr>
            <p:sp>
              <p:nvSpPr>
                <p:cNvPr id="22664" name="Rectangle 206"/>
                <p:cNvSpPr>
                  <a:spLocks noChangeArrowheads="1"/>
                </p:cNvSpPr>
                <p:nvPr/>
              </p:nvSpPr>
              <p:spPr bwMode="auto">
                <a:xfrm>
                  <a:off x="4116" y="1211"/>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65" name="Rectangle 294"/>
                <p:cNvSpPr>
                  <a:spLocks noChangeArrowheads="1"/>
                </p:cNvSpPr>
                <p:nvPr/>
              </p:nvSpPr>
              <p:spPr bwMode="auto">
                <a:xfrm>
                  <a:off x="4073" y="1211"/>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53" name="Group 297"/>
              <p:cNvGrpSpPr>
                <a:grpSpLocks/>
              </p:cNvGrpSpPr>
              <p:nvPr/>
            </p:nvGrpSpPr>
            <p:grpSpPr bwMode="auto">
              <a:xfrm>
                <a:off x="4953" y="1211"/>
                <a:ext cx="1173" cy="808"/>
                <a:chOff x="4953" y="1211"/>
                <a:chExt cx="1173" cy="808"/>
              </a:xfrm>
            </p:grpSpPr>
            <p:sp>
              <p:nvSpPr>
                <p:cNvPr id="22662" name="Rectangle 207"/>
                <p:cNvSpPr>
                  <a:spLocks noChangeArrowheads="1"/>
                </p:cNvSpPr>
                <p:nvPr/>
              </p:nvSpPr>
              <p:spPr bwMode="auto">
                <a:xfrm>
                  <a:off x="4996" y="1211"/>
                  <a:ext cx="108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63" name="Rectangle 296"/>
                <p:cNvSpPr>
                  <a:spLocks noChangeArrowheads="1"/>
                </p:cNvSpPr>
                <p:nvPr/>
              </p:nvSpPr>
              <p:spPr bwMode="auto">
                <a:xfrm>
                  <a:off x="4953" y="1211"/>
                  <a:ext cx="117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54" name="Group 299"/>
              <p:cNvGrpSpPr>
                <a:grpSpLocks/>
              </p:cNvGrpSpPr>
              <p:nvPr/>
            </p:nvGrpSpPr>
            <p:grpSpPr bwMode="auto">
              <a:xfrm>
                <a:off x="6126" y="1211"/>
                <a:ext cx="653" cy="808"/>
                <a:chOff x="6126" y="1211"/>
                <a:chExt cx="653" cy="808"/>
              </a:xfrm>
            </p:grpSpPr>
            <p:sp>
              <p:nvSpPr>
                <p:cNvPr id="22660" name="Rectangle 208"/>
                <p:cNvSpPr>
                  <a:spLocks noChangeArrowheads="1"/>
                </p:cNvSpPr>
                <p:nvPr/>
              </p:nvSpPr>
              <p:spPr bwMode="auto">
                <a:xfrm>
                  <a:off x="6169" y="1211"/>
                  <a:ext cx="56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61" name="Rectangle 298"/>
                <p:cNvSpPr>
                  <a:spLocks noChangeArrowheads="1"/>
                </p:cNvSpPr>
                <p:nvPr/>
              </p:nvSpPr>
              <p:spPr bwMode="auto">
                <a:xfrm>
                  <a:off x="6126" y="1211"/>
                  <a:ext cx="65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55" name="Group 301"/>
              <p:cNvGrpSpPr>
                <a:grpSpLocks/>
              </p:cNvGrpSpPr>
              <p:nvPr/>
            </p:nvGrpSpPr>
            <p:grpSpPr bwMode="auto">
              <a:xfrm>
                <a:off x="0" y="2019"/>
                <a:ext cx="1150" cy="808"/>
                <a:chOff x="0" y="2019"/>
                <a:chExt cx="1150" cy="808"/>
              </a:xfrm>
            </p:grpSpPr>
            <p:sp>
              <p:nvSpPr>
                <p:cNvPr id="22658" name="Rectangle 209"/>
                <p:cNvSpPr>
                  <a:spLocks noChangeArrowheads="1"/>
                </p:cNvSpPr>
                <p:nvPr/>
              </p:nvSpPr>
              <p:spPr bwMode="auto">
                <a:xfrm>
                  <a:off x="43" y="2019"/>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59" name="Rectangle 300"/>
                <p:cNvSpPr>
                  <a:spLocks noChangeArrowheads="1"/>
                </p:cNvSpPr>
                <p:nvPr/>
              </p:nvSpPr>
              <p:spPr bwMode="auto">
                <a:xfrm>
                  <a:off x="0" y="2019"/>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56" name="Group 303"/>
              <p:cNvGrpSpPr>
                <a:grpSpLocks/>
              </p:cNvGrpSpPr>
              <p:nvPr/>
            </p:nvGrpSpPr>
            <p:grpSpPr bwMode="auto">
              <a:xfrm>
                <a:off x="1150" y="2019"/>
                <a:ext cx="1050" cy="808"/>
                <a:chOff x="1150" y="2019"/>
                <a:chExt cx="1050" cy="808"/>
              </a:xfrm>
            </p:grpSpPr>
            <p:sp>
              <p:nvSpPr>
                <p:cNvPr id="22656" name="Rectangle 210"/>
                <p:cNvSpPr>
                  <a:spLocks noChangeArrowheads="1"/>
                </p:cNvSpPr>
                <p:nvPr/>
              </p:nvSpPr>
              <p:spPr bwMode="auto">
                <a:xfrm>
                  <a:off x="1193" y="2019"/>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57" name="Rectangle 302"/>
                <p:cNvSpPr>
                  <a:spLocks noChangeArrowheads="1"/>
                </p:cNvSpPr>
                <p:nvPr/>
              </p:nvSpPr>
              <p:spPr bwMode="auto">
                <a:xfrm>
                  <a:off x="1150" y="2019"/>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57" name="Group 305"/>
              <p:cNvGrpSpPr>
                <a:grpSpLocks/>
              </p:cNvGrpSpPr>
              <p:nvPr/>
            </p:nvGrpSpPr>
            <p:grpSpPr bwMode="auto">
              <a:xfrm>
                <a:off x="2200" y="2019"/>
                <a:ext cx="823" cy="808"/>
                <a:chOff x="2200" y="2019"/>
                <a:chExt cx="823" cy="808"/>
              </a:xfrm>
            </p:grpSpPr>
            <p:sp>
              <p:nvSpPr>
                <p:cNvPr id="22654" name="Rectangle 211"/>
                <p:cNvSpPr>
                  <a:spLocks noChangeArrowheads="1"/>
                </p:cNvSpPr>
                <p:nvPr/>
              </p:nvSpPr>
              <p:spPr bwMode="auto">
                <a:xfrm>
                  <a:off x="2243" y="2019"/>
                  <a:ext cx="73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55" name="Rectangle 304"/>
                <p:cNvSpPr>
                  <a:spLocks noChangeArrowheads="1"/>
                </p:cNvSpPr>
                <p:nvPr/>
              </p:nvSpPr>
              <p:spPr bwMode="auto">
                <a:xfrm>
                  <a:off x="2200" y="2019"/>
                  <a:ext cx="82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58" name="Group 307"/>
              <p:cNvGrpSpPr>
                <a:grpSpLocks/>
              </p:cNvGrpSpPr>
              <p:nvPr/>
            </p:nvGrpSpPr>
            <p:grpSpPr bwMode="auto">
              <a:xfrm>
                <a:off x="3023" y="2019"/>
                <a:ext cx="1050" cy="808"/>
                <a:chOff x="3023" y="2019"/>
                <a:chExt cx="1050" cy="808"/>
              </a:xfrm>
            </p:grpSpPr>
            <p:sp>
              <p:nvSpPr>
                <p:cNvPr id="22652" name="Rectangle 212"/>
                <p:cNvSpPr>
                  <a:spLocks noChangeArrowheads="1"/>
                </p:cNvSpPr>
                <p:nvPr/>
              </p:nvSpPr>
              <p:spPr bwMode="auto">
                <a:xfrm>
                  <a:off x="3066" y="2019"/>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53" name="Rectangle 306"/>
                <p:cNvSpPr>
                  <a:spLocks noChangeArrowheads="1"/>
                </p:cNvSpPr>
                <p:nvPr/>
              </p:nvSpPr>
              <p:spPr bwMode="auto">
                <a:xfrm>
                  <a:off x="3023" y="2019"/>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59" name="Group 309"/>
              <p:cNvGrpSpPr>
                <a:grpSpLocks/>
              </p:cNvGrpSpPr>
              <p:nvPr/>
            </p:nvGrpSpPr>
            <p:grpSpPr bwMode="auto">
              <a:xfrm>
                <a:off x="4073" y="2019"/>
                <a:ext cx="880" cy="808"/>
                <a:chOff x="4073" y="2019"/>
                <a:chExt cx="880" cy="808"/>
              </a:xfrm>
            </p:grpSpPr>
            <p:sp>
              <p:nvSpPr>
                <p:cNvPr id="22650" name="Rectangle 213"/>
                <p:cNvSpPr>
                  <a:spLocks noChangeArrowheads="1"/>
                </p:cNvSpPr>
                <p:nvPr/>
              </p:nvSpPr>
              <p:spPr bwMode="auto">
                <a:xfrm>
                  <a:off x="4116" y="2019"/>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51" name="Rectangle 308"/>
                <p:cNvSpPr>
                  <a:spLocks noChangeArrowheads="1"/>
                </p:cNvSpPr>
                <p:nvPr/>
              </p:nvSpPr>
              <p:spPr bwMode="auto">
                <a:xfrm>
                  <a:off x="4073" y="2019"/>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60" name="Group 311"/>
              <p:cNvGrpSpPr>
                <a:grpSpLocks/>
              </p:cNvGrpSpPr>
              <p:nvPr/>
            </p:nvGrpSpPr>
            <p:grpSpPr bwMode="auto">
              <a:xfrm>
                <a:off x="4953" y="2019"/>
                <a:ext cx="1173" cy="808"/>
                <a:chOff x="4953" y="2019"/>
                <a:chExt cx="1173" cy="808"/>
              </a:xfrm>
            </p:grpSpPr>
            <p:sp>
              <p:nvSpPr>
                <p:cNvPr id="22648" name="Rectangle 214"/>
                <p:cNvSpPr>
                  <a:spLocks noChangeArrowheads="1"/>
                </p:cNvSpPr>
                <p:nvPr/>
              </p:nvSpPr>
              <p:spPr bwMode="auto">
                <a:xfrm>
                  <a:off x="4996" y="2019"/>
                  <a:ext cx="108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49" name="Rectangle 310"/>
                <p:cNvSpPr>
                  <a:spLocks noChangeArrowheads="1"/>
                </p:cNvSpPr>
                <p:nvPr/>
              </p:nvSpPr>
              <p:spPr bwMode="auto">
                <a:xfrm>
                  <a:off x="4953" y="2019"/>
                  <a:ext cx="117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61" name="Group 313"/>
              <p:cNvGrpSpPr>
                <a:grpSpLocks/>
              </p:cNvGrpSpPr>
              <p:nvPr/>
            </p:nvGrpSpPr>
            <p:grpSpPr bwMode="auto">
              <a:xfrm>
                <a:off x="6126" y="2019"/>
                <a:ext cx="653" cy="808"/>
                <a:chOff x="6126" y="2019"/>
                <a:chExt cx="653" cy="808"/>
              </a:xfrm>
            </p:grpSpPr>
            <p:sp>
              <p:nvSpPr>
                <p:cNvPr id="22646" name="Rectangle 215"/>
                <p:cNvSpPr>
                  <a:spLocks noChangeArrowheads="1"/>
                </p:cNvSpPr>
                <p:nvPr/>
              </p:nvSpPr>
              <p:spPr bwMode="auto">
                <a:xfrm>
                  <a:off x="6169" y="2019"/>
                  <a:ext cx="56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47" name="Rectangle 312"/>
                <p:cNvSpPr>
                  <a:spLocks noChangeArrowheads="1"/>
                </p:cNvSpPr>
                <p:nvPr/>
              </p:nvSpPr>
              <p:spPr bwMode="auto">
                <a:xfrm>
                  <a:off x="6126" y="2019"/>
                  <a:ext cx="65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62" name="Group 315"/>
              <p:cNvGrpSpPr>
                <a:grpSpLocks/>
              </p:cNvGrpSpPr>
              <p:nvPr/>
            </p:nvGrpSpPr>
            <p:grpSpPr bwMode="auto">
              <a:xfrm>
                <a:off x="0" y="2827"/>
                <a:ext cx="1150" cy="808"/>
                <a:chOff x="0" y="2827"/>
                <a:chExt cx="1150" cy="808"/>
              </a:xfrm>
            </p:grpSpPr>
            <p:sp>
              <p:nvSpPr>
                <p:cNvPr id="22644" name="Rectangle 216"/>
                <p:cNvSpPr>
                  <a:spLocks noChangeArrowheads="1"/>
                </p:cNvSpPr>
                <p:nvPr/>
              </p:nvSpPr>
              <p:spPr bwMode="auto">
                <a:xfrm>
                  <a:off x="43" y="2827"/>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45" name="Rectangle 314"/>
                <p:cNvSpPr>
                  <a:spLocks noChangeArrowheads="1"/>
                </p:cNvSpPr>
                <p:nvPr/>
              </p:nvSpPr>
              <p:spPr bwMode="auto">
                <a:xfrm>
                  <a:off x="0" y="2827"/>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63" name="Group 317"/>
              <p:cNvGrpSpPr>
                <a:grpSpLocks/>
              </p:cNvGrpSpPr>
              <p:nvPr/>
            </p:nvGrpSpPr>
            <p:grpSpPr bwMode="auto">
              <a:xfrm>
                <a:off x="1150" y="2827"/>
                <a:ext cx="1050" cy="808"/>
                <a:chOff x="1150" y="2827"/>
                <a:chExt cx="1050" cy="808"/>
              </a:xfrm>
            </p:grpSpPr>
            <p:sp>
              <p:nvSpPr>
                <p:cNvPr id="22642" name="Rectangle 217"/>
                <p:cNvSpPr>
                  <a:spLocks noChangeArrowheads="1"/>
                </p:cNvSpPr>
                <p:nvPr/>
              </p:nvSpPr>
              <p:spPr bwMode="auto">
                <a:xfrm>
                  <a:off x="1193" y="2827"/>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43" name="Rectangle 316"/>
                <p:cNvSpPr>
                  <a:spLocks noChangeArrowheads="1"/>
                </p:cNvSpPr>
                <p:nvPr/>
              </p:nvSpPr>
              <p:spPr bwMode="auto">
                <a:xfrm>
                  <a:off x="1150" y="2827"/>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64" name="Group 319"/>
              <p:cNvGrpSpPr>
                <a:grpSpLocks/>
              </p:cNvGrpSpPr>
              <p:nvPr/>
            </p:nvGrpSpPr>
            <p:grpSpPr bwMode="auto">
              <a:xfrm>
                <a:off x="2200" y="2827"/>
                <a:ext cx="823" cy="808"/>
                <a:chOff x="2200" y="2827"/>
                <a:chExt cx="823" cy="808"/>
              </a:xfrm>
            </p:grpSpPr>
            <p:sp>
              <p:nvSpPr>
                <p:cNvPr id="22640" name="Rectangle 218"/>
                <p:cNvSpPr>
                  <a:spLocks noChangeArrowheads="1"/>
                </p:cNvSpPr>
                <p:nvPr/>
              </p:nvSpPr>
              <p:spPr bwMode="auto">
                <a:xfrm>
                  <a:off x="2243" y="2827"/>
                  <a:ext cx="73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41" name="Rectangle 318"/>
                <p:cNvSpPr>
                  <a:spLocks noChangeArrowheads="1"/>
                </p:cNvSpPr>
                <p:nvPr/>
              </p:nvSpPr>
              <p:spPr bwMode="auto">
                <a:xfrm>
                  <a:off x="2200" y="2827"/>
                  <a:ext cx="82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65" name="Group 321"/>
              <p:cNvGrpSpPr>
                <a:grpSpLocks/>
              </p:cNvGrpSpPr>
              <p:nvPr/>
            </p:nvGrpSpPr>
            <p:grpSpPr bwMode="auto">
              <a:xfrm>
                <a:off x="3023" y="2827"/>
                <a:ext cx="1050" cy="808"/>
                <a:chOff x="3023" y="2827"/>
                <a:chExt cx="1050" cy="808"/>
              </a:xfrm>
            </p:grpSpPr>
            <p:sp>
              <p:nvSpPr>
                <p:cNvPr id="22638" name="Rectangle 219"/>
                <p:cNvSpPr>
                  <a:spLocks noChangeArrowheads="1"/>
                </p:cNvSpPr>
                <p:nvPr/>
              </p:nvSpPr>
              <p:spPr bwMode="auto">
                <a:xfrm>
                  <a:off x="3066" y="2827"/>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39" name="Rectangle 320"/>
                <p:cNvSpPr>
                  <a:spLocks noChangeArrowheads="1"/>
                </p:cNvSpPr>
                <p:nvPr/>
              </p:nvSpPr>
              <p:spPr bwMode="auto">
                <a:xfrm>
                  <a:off x="3023" y="2827"/>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66" name="Group 323"/>
              <p:cNvGrpSpPr>
                <a:grpSpLocks/>
              </p:cNvGrpSpPr>
              <p:nvPr/>
            </p:nvGrpSpPr>
            <p:grpSpPr bwMode="auto">
              <a:xfrm>
                <a:off x="4073" y="2827"/>
                <a:ext cx="880" cy="808"/>
                <a:chOff x="4073" y="2827"/>
                <a:chExt cx="880" cy="808"/>
              </a:xfrm>
            </p:grpSpPr>
            <p:sp>
              <p:nvSpPr>
                <p:cNvPr id="22636" name="Rectangle 220"/>
                <p:cNvSpPr>
                  <a:spLocks noChangeArrowheads="1"/>
                </p:cNvSpPr>
                <p:nvPr/>
              </p:nvSpPr>
              <p:spPr bwMode="auto">
                <a:xfrm>
                  <a:off x="4116" y="2827"/>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37" name="Rectangle 322"/>
                <p:cNvSpPr>
                  <a:spLocks noChangeArrowheads="1"/>
                </p:cNvSpPr>
                <p:nvPr/>
              </p:nvSpPr>
              <p:spPr bwMode="auto">
                <a:xfrm>
                  <a:off x="4073" y="2827"/>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67" name="Group 325"/>
              <p:cNvGrpSpPr>
                <a:grpSpLocks/>
              </p:cNvGrpSpPr>
              <p:nvPr/>
            </p:nvGrpSpPr>
            <p:grpSpPr bwMode="auto">
              <a:xfrm>
                <a:off x="4953" y="2827"/>
                <a:ext cx="1173" cy="808"/>
                <a:chOff x="4953" y="2827"/>
                <a:chExt cx="1173" cy="808"/>
              </a:xfrm>
            </p:grpSpPr>
            <p:sp>
              <p:nvSpPr>
                <p:cNvPr id="22634" name="Rectangle 221"/>
                <p:cNvSpPr>
                  <a:spLocks noChangeArrowheads="1"/>
                </p:cNvSpPr>
                <p:nvPr/>
              </p:nvSpPr>
              <p:spPr bwMode="auto">
                <a:xfrm>
                  <a:off x="4996" y="2827"/>
                  <a:ext cx="108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35" name="Rectangle 324"/>
                <p:cNvSpPr>
                  <a:spLocks noChangeArrowheads="1"/>
                </p:cNvSpPr>
                <p:nvPr/>
              </p:nvSpPr>
              <p:spPr bwMode="auto">
                <a:xfrm>
                  <a:off x="4953" y="2827"/>
                  <a:ext cx="117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68" name="Group 327"/>
              <p:cNvGrpSpPr>
                <a:grpSpLocks/>
              </p:cNvGrpSpPr>
              <p:nvPr/>
            </p:nvGrpSpPr>
            <p:grpSpPr bwMode="auto">
              <a:xfrm>
                <a:off x="6126" y="2827"/>
                <a:ext cx="653" cy="808"/>
                <a:chOff x="6126" y="2827"/>
                <a:chExt cx="653" cy="808"/>
              </a:xfrm>
            </p:grpSpPr>
            <p:sp>
              <p:nvSpPr>
                <p:cNvPr id="22632" name="Rectangle 222"/>
                <p:cNvSpPr>
                  <a:spLocks noChangeArrowheads="1"/>
                </p:cNvSpPr>
                <p:nvPr/>
              </p:nvSpPr>
              <p:spPr bwMode="auto">
                <a:xfrm>
                  <a:off x="6169" y="2827"/>
                  <a:ext cx="56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33" name="Rectangle 326"/>
                <p:cNvSpPr>
                  <a:spLocks noChangeArrowheads="1"/>
                </p:cNvSpPr>
                <p:nvPr/>
              </p:nvSpPr>
              <p:spPr bwMode="auto">
                <a:xfrm>
                  <a:off x="6126" y="2827"/>
                  <a:ext cx="65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69" name="Group 329"/>
              <p:cNvGrpSpPr>
                <a:grpSpLocks/>
              </p:cNvGrpSpPr>
              <p:nvPr/>
            </p:nvGrpSpPr>
            <p:grpSpPr bwMode="auto">
              <a:xfrm>
                <a:off x="0" y="3635"/>
                <a:ext cx="1150" cy="808"/>
                <a:chOff x="0" y="3635"/>
                <a:chExt cx="1150" cy="808"/>
              </a:xfrm>
            </p:grpSpPr>
            <p:sp>
              <p:nvSpPr>
                <p:cNvPr id="22630" name="Rectangle 223"/>
                <p:cNvSpPr>
                  <a:spLocks noChangeArrowheads="1"/>
                </p:cNvSpPr>
                <p:nvPr/>
              </p:nvSpPr>
              <p:spPr bwMode="auto">
                <a:xfrm>
                  <a:off x="43" y="3635"/>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31" name="Rectangle 328"/>
                <p:cNvSpPr>
                  <a:spLocks noChangeArrowheads="1"/>
                </p:cNvSpPr>
                <p:nvPr/>
              </p:nvSpPr>
              <p:spPr bwMode="auto">
                <a:xfrm>
                  <a:off x="0" y="3635"/>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70" name="Group 331"/>
              <p:cNvGrpSpPr>
                <a:grpSpLocks/>
              </p:cNvGrpSpPr>
              <p:nvPr/>
            </p:nvGrpSpPr>
            <p:grpSpPr bwMode="auto">
              <a:xfrm>
                <a:off x="1150" y="3635"/>
                <a:ext cx="1050" cy="808"/>
                <a:chOff x="1150" y="3635"/>
                <a:chExt cx="1050" cy="808"/>
              </a:xfrm>
            </p:grpSpPr>
            <p:sp>
              <p:nvSpPr>
                <p:cNvPr id="22628" name="Rectangle 224"/>
                <p:cNvSpPr>
                  <a:spLocks noChangeArrowheads="1"/>
                </p:cNvSpPr>
                <p:nvPr/>
              </p:nvSpPr>
              <p:spPr bwMode="auto">
                <a:xfrm>
                  <a:off x="1193" y="3635"/>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29" name="Rectangle 330"/>
                <p:cNvSpPr>
                  <a:spLocks noChangeArrowheads="1"/>
                </p:cNvSpPr>
                <p:nvPr/>
              </p:nvSpPr>
              <p:spPr bwMode="auto">
                <a:xfrm>
                  <a:off x="1150" y="3635"/>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71" name="Group 333"/>
              <p:cNvGrpSpPr>
                <a:grpSpLocks/>
              </p:cNvGrpSpPr>
              <p:nvPr/>
            </p:nvGrpSpPr>
            <p:grpSpPr bwMode="auto">
              <a:xfrm>
                <a:off x="2200" y="3635"/>
                <a:ext cx="823" cy="808"/>
                <a:chOff x="2200" y="3635"/>
                <a:chExt cx="823" cy="808"/>
              </a:xfrm>
            </p:grpSpPr>
            <p:sp>
              <p:nvSpPr>
                <p:cNvPr id="22626" name="Rectangle 225"/>
                <p:cNvSpPr>
                  <a:spLocks noChangeArrowheads="1"/>
                </p:cNvSpPr>
                <p:nvPr/>
              </p:nvSpPr>
              <p:spPr bwMode="auto">
                <a:xfrm>
                  <a:off x="2243" y="3635"/>
                  <a:ext cx="73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27" name="Rectangle 332"/>
                <p:cNvSpPr>
                  <a:spLocks noChangeArrowheads="1"/>
                </p:cNvSpPr>
                <p:nvPr/>
              </p:nvSpPr>
              <p:spPr bwMode="auto">
                <a:xfrm>
                  <a:off x="2200" y="3635"/>
                  <a:ext cx="82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72" name="Group 335"/>
              <p:cNvGrpSpPr>
                <a:grpSpLocks/>
              </p:cNvGrpSpPr>
              <p:nvPr/>
            </p:nvGrpSpPr>
            <p:grpSpPr bwMode="auto">
              <a:xfrm>
                <a:off x="3023" y="3635"/>
                <a:ext cx="1050" cy="808"/>
                <a:chOff x="3023" y="3635"/>
                <a:chExt cx="1050" cy="808"/>
              </a:xfrm>
            </p:grpSpPr>
            <p:sp>
              <p:nvSpPr>
                <p:cNvPr id="22624" name="Rectangle 226"/>
                <p:cNvSpPr>
                  <a:spLocks noChangeArrowheads="1"/>
                </p:cNvSpPr>
                <p:nvPr/>
              </p:nvSpPr>
              <p:spPr bwMode="auto">
                <a:xfrm>
                  <a:off x="3066" y="3635"/>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25" name="Rectangle 334"/>
                <p:cNvSpPr>
                  <a:spLocks noChangeArrowheads="1"/>
                </p:cNvSpPr>
                <p:nvPr/>
              </p:nvSpPr>
              <p:spPr bwMode="auto">
                <a:xfrm>
                  <a:off x="3023" y="3635"/>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73" name="Group 337"/>
              <p:cNvGrpSpPr>
                <a:grpSpLocks/>
              </p:cNvGrpSpPr>
              <p:nvPr/>
            </p:nvGrpSpPr>
            <p:grpSpPr bwMode="auto">
              <a:xfrm>
                <a:off x="4073" y="3635"/>
                <a:ext cx="880" cy="808"/>
                <a:chOff x="4073" y="3635"/>
                <a:chExt cx="880" cy="808"/>
              </a:xfrm>
            </p:grpSpPr>
            <p:sp>
              <p:nvSpPr>
                <p:cNvPr id="22622" name="Rectangle 227"/>
                <p:cNvSpPr>
                  <a:spLocks noChangeArrowheads="1"/>
                </p:cNvSpPr>
                <p:nvPr/>
              </p:nvSpPr>
              <p:spPr bwMode="auto">
                <a:xfrm>
                  <a:off x="4116" y="3635"/>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23" name="Rectangle 336"/>
                <p:cNvSpPr>
                  <a:spLocks noChangeArrowheads="1"/>
                </p:cNvSpPr>
                <p:nvPr/>
              </p:nvSpPr>
              <p:spPr bwMode="auto">
                <a:xfrm>
                  <a:off x="4073" y="3635"/>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74" name="Group 339"/>
              <p:cNvGrpSpPr>
                <a:grpSpLocks/>
              </p:cNvGrpSpPr>
              <p:nvPr/>
            </p:nvGrpSpPr>
            <p:grpSpPr bwMode="auto">
              <a:xfrm>
                <a:off x="4953" y="3635"/>
                <a:ext cx="1173" cy="808"/>
                <a:chOff x="4953" y="3635"/>
                <a:chExt cx="1173" cy="808"/>
              </a:xfrm>
            </p:grpSpPr>
            <p:sp>
              <p:nvSpPr>
                <p:cNvPr id="22620" name="Rectangle 228"/>
                <p:cNvSpPr>
                  <a:spLocks noChangeArrowheads="1"/>
                </p:cNvSpPr>
                <p:nvPr/>
              </p:nvSpPr>
              <p:spPr bwMode="auto">
                <a:xfrm>
                  <a:off x="4996" y="3635"/>
                  <a:ext cx="108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21" name="Rectangle 338"/>
                <p:cNvSpPr>
                  <a:spLocks noChangeArrowheads="1"/>
                </p:cNvSpPr>
                <p:nvPr/>
              </p:nvSpPr>
              <p:spPr bwMode="auto">
                <a:xfrm>
                  <a:off x="4953" y="3635"/>
                  <a:ext cx="117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75" name="Group 341"/>
              <p:cNvGrpSpPr>
                <a:grpSpLocks/>
              </p:cNvGrpSpPr>
              <p:nvPr/>
            </p:nvGrpSpPr>
            <p:grpSpPr bwMode="auto">
              <a:xfrm>
                <a:off x="6126" y="3635"/>
                <a:ext cx="653" cy="808"/>
                <a:chOff x="6126" y="3635"/>
                <a:chExt cx="653" cy="808"/>
              </a:xfrm>
            </p:grpSpPr>
            <p:sp>
              <p:nvSpPr>
                <p:cNvPr id="22618" name="Rectangle 229"/>
                <p:cNvSpPr>
                  <a:spLocks noChangeArrowheads="1"/>
                </p:cNvSpPr>
                <p:nvPr/>
              </p:nvSpPr>
              <p:spPr bwMode="auto">
                <a:xfrm>
                  <a:off x="6169" y="3635"/>
                  <a:ext cx="56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19" name="Rectangle 340"/>
                <p:cNvSpPr>
                  <a:spLocks noChangeArrowheads="1"/>
                </p:cNvSpPr>
                <p:nvPr/>
              </p:nvSpPr>
              <p:spPr bwMode="auto">
                <a:xfrm>
                  <a:off x="6126" y="3635"/>
                  <a:ext cx="65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76" name="Group 343"/>
              <p:cNvGrpSpPr>
                <a:grpSpLocks/>
              </p:cNvGrpSpPr>
              <p:nvPr/>
            </p:nvGrpSpPr>
            <p:grpSpPr bwMode="auto">
              <a:xfrm>
                <a:off x="0" y="4443"/>
                <a:ext cx="1150" cy="808"/>
                <a:chOff x="0" y="4443"/>
                <a:chExt cx="1150" cy="808"/>
              </a:xfrm>
            </p:grpSpPr>
            <p:sp>
              <p:nvSpPr>
                <p:cNvPr id="22616" name="Rectangle 230"/>
                <p:cNvSpPr>
                  <a:spLocks noChangeArrowheads="1"/>
                </p:cNvSpPr>
                <p:nvPr/>
              </p:nvSpPr>
              <p:spPr bwMode="auto">
                <a:xfrm>
                  <a:off x="43" y="4443"/>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17" name="Rectangle 342"/>
                <p:cNvSpPr>
                  <a:spLocks noChangeArrowheads="1"/>
                </p:cNvSpPr>
                <p:nvPr/>
              </p:nvSpPr>
              <p:spPr bwMode="auto">
                <a:xfrm>
                  <a:off x="0" y="4443"/>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77" name="Group 345"/>
              <p:cNvGrpSpPr>
                <a:grpSpLocks/>
              </p:cNvGrpSpPr>
              <p:nvPr/>
            </p:nvGrpSpPr>
            <p:grpSpPr bwMode="auto">
              <a:xfrm>
                <a:off x="1150" y="4443"/>
                <a:ext cx="1050" cy="808"/>
                <a:chOff x="1150" y="4443"/>
                <a:chExt cx="1050" cy="808"/>
              </a:xfrm>
            </p:grpSpPr>
            <p:sp>
              <p:nvSpPr>
                <p:cNvPr id="22614" name="Rectangle 231"/>
                <p:cNvSpPr>
                  <a:spLocks noChangeArrowheads="1"/>
                </p:cNvSpPr>
                <p:nvPr/>
              </p:nvSpPr>
              <p:spPr bwMode="auto">
                <a:xfrm>
                  <a:off x="1193" y="4443"/>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15" name="Rectangle 344"/>
                <p:cNvSpPr>
                  <a:spLocks noChangeArrowheads="1"/>
                </p:cNvSpPr>
                <p:nvPr/>
              </p:nvSpPr>
              <p:spPr bwMode="auto">
                <a:xfrm>
                  <a:off x="1150" y="4443"/>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78" name="Group 347"/>
              <p:cNvGrpSpPr>
                <a:grpSpLocks/>
              </p:cNvGrpSpPr>
              <p:nvPr/>
            </p:nvGrpSpPr>
            <p:grpSpPr bwMode="auto">
              <a:xfrm>
                <a:off x="2200" y="4443"/>
                <a:ext cx="823" cy="808"/>
                <a:chOff x="2200" y="4443"/>
                <a:chExt cx="823" cy="808"/>
              </a:xfrm>
            </p:grpSpPr>
            <p:sp>
              <p:nvSpPr>
                <p:cNvPr id="22612" name="Rectangle 232"/>
                <p:cNvSpPr>
                  <a:spLocks noChangeArrowheads="1"/>
                </p:cNvSpPr>
                <p:nvPr/>
              </p:nvSpPr>
              <p:spPr bwMode="auto">
                <a:xfrm>
                  <a:off x="2243" y="4443"/>
                  <a:ext cx="73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13" name="Rectangle 346"/>
                <p:cNvSpPr>
                  <a:spLocks noChangeArrowheads="1"/>
                </p:cNvSpPr>
                <p:nvPr/>
              </p:nvSpPr>
              <p:spPr bwMode="auto">
                <a:xfrm>
                  <a:off x="2200" y="4443"/>
                  <a:ext cx="82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79" name="Group 349"/>
              <p:cNvGrpSpPr>
                <a:grpSpLocks/>
              </p:cNvGrpSpPr>
              <p:nvPr/>
            </p:nvGrpSpPr>
            <p:grpSpPr bwMode="auto">
              <a:xfrm>
                <a:off x="3023" y="4443"/>
                <a:ext cx="1050" cy="808"/>
                <a:chOff x="3023" y="4443"/>
                <a:chExt cx="1050" cy="808"/>
              </a:xfrm>
            </p:grpSpPr>
            <p:sp>
              <p:nvSpPr>
                <p:cNvPr id="22610" name="Rectangle 233"/>
                <p:cNvSpPr>
                  <a:spLocks noChangeArrowheads="1"/>
                </p:cNvSpPr>
                <p:nvPr/>
              </p:nvSpPr>
              <p:spPr bwMode="auto">
                <a:xfrm>
                  <a:off x="3066" y="4443"/>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11" name="Rectangle 348"/>
                <p:cNvSpPr>
                  <a:spLocks noChangeArrowheads="1"/>
                </p:cNvSpPr>
                <p:nvPr/>
              </p:nvSpPr>
              <p:spPr bwMode="auto">
                <a:xfrm>
                  <a:off x="3023" y="4443"/>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80" name="Group 351"/>
              <p:cNvGrpSpPr>
                <a:grpSpLocks/>
              </p:cNvGrpSpPr>
              <p:nvPr/>
            </p:nvGrpSpPr>
            <p:grpSpPr bwMode="auto">
              <a:xfrm>
                <a:off x="4073" y="4443"/>
                <a:ext cx="880" cy="808"/>
                <a:chOff x="4073" y="4443"/>
                <a:chExt cx="880" cy="808"/>
              </a:xfrm>
            </p:grpSpPr>
            <p:sp>
              <p:nvSpPr>
                <p:cNvPr id="22608" name="Rectangle 234"/>
                <p:cNvSpPr>
                  <a:spLocks noChangeArrowheads="1"/>
                </p:cNvSpPr>
                <p:nvPr/>
              </p:nvSpPr>
              <p:spPr bwMode="auto">
                <a:xfrm>
                  <a:off x="4116" y="4443"/>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09" name="Rectangle 350"/>
                <p:cNvSpPr>
                  <a:spLocks noChangeArrowheads="1"/>
                </p:cNvSpPr>
                <p:nvPr/>
              </p:nvSpPr>
              <p:spPr bwMode="auto">
                <a:xfrm>
                  <a:off x="4073" y="4443"/>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81" name="Group 353"/>
              <p:cNvGrpSpPr>
                <a:grpSpLocks/>
              </p:cNvGrpSpPr>
              <p:nvPr/>
            </p:nvGrpSpPr>
            <p:grpSpPr bwMode="auto">
              <a:xfrm>
                <a:off x="4953" y="4443"/>
                <a:ext cx="1173" cy="808"/>
                <a:chOff x="4953" y="4443"/>
                <a:chExt cx="1173" cy="808"/>
              </a:xfrm>
            </p:grpSpPr>
            <p:sp>
              <p:nvSpPr>
                <p:cNvPr id="22606" name="Rectangle 235"/>
                <p:cNvSpPr>
                  <a:spLocks noChangeArrowheads="1"/>
                </p:cNvSpPr>
                <p:nvPr/>
              </p:nvSpPr>
              <p:spPr bwMode="auto">
                <a:xfrm>
                  <a:off x="4996" y="4443"/>
                  <a:ext cx="108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07" name="Rectangle 352"/>
                <p:cNvSpPr>
                  <a:spLocks noChangeArrowheads="1"/>
                </p:cNvSpPr>
                <p:nvPr/>
              </p:nvSpPr>
              <p:spPr bwMode="auto">
                <a:xfrm>
                  <a:off x="4953" y="4443"/>
                  <a:ext cx="117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82" name="Group 355"/>
              <p:cNvGrpSpPr>
                <a:grpSpLocks/>
              </p:cNvGrpSpPr>
              <p:nvPr/>
            </p:nvGrpSpPr>
            <p:grpSpPr bwMode="auto">
              <a:xfrm>
                <a:off x="6126" y="4443"/>
                <a:ext cx="653" cy="808"/>
                <a:chOff x="6126" y="4443"/>
                <a:chExt cx="653" cy="808"/>
              </a:xfrm>
            </p:grpSpPr>
            <p:sp>
              <p:nvSpPr>
                <p:cNvPr id="22604" name="Rectangle 236"/>
                <p:cNvSpPr>
                  <a:spLocks noChangeArrowheads="1"/>
                </p:cNvSpPr>
                <p:nvPr/>
              </p:nvSpPr>
              <p:spPr bwMode="auto">
                <a:xfrm>
                  <a:off x="6169" y="4443"/>
                  <a:ext cx="56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05" name="Rectangle 354"/>
                <p:cNvSpPr>
                  <a:spLocks noChangeArrowheads="1"/>
                </p:cNvSpPr>
                <p:nvPr/>
              </p:nvSpPr>
              <p:spPr bwMode="auto">
                <a:xfrm>
                  <a:off x="6126" y="4443"/>
                  <a:ext cx="65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83" name="Group 357"/>
              <p:cNvGrpSpPr>
                <a:grpSpLocks/>
              </p:cNvGrpSpPr>
              <p:nvPr/>
            </p:nvGrpSpPr>
            <p:grpSpPr bwMode="auto">
              <a:xfrm>
                <a:off x="0" y="5251"/>
                <a:ext cx="1150" cy="808"/>
                <a:chOff x="0" y="5251"/>
                <a:chExt cx="1150" cy="808"/>
              </a:xfrm>
            </p:grpSpPr>
            <p:sp>
              <p:nvSpPr>
                <p:cNvPr id="22602" name="Rectangle 237"/>
                <p:cNvSpPr>
                  <a:spLocks noChangeArrowheads="1"/>
                </p:cNvSpPr>
                <p:nvPr/>
              </p:nvSpPr>
              <p:spPr bwMode="auto">
                <a:xfrm>
                  <a:off x="43" y="5251"/>
                  <a:ext cx="10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100">
                      <a:latin typeface="Arial" pitchFamily="34" charset="0"/>
                      <a:cs typeface="Times New Roman" pitchFamily="18" charset="0"/>
                    </a:rPr>
                    <a:t> </a:t>
                  </a:r>
                  <a:endParaRPr lang="en-AU" altLang="en-US" sz="1000">
                    <a:latin typeface="Arial" pitchFamily="34" charset="0"/>
                    <a:cs typeface="Times New Roman" pitchFamily="18" charset="0"/>
                  </a:endParaRPr>
                </a:p>
                <a:p>
                  <a:pPr algn="ctr"/>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03" name="Rectangle 356"/>
                <p:cNvSpPr>
                  <a:spLocks noChangeArrowheads="1"/>
                </p:cNvSpPr>
                <p:nvPr/>
              </p:nvSpPr>
              <p:spPr bwMode="auto">
                <a:xfrm>
                  <a:off x="0" y="5251"/>
                  <a:ext cx="11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84" name="Group 359"/>
              <p:cNvGrpSpPr>
                <a:grpSpLocks/>
              </p:cNvGrpSpPr>
              <p:nvPr/>
            </p:nvGrpSpPr>
            <p:grpSpPr bwMode="auto">
              <a:xfrm>
                <a:off x="1150" y="5251"/>
                <a:ext cx="1050" cy="808"/>
                <a:chOff x="1150" y="5251"/>
                <a:chExt cx="1050" cy="808"/>
              </a:xfrm>
            </p:grpSpPr>
            <p:sp>
              <p:nvSpPr>
                <p:cNvPr id="22600" name="Rectangle 238"/>
                <p:cNvSpPr>
                  <a:spLocks noChangeArrowheads="1"/>
                </p:cNvSpPr>
                <p:nvPr/>
              </p:nvSpPr>
              <p:spPr bwMode="auto">
                <a:xfrm>
                  <a:off x="1193" y="5251"/>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601" name="Rectangle 358"/>
                <p:cNvSpPr>
                  <a:spLocks noChangeArrowheads="1"/>
                </p:cNvSpPr>
                <p:nvPr/>
              </p:nvSpPr>
              <p:spPr bwMode="auto">
                <a:xfrm>
                  <a:off x="1150" y="5251"/>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85" name="Group 361"/>
              <p:cNvGrpSpPr>
                <a:grpSpLocks/>
              </p:cNvGrpSpPr>
              <p:nvPr/>
            </p:nvGrpSpPr>
            <p:grpSpPr bwMode="auto">
              <a:xfrm>
                <a:off x="2200" y="5251"/>
                <a:ext cx="823" cy="808"/>
                <a:chOff x="2200" y="5251"/>
                <a:chExt cx="823" cy="808"/>
              </a:xfrm>
            </p:grpSpPr>
            <p:sp>
              <p:nvSpPr>
                <p:cNvPr id="22598" name="Rectangle 239"/>
                <p:cNvSpPr>
                  <a:spLocks noChangeArrowheads="1"/>
                </p:cNvSpPr>
                <p:nvPr/>
              </p:nvSpPr>
              <p:spPr bwMode="auto">
                <a:xfrm>
                  <a:off x="2243" y="5251"/>
                  <a:ext cx="73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599" name="Rectangle 360"/>
                <p:cNvSpPr>
                  <a:spLocks noChangeArrowheads="1"/>
                </p:cNvSpPr>
                <p:nvPr/>
              </p:nvSpPr>
              <p:spPr bwMode="auto">
                <a:xfrm>
                  <a:off x="2200" y="5251"/>
                  <a:ext cx="82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86" name="Group 363"/>
              <p:cNvGrpSpPr>
                <a:grpSpLocks/>
              </p:cNvGrpSpPr>
              <p:nvPr/>
            </p:nvGrpSpPr>
            <p:grpSpPr bwMode="auto">
              <a:xfrm>
                <a:off x="3023" y="5251"/>
                <a:ext cx="1050" cy="808"/>
                <a:chOff x="3023" y="5251"/>
                <a:chExt cx="1050" cy="808"/>
              </a:xfrm>
            </p:grpSpPr>
            <p:sp>
              <p:nvSpPr>
                <p:cNvPr id="22596" name="Rectangle 240"/>
                <p:cNvSpPr>
                  <a:spLocks noChangeArrowheads="1"/>
                </p:cNvSpPr>
                <p:nvPr/>
              </p:nvSpPr>
              <p:spPr bwMode="auto">
                <a:xfrm>
                  <a:off x="3066" y="5251"/>
                  <a:ext cx="96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597" name="Rectangle 362"/>
                <p:cNvSpPr>
                  <a:spLocks noChangeArrowheads="1"/>
                </p:cNvSpPr>
                <p:nvPr/>
              </p:nvSpPr>
              <p:spPr bwMode="auto">
                <a:xfrm>
                  <a:off x="3023" y="5251"/>
                  <a:ext cx="105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87" name="Group 365"/>
              <p:cNvGrpSpPr>
                <a:grpSpLocks/>
              </p:cNvGrpSpPr>
              <p:nvPr/>
            </p:nvGrpSpPr>
            <p:grpSpPr bwMode="auto">
              <a:xfrm>
                <a:off x="4073" y="5251"/>
                <a:ext cx="880" cy="808"/>
                <a:chOff x="4073" y="5251"/>
                <a:chExt cx="880" cy="808"/>
              </a:xfrm>
            </p:grpSpPr>
            <p:sp>
              <p:nvSpPr>
                <p:cNvPr id="22594" name="Rectangle 241"/>
                <p:cNvSpPr>
                  <a:spLocks noChangeArrowheads="1"/>
                </p:cNvSpPr>
                <p:nvPr/>
              </p:nvSpPr>
              <p:spPr bwMode="auto">
                <a:xfrm>
                  <a:off x="4116" y="5251"/>
                  <a:ext cx="79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595" name="Rectangle 364"/>
                <p:cNvSpPr>
                  <a:spLocks noChangeArrowheads="1"/>
                </p:cNvSpPr>
                <p:nvPr/>
              </p:nvSpPr>
              <p:spPr bwMode="auto">
                <a:xfrm>
                  <a:off x="4073" y="5251"/>
                  <a:ext cx="880"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88" name="Group 367"/>
              <p:cNvGrpSpPr>
                <a:grpSpLocks/>
              </p:cNvGrpSpPr>
              <p:nvPr/>
            </p:nvGrpSpPr>
            <p:grpSpPr bwMode="auto">
              <a:xfrm>
                <a:off x="4953" y="5251"/>
                <a:ext cx="1173" cy="808"/>
                <a:chOff x="4953" y="5251"/>
                <a:chExt cx="1173" cy="808"/>
              </a:xfrm>
            </p:grpSpPr>
            <p:sp>
              <p:nvSpPr>
                <p:cNvPr id="22592" name="Rectangle 242"/>
                <p:cNvSpPr>
                  <a:spLocks noChangeArrowheads="1"/>
                </p:cNvSpPr>
                <p:nvPr/>
              </p:nvSpPr>
              <p:spPr bwMode="auto">
                <a:xfrm>
                  <a:off x="4996" y="5251"/>
                  <a:ext cx="108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593" name="Rectangle 366"/>
                <p:cNvSpPr>
                  <a:spLocks noChangeArrowheads="1"/>
                </p:cNvSpPr>
                <p:nvPr/>
              </p:nvSpPr>
              <p:spPr bwMode="auto">
                <a:xfrm>
                  <a:off x="4953" y="5251"/>
                  <a:ext cx="117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nvGrpSpPr>
              <p:cNvPr id="22589" name="Group 369"/>
              <p:cNvGrpSpPr>
                <a:grpSpLocks/>
              </p:cNvGrpSpPr>
              <p:nvPr/>
            </p:nvGrpSpPr>
            <p:grpSpPr bwMode="auto">
              <a:xfrm>
                <a:off x="6126" y="5251"/>
                <a:ext cx="653" cy="808"/>
                <a:chOff x="6126" y="5251"/>
                <a:chExt cx="653" cy="808"/>
              </a:xfrm>
            </p:grpSpPr>
            <p:sp>
              <p:nvSpPr>
                <p:cNvPr id="22590" name="Rectangle 243"/>
                <p:cNvSpPr>
                  <a:spLocks noChangeArrowheads="1"/>
                </p:cNvSpPr>
                <p:nvPr/>
              </p:nvSpPr>
              <p:spPr bwMode="auto">
                <a:xfrm>
                  <a:off x="6169" y="5251"/>
                  <a:ext cx="567"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AU" altLang="en-US" sz="1000">
                      <a:latin typeface="Arial" pitchFamily="34" charset="0"/>
                      <a:cs typeface="Times New Roman" pitchFamily="18" charset="0"/>
                    </a:rPr>
                    <a:t> </a:t>
                  </a:r>
                </a:p>
                <a:p>
                  <a:pPr algn="ctr"/>
                  <a:endParaRPr lang="en-AU" altLang="en-US">
                    <a:latin typeface="Arial" pitchFamily="34" charset="0"/>
                  </a:endParaRPr>
                </a:p>
              </p:txBody>
            </p:sp>
            <p:sp>
              <p:nvSpPr>
                <p:cNvPr id="22591" name="Rectangle 368"/>
                <p:cNvSpPr>
                  <a:spLocks noChangeArrowheads="1"/>
                </p:cNvSpPr>
                <p:nvPr/>
              </p:nvSpPr>
              <p:spPr bwMode="auto">
                <a:xfrm>
                  <a:off x="6126" y="5251"/>
                  <a:ext cx="653" cy="8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grpSp>
        <p:sp>
          <p:nvSpPr>
            <p:cNvPr id="22533" name="Rectangle 371"/>
            <p:cNvSpPr>
              <a:spLocks noChangeArrowheads="1"/>
            </p:cNvSpPr>
            <p:nvPr/>
          </p:nvSpPr>
          <p:spPr bwMode="auto">
            <a:xfrm>
              <a:off x="-3" y="-3"/>
              <a:ext cx="6785" cy="6065"/>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NZ" altLang="en-US"/>
            </a:p>
          </p:txBody>
        </p:sp>
      </p:grpSp>
    </p:spTree>
    <p:extLst>
      <p:ext uri="{BB962C8B-B14F-4D97-AF65-F5344CB8AC3E}">
        <p14:creationId xmlns:p14="http://schemas.microsoft.com/office/powerpoint/2010/main" val="1884668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86916" y="188640"/>
            <a:ext cx="417646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NZ" altLang="en-US" sz="1800" b="1">
                <a:latin typeface="Arial" pitchFamily="34" charset="0"/>
                <a:cs typeface="Times New Roman" pitchFamily="18" charset="0"/>
              </a:rPr>
              <a:t>PROJECT LIBRARY EXAMPLES</a:t>
            </a:r>
            <a:endParaRPr lang="en-AU" altLang="en-US" sz="1400" b="1">
              <a:latin typeface="Arial" pitchFamily="34" charset="0"/>
              <a:cs typeface="Times New Roman" pitchFamily="18" charset="0"/>
            </a:endParaRPr>
          </a:p>
          <a:p>
            <a:endParaRPr lang="en-AU" altLang="en-US">
              <a:latin typeface="Arial" pitchFamily="34" charset="0"/>
            </a:endParaRPr>
          </a:p>
        </p:txBody>
      </p:sp>
      <p:graphicFrame>
        <p:nvGraphicFramePr>
          <p:cNvPr id="126979" name="Group 3"/>
          <p:cNvGraphicFramePr>
            <a:graphicFrameLocks noGrp="1"/>
          </p:cNvGraphicFramePr>
          <p:nvPr/>
        </p:nvGraphicFramePr>
        <p:xfrm>
          <a:off x="247571" y="1397000"/>
          <a:ext cx="9325160" cy="4679952"/>
        </p:xfrm>
        <a:graphic>
          <a:graphicData uri="http://schemas.openxmlformats.org/drawingml/2006/table">
            <a:tbl>
              <a:tblPr/>
              <a:tblGrid>
                <a:gridCol w="1815518"/>
                <a:gridCol w="1072806"/>
                <a:gridCol w="1155330"/>
                <a:gridCol w="1072806"/>
                <a:gridCol w="1402900"/>
                <a:gridCol w="1402900"/>
                <a:gridCol w="1402900"/>
              </a:tblGrid>
              <a:tr h="736600">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What</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When created</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By whom</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When used</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By whom</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Locations</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1" i="0" u="none" strike="noStrike" cap="none" normalizeH="0" baseline="0" smtClean="0">
                          <a:ln>
                            <a:noFill/>
                          </a:ln>
                          <a:solidFill>
                            <a:schemeClr val="tx1"/>
                          </a:solidFill>
                          <a:effectLst/>
                          <a:latin typeface="Arial" pitchFamily="34" charset="0"/>
                          <a:cs typeface="Arial" pitchFamily="34" charset="0"/>
                        </a:rPr>
                        <a:t>Other</a:t>
                      </a:r>
                      <a:endParaRPr kumimoji="0" lang="en-AU" altLang="en-US" sz="1400" b="1"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Requirements</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Detailed Plan</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Systems Analyst</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Implementation phase &amp; Review</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Project Manager</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Project File in Sponsor’s office</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Site plan</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Detailed Plan</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Project Manager</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altLang="en-US" sz="1400" b="0" i="0" u="none" strike="noStrike" cap="none" normalizeH="0" baseline="0" smtClean="0">
                          <a:ln>
                            <a:noFill/>
                          </a:ln>
                          <a:solidFill>
                            <a:schemeClr val="tx1"/>
                          </a:solidFill>
                          <a:effectLst/>
                          <a:latin typeface="Arial" pitchFamily="34" charset="0"/>
                          <a:cs typeface="Arial" pitchFamily="34" charset="0"/>
                        </a:rPr>
                        <a:t>Network Security – Staff Access rights</a:t>
                      </a:r>
                      <a:endParaRPr kumimoji="0" lang="en-AU"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5838">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cs typeface="Arial" pitchFamily="34" charset="0"/>
                        </a:defRPr>
                      </a:lvl1pPr>
                      <a:lvl2pPr marL="742950" indent="-285750">
                        <a:spcBef>
                          <a:spcPct val="20000"/>
                        </a:spcBef>
                        <a:defRPr sz="2400">
                          <a:solidFill>
                            <a:schemeClr val="tx1"/>
                          </a:solidFill>
                          <a:latin typeface="Arial" pitchFamily="34" charset="0"/>
                          <a:cs typeface="Arial" pitchFamily="34" charset="0"/>
                        </a:defRPr>
                      </a:lvl2pPr>
                      <a:lvl3pPr marL="1143000" indent="-228600">
                        <a:spcBef>
                          <a:spcPct val="20000"/>
                        </a:spcBef>
                        <a:defRPr sz="2000">
                          <a:solidFill>
                            <a:schemeClr val="tx1"/>
                          </a:solidFill>
                          <a:latin typeface="Arial" pitchFamily="34" charset="0"/>
                          <a:cs typeface="Arial" pitchFamily="34" charset="0"/>
                        </a:defRPr>
                      </a:lvl3pPr>
                      <a:lvl4pPr marL="1600200" indent="-228600">
                        <a:spcBef>
                          <a:spcPct val="20000"/>
                        </a:spcBef>
                        <a:defRPr>
                          <a:solidFill>
                            <a:schemeClr val="tx1"/>
                          </a:solidFill>
                          <a:latin typeface="Arial" pitchFamily="34" charset="0"/>
                          <a:cs typeface="Arial" pitchFamily="34" charset="0"/>
                        </a:defRPr>
                      </a:lvl4pPr>
                      <a:lvl5pPr marL="2057400" indent="-228600">
                        <a:spcBef>
                          <a:spcPct val="20000"/>
                        </a:spcBef>
                        <a:defRPr>
                          <a:solidFill>
                            <a:schemeClr val="tx1"/>
                          </a:solidFill>
                          <a:latin typeface="Arial" pitchFamily="34" charset="0"/>
                          <a:cs typeface="Arial" pitchFamily="34" charset="0"/>
                        </a:defRPr>
                      </a:lvl5pPr>
                      <a:lvl6pPr marL="2514600" indent="-228600" fontAlgn="base">
                        <a:spcBef>
                          <a:spcPct val="20000"/>
                        </a:spcBef>
                        <a:spcAft>
                          <a:spcPct val="0"/>
                        </a:spcAft>
                        <a:defRPr>
                          <a:solidFill>
                            <a:schemeClr val="tx1"/>
                          </a:solidFill>
                          <a:latin typeface="Arial" pitchFamily="34" charset="0"/>
                          <a:cs typeface="Arial" pitchFamily="34" charset="0"/>
                        </a:defRPr>
                      </a:lvl6pPr>
                      <a:lvl7pPr marL="2971800" indent="-228600" fontAlgn="base">
                        <a:spcBef>
                          <a:spcPct val="20000"/>
                        </a:spcBef>
                        <a:spcAft>
                          <a:spcPct val="0"/>
                        </a:spcAft>
                        <a:defRPr>
                          <a:solidFill>
                            <a:schemeClr val="tx1"/>
                          </a:solidFill>
                          <a:latin typeface="Arial" pitchFamily="34" charset="0"/>
                          <a:cs typeface="Arial" pitchFamily="34" charset="0"/>
                        </a:defRPr>
                      </a:lvl7pPr>
                      <a:lvl8pPr marL="3429000" indent="-228600" fontAlgn="base">
                        <a:spcBef>
                          <a:spcPct val="20000"/>
                        </a:spcBef>
                        <a:spcAft>
                          <a:spcPct val="0"/>
                        </a:spcAft>
                        <a:defRPr>
                          <a:solidFill>
                            <a:schemeClr val="tx1"/>
                          </a:solidFill>
                          <a:latin typeface="Arial" pitchFamily="34" charset="0"/>
                          <a:cs typeface="Arial" pitchFamily="34" charset="0"/>
                        </a:defRPr>
                      </a:lvl8pPr>
                      <a:lvl9pPr marL="3886200" indent="-228600" fontAlgn="base">
                        <a:spcBef>
                          <a:spcPct val="2000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400" b="0" i="0" u="none" strike="noStrike" cap="none" normalizeH="0" baseline="0" smtClean="0">
                        <a:ln>
                          <a:noFill/>
                        </a:ln>
                        <a:solidFill>
                          <a:schemeClr val="tx1"/>
                        </a:solidFill>
                        <a:effectLst/>
                        <a:latin typeface="Arial" pitchFamily="34" charset="0"/>
                        <a:cs typeface="Arial" pitchFamily="34" charset="0"/>
                      </a:endParaRPr>
                    </a:p>
                  </a:txBody>
                  <a:tcPr marL="99028" marR="990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7280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759851" y="-243408"/>
            <a:ext cx="9160113" cy="1143000"/>
          </a:xfrm>
        </p:spPr>
        <p:txBody>
          <a:bodyPr/>
          <a:lstStyle/>
          <a:p>
            <a:pPr eaLnBrk="1" hangingPunct="1"/>
            <a:r>
              <a:rPr lang="en-US" altLang="en-US" sz="2400" dirty="0" smtClean="0"/>
              <a:t>Example of a Scope Change Request Form</a:t>
            </a:r>
          </a:p>
        </p:txBody>
      </p:sp>
      <p:pic>
        <p:nvPicPr>
          <p:cNvPr id="4099" name="Picture 3" descr="c05f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136" y="835496"/>
            <a:ext cx="538294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10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12618" y="609600"/>
            <a:ext cx="9160113" cy="1143000"/>
          </a:xfrm>
        </p:spPr>
        <p:txBody>
          <a:bodyPr/>
          <a:lstStyle/>
          <a:p>
            <a:pPr eaLnBrk="1" hangingPunct="1"/>
            <a:r>
              <a:rPr lang="en-US" altLang="en-US" sz="3200" smtClean="0"/>
              <a:t>Example of a Scope Change Request Log</a:t>
            </a:r>
          </a:p>
        </p:txBody>
      </p:sp>
      <p:pic>
        <p:nvPicPr>
          <p:cNvPr id="5123" name="Picture 3" descr="c05f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47" y="2209800"/>
            <a:ext cx="9572731"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85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b="1" smtClean="0"/>
              <a:t>Benefits of Scope Control</a:t>
            </a:r>
          </a:p>
        </p:txBody>
      </p:sp>
      <p:sp>
        <p:nvSpPr>
          <p:cNvPr id="24579" name="Rectangle 3"/>
          <p:cNvSpPr>
            <a:spLocks noGrp="1" noChangeArrowheads="1"/>
          </p:cNvSpPr>
          <p:nvPr>
            <p:ph type="body" idx="1"/>
          </p:nvPr>
        </p:nvSpPr>
        <p:spPr/>
        <p:txBody>
          <a:bodyPr/>
          <a:lstStyle/>
          <a:p>
            <a:pPr eaLnBrk="1" hangingPunct="1">
              <a:lnSpc>
                <a:spcPct val="90000"/>
              </a:lnSpc>
            </a:pPr>
            <a:r>
              <a:rPr lang="en-US" altLang="en-US" smtClean="0"/>
              <a:t>Keeps the project manager in control of the project.  </a:t>
            </a:r>
          </a:p>
          <a:p>
            <a:pPr lvl="1" eaLnBrk="1" hangingPunct="1">
              <a:lnSpc>
                <a:spcPct val="90000"/>
              </a:lnSpc>
            </a:pPr>
            <a:r>
              <a:rPr lang="en-US" altLang="en-US" smtClean="0"/>
              <a:t>Gives the project manager the authority to manage and control the project’s schedule and budget. Otherwise she or he may ‘feel” pressured by the client or upper management to accept scope changes  </a:t>
            </a:r>
          </a:p>
          <a:p>
            <a:pPr eaLnBrk="1" hangingPunct="1">
              <a:lnSpc>
                <a:spcPct val="90000"/>
              </a:lnSpc>
            </a:pPr>
            <a:r>
              <a:rPr lang="en-US" altLang="en-US" smtClean="0"/>
              <a:t>Allows the project team to stay focused and on track </a:t>
            </a:r>
          </a:p>
          <a:p>
            <a:pPr lvl="1" eaLnBrk="1" hangingPunct="1">
              <a:lnSpc>
                <a:spcPct val="90000"/>
              </a:lnSpc>
            </a:pPr>
            <a:r>
              <a:rPr lang="en-US" altLang="en-US" smtClean="0"/>
              <a:t> Do not have to perform unnecessary work</a:t>
            </a:r>
          </a:p>
        </p:txBody>
      </p:sp>
    </p:spTree>
    <p:extLst>
      <p:ext uri="{BB962C8B-B14F-4D97-AF65-F5344CB8AC3E}">
        <p14:creationId xmlns:p14="http://schemas.microsoft.com/office/powerpoint/2010/main" val="40389599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0" dur="500"/>
                                        <p:tgtEl>
                                          <p:spTgt spid="245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box(in)">
                                      <p:cBhvr>
                                        <p:cTn id="15" dur="500"/>
                                        <p:tgtEl>
                                          <p:spTgt spid="24579">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box(in)">
                                      <p:cBhvr>
                                        <p:cTn id="18"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ctrTitle"/>
          </p:nvPr>
        </p:nvSpPr>
        <p:spPr/>
        <p:txBody>
          <a:bodyPr/>
          <a:lstStyle/>
          <a:p>
            <a:pPr algn="ctr" eaLnBrk="1" hangingPunct="1"/>
            <a:r>
              <a:rPr lang="en-NZ" altLang="en-US" smtClean="0">
                <a:latin typeface="Tahoma" pitchFamily="34" charset="0"/>
              </a:rPr>
              <a:t>Risk Management</a:t>
            </a:r>
            <a:endParaRPr lang="en-AU" altLang="en-US" smtClean="0">
              <a:latin typeface="Tahoma" pitchFamily="34" charset="0"/>
            </a:endParaRPr>
          </a:p>
        </p:txBody>
      </p:sp>
      <p:sp>
        <p:nvSpPr>
          <p:cNvPr id="2051" name="Rectangle 1027"/>
          <p:cNvSpPr>
            <a:spLocks noGrp="1" noChangeArrowheads="1"/>
          </p:cNvSpPr>
          <p:nvPr>
            <p:ph type="subTitle" idx="1"/>
          </p:nvPr>
        </p:nvSpPr>
        <p:spPr/>
        <p:txBody>
          <a:bodyPr/>
          <a:lstStyle/>
          <a:p>
            <a:pPr eaLnBrk="1" hangingPunct="1"/>
            <a:r>
              <a:rPr lang="en-NZ" altLang="en-US" b="1" smtClean="0">
                <a:solidFill>
                  <a:srgbClr val="FF0000"/>
                </a:solidFill>
                <a:latin typeface="Tahoma" pitchFamily="34" charset="0"/>
              </a:rPr>
              <a:t>Text = Chapter 8.</a:t>
            </a:r>
            <a:endParaRPr lang="en-AU" altLang="en-US" b="1" smtClean="0">
              <a:solidFill>
                <a:srgbClr val="FF0000"/>
              </a:solidFill>
              <a:latin typeface="Tahom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5D5BC75-5393-4EB5-93D8-B6F2E2EF4F31}" type="slidenum">
              <a:rPr lang="en-US" altLang="en-US" smtClean="0"/>
              <a:pPr>
                <a:defRPr/>
              </a:pPr>
              <a:t>9</a:t>
            </a:fld>
            <a:endParaRPr lang="en-US" altLang="en-US" sz="1400" i="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044" y="1988840"/>
            <a:ext cx="6912769"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6"/>
          <p:cNvSpPr txBox="1">
            <a:spLocks noChangeArrowheads="1"/>
          </p:cNvSpPr>
          <p:nvPr/>
        </p:nvSpPr>
        <p:spPr bwMode="auto">
          <a:xfrm>
            <a:off x="126876" y="6525344"/>
            <a:ext cx="608267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NZ" altLang="en-US" sz="1200" i="1" dirty="0"/>
              <a:t>From </a:t>
            </a:r>
            <a:r>
              <a:rPr lang="en-NZ" altLang="en-US" sz="1200" dirty="0"/>
              <a:t>The Project Manager’s Desk Reference – James P. Lewis</a:t>
            </a:r>
            <a:endParaRPr lang="en-GB" altLang="en-US" sz="1200" i="1" dirty="0"/>
          </a:p>
        </p:txBody>
      </p:sp>
      <p:sp>
        <p:nvSpPr>
          <p:cNvPr id="5" name="Rectangle 2"/>
          <p:cNvSpPr txBox="1">
            <a:spLocks noChangeArrowheads="1"/>
          </p:cNvSpPr>
          <p:nvPr/>
        </p:nvSpPr>
        <p:spPr bwMode="auto">
          <a:xfrm>
            <a:off x="702940" y="332656"/>
            <a:ext cx="84169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defRPr>
            </a:lvl2pPr>
            <a:lvl3pPr algn="l" rtl="0" eaLnBrk="0" fontAlgn="base" hangingPunct="0">
              <a:spcBef>
                <a:spcPct val="0"/>
              </a:spcBef>
              <a:spcAft>
                <a:spcPct val="0"/>
              </a:spcAft>
              <a:defRPr sz="3200">
                <a:solidFill>
                  <a:schemeClr val="tx1"/>
                </a:solidFill>
                <a:latin typeface="Arial" pitchFamily="34" charset="0"/>
              </a:defRPr>
            </a:lvl3pPr>
            <a:lvl4pPr algn="l" rtl="0" eaLnBrk="0" fontAlgn="base" hangingPunct="0">
              <a:spcBef>
                <a:spcPct val="0"/>
              </a:spcBef>
              <a:spcAft>
                <a:spcPct val="0"/>
              </a:spcAft>
              <a:defRPr sz="3200">
                <a:solidFill>
                  <a:schemeClr val="tx1"/>
                </a:solidFill>
                <a:latin typeface="Arial" pitchFamily="34" charset="0"/>
              </a:defRPr>
            </a:lvl4pPr>
            <a:lvl5pPr algn="l" rtl="0" eaLnBrk="0" fontAlgn="base" hangingPunct="0">
              <a:spcBef>
                <a:spcPct val="0"/>
              </a:spcBef>
              <a:spcAft>
                <a:spcPct val="0"/>
              </a:spcAft>
              <a:defRPr sz="3200">
                <a:solidFill>
                  <a:schemeClr val="tx1"/>
                </a:solidFill>
                <a:latin typeface="Arial" pitchFamily="34" charset="0"/>
              </a:defRPr>
            </a:lvl5pPr>
            <a:lvl6pPr marL="457200" algn="l" rtl="0" eaLnBrk="0" fontAlgn="base" hangingPunct="0">
              <a:spcBef>
                <a:spcPct val="0"/>
              </a:spcBef>
              <a:spcAft>
                <a:spcPct val="0"/>
              </a:spcAft>
              <a:defRPr sz="3200">
                <a:solidFill>
                  <a:schemeClr val="tx1"/>
                </a:solidFill>
                <a:latin typeface="Arial" pitchFamily="34" charset="0"/>
              </a:defRPr>
            </a:lvl6pPr>
            <a:lvl7pPr marL="914400" algn="l" rtl="0" eaLnBrk="0" fontAlgn="base" hangingPunct="0">
              <a:spcBef>
                <a:spcPct val="0"/>
              </a:spcBef>
              <a:spcAft>
                <a:spcPct val="0"/>
              </a:spcAft>
              <a:defRPr sz="3200">
                <a:solidFill>
                  <a:schemeClr val="tx1"/>
                </a:solidFill>
                <a:latin typeface="Arial" pitchFamily="34" charset="0"/>
              </a:defRPr>
            </a:lvl7pPr>
            <a:lvl8pPr marL="1371600" algn="l" rtl="0" eaLnBrk="0" fontAlgn="base" hangingPunct="0">
              <a:spcBef>
                <a:spcPct val="0"/>
              </a:spcBef>
              <a:spcAft>
                <a:spcPct val="0"/>
              </a:spcAft>
              <a:defRPr sz="3200">
                <a:solidFill>
                  <a:schemeClr val="tx1"/>
                </a:solidFill>
                <a:latin typeface="Arial" pitchFamily="34" charset="0"/>
              </a:defRPr>
            </a:lvl8pPr>
            <a:lvl9pPr marL="1828800" algn="l" rtl="0" eaLnBrk="0" fontAlgn="base" hangingPunct="0">
              <a:spcBef>
                <a:spcPct val="0"/>
              </a:spcBef>
              <a:spcAft>
                <a:spcPct val="0"/>
              </a:spcAft>
              <a:defRPr sz="3200">
                <a:solidFill>
                  <a:schemeClr val="tx1"/>
                </a:solidFill>
                <a:latin typeface="Arial" pitchFamily="34" charset="0"/>
              </a:defRPr>
            </a:lvl9pPr>
          </a:lstStyle>
          <a:p>
            <a:r>
              <a:rPr lang="en-NZ" altLang="en-US" sz="2000" b="1" kern="0" smtClean="0"/>
              <a:t>Perhaps the most famous “law” of all is Murphy’s Law, which is usually</a:t>
            </a:r>
            <a:r>
              <a:rPr lang="en-NZ" altLang="en-US" sz="2400" b="1" kern="0" smtClean="0"/>
              <a:t> </a:t>
            </a:r>
            <a:r>
              <a:rPr lang="en-NZ" altLang="en-US" sz="2000" b="1" kern="0" smtClean="0"/>
              <a:t>stated as “Whatever can go wrong </a:t>
            </a:r>
            <a:r>
              <a:rPr lang="en-NZ" altLang="en-US" sz="2000" b="1" i="1" kern="0" smtClean="0"/>
              <a:t>will!”</a:t>
            </a:r>
            <a:endParaRPr lang="en-GB" altLang="en-US" sz="2000" b="1" i="1" kern="0" dirty="0"/>
          </a:p>
        </p:txBody>
      </p:sp>
    </p:spTree>
    <p:extLst>
      <p:ext uri="{BB962C8B-B14F-4D97-AF65-F5344CB8AC3E}">
        <p14:creationId xmlns:p14="http://schemas.microsoft.com/office/powerpoint/2010/main" val="229492820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2882</TotalTime>
  <Words>1658</Words>
  <Application>Microsoft Office PowerPoint</Application>
  <PresentationFormat>Custom</PresentationFormat>
  <Paragraphs>803</Paragraphs>
  <Slides>44</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Default Design</vt:lpstr>
      <vt:lpstr>Drawing</vt:lpstr>
      <vt:lpstr>Objectives</vt:lpstr>
      <vt:lpstr>Project Control Plans</vt:lpstr>
      <vt:lpstr>Scope Change Control</vt:lpstr>
      <vt:lpstr>Scope Change Control</vt:lpstr>
      <vt:lpstr>Example of a Scope Change Request Form</vt:lpstr>
      <vt:lpstr>Example of a Scope Change Request Log</vt:lpstr>
      <vt:lpstr>Benefits of Scope Control</vt:lpstr>
      <vt:lpstr>Risk Management</vt:lpstr>
      <vt:lpstr>PowerPoint Presentation</vt:lpstr>
      <vt:lpstr>PowerPoint Presentation</vt:lpstr>
      <vt:lpstr>What is Risk?</vt:lpstr>
      <vt:lpstr>Software Risk Management</vt:lpstr>
      <vt:lpstr>Three Components of Risk</vt:lpstr>
      <vt:lpstr>Project Risk Management Processes</vt:lpstr>
      <vt:lpstr>Risk Identification</vt:lpstr>
      <vt:lpstr>Risk Evaluation</vt:lpstr>
      <vt:lpstr>Risk Probability</vt:lpstr>
      <vt:lpstr>Risk Impact</vt:lpstr>
      <vt:lpstr>Risk Severity</vt:lpstr>
      <vt:lpstr>Risk Mitigation</vt:lpstr>
      <vt:lpstr>Risk Monitoring</vt:lpstr>
      <vt:lpstr>PowerPoint Presentation</vt:lpstr>
      <vt:lpstr>PowerPoint Presentation</vt:lpstr>
      <vt:lpstr>PowerPoint Presentation</vt:lpstr>
      <vt:lpstr>Issue Management</vt:lpstr>
      <vt:lpstr>PowerPoint Presentation</vt:lpstr>
      <vt:lpstr>PowerPoint Presentation</vt:lpstr>
      <vt:lpstr>PowerPoint Presentation</vt:lpstr>
      <vt:lpstr>PowerPoint Presentation</vt:lpstr>
      <vt:lpstr>PowerPoint Presentation</vt:lpstr>
      <vt:lpstr>Quality Management</vt:lpstr>
      <vt:lpstr>PowerPoint Presentation</vt:lpstr>
      <vt:lpstr>PowerPoint Presentation</vt:lpstr>
      <vt:lpstr>PowerPoint Presentation</vt:lpstr>
      <vt:lpstr>PowerPoint Presentation</vt:lpstr>
      <vt:lpstr>Communication Plan</vt:lpstr>
      <vt:lpstr>Communication skills</vt:lpstr>
      <vt:lpstr>Project Communications Management</vt:lpstr>
      <vt:lpstr>Communications Management Plan</vt:lpstr>
      <vt:lpstr>PowerPoint Presentation</vt:lpstr>
      <vt:lpstr>PowerPoint Presentation</vt:lpstr>
      <vt:lpstr>Project Library</vt:lpstr>
      <vt:lpstr>PowerPoint Presentation</vt:lpstr>
      <vt:lpstr>PowerPoint Presentation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Procurement Management</dc:title>
  <dc:creator>Administrator</dc:creator>
  <cp:lastModifiedBy>Shankar Subramanian</cp:lastModifiedBy>
  <cp:revision>96</cp:revision>
  <dcterms:created xsi:type="dcterms:W3CDTF">2001-05-31T12:30:35Z</dcterms:created>
  <dcterms:modified xsi:type="dcterms:W3CDTF">2015-09-09T21:57:37Z</dcterms:modified>
</cp:coreProperties>
</file>