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6.xml" ContentType="application/vnd.openxmlformats-officedocument.theme+xml"/>
  <Override PartName="/ppt/theme/theme15.xml" ContentType="application/vnd.openxmlformats-officedocument.theme+xml"/>
  <Override PartName="/ppt/theme/theme5.xml" ContentType="application/vnd.openxmlformats-officedocument.theme+xml"/>
  <Override PartName="/ppt/theme/theme14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.png" ContentType="image/png"/>
  <Override PartName="/ppt/media/image2.png" ContentType="image/png"/>
  <Override PartName="/ppt/slides/_rels/slide5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25.xml.rels" ContentType="application/vnd.openxmlformats-package.relationships+xml"/>
  <Override PartName="/ppt/slides/_rels/slide12.xml.rels" ContentType="application/vnd.openxmlformats-package.relationships+xml"/>
  <Override PartName="/ppt/slides/_rels/slide24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23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4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25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24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21.xml" ContentType="application/vnd.openxmlformats-officedocument.presentationml.slide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1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</p:sldMasterIdLst>
  <p:notesMasterIdLst>
    <p:notesMasterId r:id="rId18"/>
  </p:notesMasterIdLst>
  <p:sldIdLst>
    <p:sldId id="256" r:id="rId19"/>
    <p:sldId id="257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66" r:id="rId29"/>
    <p:sldId id="267" r:id="rId30"/>
    <p:sldId id="268" r:id="rId31"/>
    <p:sldId id="269" r:id="rId32"/>
    <p:sldId id="270" r:id="rId33"/>
    <p:sldId id="271" r:id="rId34"/>
    <p:sldId id="272" r:id="rId35"/>
    <p:sldId id="273" r:id="rId36"/>
    <p:sldId id="274" r:id="rId37"/>
    <p:sldId id="275" r:id="rId38"/>
    <p:sldId id="276" r:id="rId39"/>
    <p:sldId id="277" r:id="rId40"/>
    <p:sldId id="278" r:id="rId41"/>
    <p:sldId id="279" r:id="rId42"/>
    <p:sldId id="280" r:id="rId43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notesMaster" Target="notesMasters/notesMaster1.xml"/><Relationship Id="rId19" Type="http://schemas.openxmlformats.org/officeDocument/2006/relationships/slide" Target="slides/slide1.xml"/><Relationship Id="rId20" Type="http://schemas.openxmlformats.org/officeDocument/2006/relationships/slide" Target="slides/slide2.xml"/><Relationship Id="rId21" Type="http://schemas.openxmlformats.org/officeDocument/2006/relationships/slide" Target="slides/slide3.xml"/><Relationship Id="rId22" Type="http://schemas.openxmlformats.org/officeDocument/2006/relationships/slide" Target="slides/slide4.xml"/><Relationship Id="rId23" Type="http://schemas.openxmlformats.org/officeDocument/2006/relationships/slide" Target="slides/slide5.xml"/><Relationship Id="rId24" Type="http://schemas.openxmlformats.org/officeDocument/2006/relationships/slide" Target="slides/slide6.xml"/><Relationship Id="rId25" Type="http://schemas.openxmlformats.org/officeDocument/2006/relationships/slide" Target="slides/slide7.xml"/><Relationship Id="rId26" Type="http://schemas.openxmlformats.org/officeDocument/2006/relationships/slide" Target="slides/slide8.xml"/><Relationship Id="rId27" Type="http://schemas.openxmlformats.org/officeDocument/2006/relationships/slide" Target="slides/slide9.xml"/><Relationship Id="rId28" Type="http://schemas.openxmlformats.org/officeDocument/2006/relationships/slide" Target="slides/slide10.xml"/><Relationship Id="rId29" Type="http://schemas.openxmlformats.org/officeDocument/2006/relationships/slide" Target="slides/slide11.xml"/><Relationship Id="rId30" Type="http://schemas.openxmlformats.org/officeDocument/2006/relationships/slide" Target="slides/slide12.xml"/><Relationship Id="rId31" Type="http://schemas.openxmlformats.org/officeDocument/2006/relationships/slide" Target="slides/slide13.xml"/><Relationship Id="rId32" Type="http://schemas.openxmlformats.org/officeDocument/2006/relationships/slide" Target="slides/slide14.xml"/><Relationship Id="rId33" Type="http://schemas.openxmlformats.org/officeDocument/2006/relationships/slide" Target="slides/slide15.xml"/><Relationship Id="rId34" Type="http://schemas.openxmlformats.org/officeDocument/2006/relationships/slide" Target="slides/slide16.xml"/><Relationship Id="rId35" Type="http://schemas.openxmlformats.org/officeDocument/2006/relationships/slide" Target="slides/slide17.xml"/><Relationship Id="rId36" Type="http://schemas.openxmlformats.org/officeDocument/2006/relationships/slide" Target="slides/slide18.xml"/><Relationship Id="rId37" Type="http://schemas.openxmlformats.org/officeDocument/2006/relationships/slide" Target="slides/slide19.xml"/><Relationship Id="rId38" Type="http://schemas.openxmlformats.org/officeDocument/2006/relationships/slide" Target="slides/slide20.xml"/><Relationship Id="rId39" Type="http://schemas.openxmlformats.org/officeDocument/2006/relationships/slide" Target="slides/slide21.xml"/><Relationship Id="rId40" Type="http://schemas.openxmlformats.org/officeDocument/2006/relationships/slide" Target="slides/slide22.xml"/><Relationship Id="rId41" Type="http://schemas.openxmlformats.org/officeDocument/2006/relationships/slide" Target="slides/slide23.xml"/><Relationship Id="rId42" Type="http://schemas.openxmlformats.org/officeDocument/2006/relationships/slide" Target="slides/slide24.xml"/><Relationship Id="rId43" Type="http://schemas.openxmlformats.org/officeDocument/2006/relationships/slide" Target="slides/slide25.xml"/><Relationship Id="rId4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chemeClr val="dk1"/>
                </a:solidFill>
                <a:latin typeface="Trebuchet MS"/>
              </a:rPr>
              <a:t>Click to move the slide</a:t>
            </a:r>
            <a:endParaRPr b="0" lang="en-US" sz="18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AU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A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 type="dt" idx="49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A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AU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A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9" name="PlaceHolder 5"/>
          <p:cNvSpPr>
            <a:spLocks noGrp="1"/>
          </p:cNvSpPr>
          <p:nvPr>
            <p:ph type="ftr" idx="50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A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A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A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0" name="PlaceHolder 6"/>
          <p:cNvSpPr>
            <a:spLocks noGrp="1"/>
          </p:cNvSpPr>
          <p:nvPr>
            <p:ph type="sldNum" idx="51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A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9F76CE4E-3398-476D-B6EF-73F691B7EA07}" type="slidenum">
              <a:rPr b="0" lang="en-AU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A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PlaceHolder 3"/>
          <p:cNvSpPr>
            <a:spLocks noGrp="1"/>
          </p:cNvSpPr>
          <p:nvPr>
            <p:ph type="sldNum" idx="10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NZ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5896CFC-6A7E-485F-96BE-BFD8AE3BC988}" type="slidenum">
              <a:rPr b="0" lang="en-NZ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A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4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PlaceHolder 3"/>
          <p:cNvSpPr>
            <a:spLocks noGrp="1"/>
          </p:cNvSpPr>
          <p:nvPr>
            <p:ph type="sldNum" idx="11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200" spc="-1" strike="noStrike">
              <a:solidFill>
                <a:schemeClr val="dk1"/>
              </a:solidFill>
              <a:latin typeface="+mn-lt"/>
              <a:ea typeface="+mn-ea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4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6" name="PlaceHolder 3"/>
          <p:cNvSpPr>
            <a:spLocks noGrp="1"/>
          </p:cNvSpPr>
          <p:nvPr>
            <p:ph type="sldNum" idx="11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200" spc="-1" strike="noStrike">
              <a:solidFill>
                <a:schemeClr val="dk1"/>
              </a:solidFill>
              <a:latin typeface="+mn-lt"/>
              <a:ea typeface="+mn-ea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4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9" name="PlaceHolder 3"/>
          <p:cNvSpPr>
            <a:spLocks noGrp="1"/>
          </p:cNvSpPr>
          <p:nvPr>
            <p:ph type="sldNum" idx="11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200" spc="-1" strike="noStrike">
              <a:solidFill>
                <a:schemeClr val="dk1"/>
              </a:solidFill>
              <a:latin typeface="+mn-lt"/>
              <a:ea typeface="+mn-ea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2" name="PlaceHolder 3"/>
          <p:cNvSpPr>
            <a:spLocks noGrp="1"/>
          </p:cNvSpPr>
          <p:nvPr>
            <p:ph type="sldNum" idx="11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200" spc="-1" strike="noStrike">
              <a:solidFill>
                <a:schemeClr val="dk1"/>
              </a:solidFill>
              <a:latin typeface="+mn-lt"/>
              <a:ea typeface="+mn-ea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5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5" name="PlaceHolder 3"/>
          <p:cNvSpPr>
            <a:spLocks noGrp="1"/>
          </p:cNvSpPr>
          <p:nvPr>
            <p:ph type="sldNum" idx="11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200" spc="-1" strike="noStrike">
              <a:solidFill>
                <a:schemeClr val="dk1"/>
              </a:solidFill>
              <a:latin typeface="+mn-lt"/>
              <a:ea typeface="+mn-ea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" name="PlaceHolder 3"/>
          <p:cNvSpPr>
            <a:spLocks noGrp="1"/>
          </p:cNvSpPr>
          <p:nvPr>
            <p:ph type="sldNum" idx="11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200" spc="-1" strike="noStrike">
              <a:solidFill>
                <a:schemeClr val="dk1"/>
              </a:solidFill>
              <a:latin typeface="+mn-lt"/>
              <a:ea typeface="+mn-ea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1" name="PlaceHolder 3"/>
          <p:cNvSpPr>
            <a:spLocks noGrp="1"/>
          </p:cNvSpPr>
          <p:nvPr>
            <p:ph type="sldNum" idx="11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200" spc="-1" strike="noStrike">
              <a:solidFill>
                <a:schemeClr val="dk1"/>
              </a:solidFill>
              <a:latin typeface="+mn-lt"/>
              <a:ea typeface="+mn-ea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4" name="PlaceHolder 3"/>
          <p:cNvSpPr>
            <a:spLocks noGrp="1"/>
          </p:cNvSpPr>
          <p:nvPr>
            <p:ph type="sldNum" idx="11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200" spc="-1" strike="noStrike">
              <a:solidFill>
                <a:schemeClr val="dk1"/>
              </a:solidFill>
              <a:latin typeface="+mn-lt"/>
              <a:ea typeface="+mn-ea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6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7" name="PlaceHolder 3"/>
          <p:cNvSpPr>
            <a:spLocks noGrp="1"/>
          </p:cNvSpPr>
          <p:nvPr>
            <p:ph type="sldNum" idx="11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200" spc="-1" strike="noStrike">
              <a:solidFill>
                <a:schemeClr val="dk1"/>
              </a:solidFill>
              <a:latin typeface="+mn-lt"/>
              <a:ea typeface="+mn-ea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0" name="PlaceHolder 3"/>
          <p:cNvSpPr>
            <a:spLocks noGrp="1"/>
          </p:cNvSpPr>
          <p:nvPr>
            <p:ph type="sldNum" idx="12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200" spc="-1" strike="noStrike">
              <a:solidFill>
                <a:schemeClr val="dk1"/>
              </a:solidFill>
              <a:latin typeface="+mn-lt"/>
              <a:ea typeface="+mn-ea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9" name="PlaceHolder 3"/>
          <p:cNvSpPr>
            <a:spLocks noGrp="1"/>
          </p:cNvSpPr>
          <p:nvPr>
            <p:ph type="sldNum" idx="10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200" spc="-1" strike="noStrike">
              <a:solidFill>
                <a:schemeClr val="dk1"/>
              </a:solidFill>
              <a:latin typeface="+mn-lt"/>
              <a:ea typeface="+mn-ea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3" name="PlaceHolder 3"/>
          <p:cNvSpPr>
            <a:spLocks noGrp="1"/>
          </p:cNvSpPr>
          <p:nvPr>
            <p:ph type="sldNum" idx="12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200" spc="-1" strike="noStrike">
              <a:solidFill>
                <a:schemeClr val="dk1"/>
              </a:solidFill>
              <a:latin typeface="+mn-lt"/>
              <a:ea typeface="+mn-ea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6" name="PlaceHolder 3"/>
          <p:cNvSpPr>
            <a:spLocks noGrp="1"/>
          </p:cNvSpPr>
          <p:nvPr>
            <p:ph type="sldNum" idx="12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200" spc="-1" strike="noStrike">
              <a:solidFill>
                <a:schemeClr val="dk1"/>
              </a:solidFill>
              <a:latin typeface="+mn-lt"/>
              <a:ea typeface="+mn-ea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9" name="PlaceHolder 3"/>
          <p:cNvSpPr>
            <a:spLocks noGrp="1"/>
          </p:cNvSpPr>
          <p:nvPr>
            <p:ph type="sldNum" idx="12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200" spc="-1" strike="noStrike">
              <a:solidFill>
                <a:schemeClr val="dk1"/>
              </a:solidFill>
              <a:latin typeface="+mn-lt"/>
              <a:ea typeface="+mn-ea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2" name="PlaceHolder 3"/>
          <p:cNvSpPr>
            <a:spLocks noGrp="1"/>
          </p:cNvSpPr>
          <p:nvPr>
            <p:ph type="sldNum" idx="12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200" spc="-1" strike="noStrike">
              <a:solidFill>
                <a:schemeClr val="dk1"/>
              </a:solidFill>
              <a:latin typeface="+mn-lt"/>
              <a:ea typeface="+mn-ea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8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5" name="PlaceHolder 3"/>
          <p:cNvSpPr>
            <a:spLocks noGrp="1"/>
          </p:cNvSpPr>
          <p:nvPr>
            <p:ph type="sldNum" idx="1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200" spc="-1" strike="noStrike">
              <a:solidFill>
                <a:schemeClr val="dk1"/>
              </a:solidFill>
              <a:latin typeface="+mn-lt"/>
              <a:ea typeface="+mn-ea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8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8" name="PlaceHolder 3"/>
          <p:cNvSpPr>
            <a:spLocks noGrp="1"/>
          </p:cNvSpPr>
          <p:nvPr>
            <p:ph type="sldNum" idx="12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200" spc="-1" strike="noStrike">
              <a:solidFill>
                <a:schemeClr val="dk1"/>
              </a:solidFill>
              <a:latin typeface="+mn-lt"/>
              <a:ea typeface="+mn-ea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2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2" name="PlaceHolder 3"/>
          <p:cNvSpPr>
            <a:spLocks noGrp="1"/>
          </p:cNvSpPr>
          <p:nvPr>
            <p:ph type="sldNum" idx="10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200" spc="-1" strike="noStrike">
              <a:solidFill>
                <a:schemeClr val="dk1"/>
              </a:solidFill>
              <a:latin typeface="+mn-lt"/>
              <a:ea typeface="+mn-ea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2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PlaceHolder 3"/>
          <p:cNvSpPr>
            <a:spLocks noGrp="1"/>
          </p:cNvSpPr>
          <p:nvPr>
            <p:ph type="sldNum" idx="10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200" spc="-1" strike="noStrike">
              <a:solidFill>
                <a:schemeClr val="dk1"/>
              </a:solidFill>
              <a:latin typeface="+mn-lt"/>
              <a:ea typeface="+mn-ea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2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PlaceHolder 3"/>
          <p:cNvSpPr>
            <a:spLocks noGrp="1"/>
          </p:cNvSpPr>
          <p:nvPr>
            <p:ph type="sldNum" idx="10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200" spc="-1" strike="noStrike">
              <a:solidFill>
                <a:schemeClr val="dk1"/>
              </a:solidFill>
              <a:latin typeface="+mn-lt"/>
              <a:ea typeface="+mn-ea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3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PlaceHolder 3"/>
          <p:cNvSpPr>
            <a:spLocks noGrp="1"/>
          </p:cNvSpPr>
          <p:nvPr>
            <p:ph type="sldNum" idx="10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200" spc="-1" strike="noStrike">
              <a:solidFill>
                <a:schemeClr val="dk1"/>
              </a:solidFill>
              <a:latin typeface="+mn-lt"/>
              <a:ea typeface="+mn-ea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3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4" name="PlaceHolder 3"/>
          <p:cNvSpPr>
            <a:spLocks noGrp="1"/>
          </p:cNvSpPr>
          <p:nvPr>
            <p:ph type="sldNum" idx="10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200" spc="-1" strike="noStrike">
              <a:solidFill>
                <a:schemeClr val="dk1"/>
              </a:solidFill>
              <a:latin typeface="+mn-lt"/>
              <a:ea typeface="+mn-ea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3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7" name="PlaceHolder 3"/>
          <p:cNvSpPr>
            <a:spLocks noGrp="1"/>
          </p:cNvSpPr>
          <p:nvPr>
            <p:ph type="sldNum" idx="10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200" spc="-1" strike="noStrike">
              <a:solidFill>
                <a:schemeClr val="dk1"/>
              </a:solidFill>
              <a:latin typeface="+mn-lt"/>
              <a:ea typeface="+mn-ea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3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" name="PlaceHolder 3"/>
          <p:cNvSpPr>
            <a:spLocks noGrp="1"/>
          </p:cNvSpPr>
          <p:nvPr>
            <p:ph type="sldNum" idx="11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200" spc="-1" strike="noStrike">
              <a:solidFill>
                <a:schemeClr val="dk1"/>
              </a:solidFill>
              <a:latin typeface="+mn-lt"/>
              <a:ea typeface="+mn-ea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1D1BB7E-B1A7-4DDA-9243-EB69145D74C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B93D01D1-C97B-4AAD-A938-8D03EEFC944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CA62B88F-ACBA-49BB-895C-D0EB0DB3492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75FDC81E-ED7C-4BAD-9175-0DBE0D4280D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ED0E3B0B-5829-4ACF-9F2A-AF3068F6563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7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2"/>
          </p:nvPr>
        </p:nvSpPr>
        <p:spPr/>
        <p:txBody>
          <a:bodyPr/>
          <a:p>
            <a:fld id="{499AB49E-4C53-46A8-BE4B-255F8AB86B6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0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5"/>
          </p:nvPr>
        </p:nvSpPr>
        <p:spPr/>
        <p:txBody>
          <a:bodyPr/>
          <a:p>
            <a:fld id="{52603722-DE89-4C11-BE27-072C1A6F835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8"/>
          </p:nvPr>
        </p:nvSpPr>
        <p:spPr/>
        <p:txBody>
          <a:bodyPr/>
          <a:p>
            <a:fld id="{67017812-01EC-4BF2-8625-75C4577182A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6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1C546C3-138E-41A3-8FAF-EC93178CB64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C68837F-52DC-4636-A5A6-E461D3DED0A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E0ADE02-555B-4037-A3DB-8B2045067C1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09CA392E-1E2D-4CDA-BEF9-10139592F67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4DF774CE-C21C-4DB3-9968-AF7DFCA70D8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8EC33A15-0E53-4137-B38B-7F85567FA46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F3359859-64F4-4592-BC23-957C6110774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A849DE21-E47B-48B6-B751-2D009D98041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6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cxnSp>
          <p:nvCxnSpPr>
            <p:cNvPr id="1" name="Straight Connector 19"/>
            <p:cNvCxnSpPr/>
            <p:nvPr/>
          </p:nvCxnSpPr>
          <p:spPr>
            <a:xfrm>
              <a:off x="9370800" y="0"/>
              <a:ext cx="1219680" cy="6858360"/>
            </a:xfrm>
            <a:prstGeom prst="straightConnector1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</p:cxnSp>
        <p:cxnSp>
          <p:nvCxnSpPr>
            <p:cNvPr id="2" name="Straight Connector 20"/>
            <p:cNvCxnSpPr/>
            <p:nvPr/>
          </p:nvCxnSpPr>
          <p:spPr>
            <a:xfrm flipH="1">
              <a:off x="7425000" y="3681360"/>
              <a:ext cx="4763880" cy="3177000"/>
            </a:xfrm>
            <a:prstGeom prst="straightConnector1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</p:cxnSp>
        <p:sp>
          <p:nvSpPr>
            <p:cNvPr id="3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>
                <a:gd name="textAreaLeft" fmla="*/ 0 w 3007080"/>
                <a:gd name="textAreaRight" fmla="*/ 3007440 w 3007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>
                <a:gd name="textAreaLeft" fmla="*/ 0 w 2588040"/>
                <a:gd name="textAreaRight" fmla="*/ 2588400 w 258804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" name="Isosceles Triangle 2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>
                <a:gd name="textAreaLeft" fmla="*/ 0 w 2854080"/>
                <a:gd name="textAreaRight" fmla="*/ 2854440 w 2854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>
                <a:gd name="textAreaLeft" fmla="*/ 0 w 1289880"/>
                <a:gd name="textAreaRight" fmla="*/ 1290240 w 12898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>
                <a:gd name="textAreaLeft" fmla="*/ 0 w 1249560"/>
                <a:gd name="textAreaRight" fmla="*/ 1249920 w 124956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" name="Isosceles Triangle 2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" name="Isosceles Triangle 2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1" name="Group 6"/>
          <p:cNvGrpSpPr/>
          <p:nvPr/>
        </p:nvGrpSpPr>
        <p:grpSpPr>
          <a:xfrm>
            <a:off x="360" y="-8640"/>
            <a:ext cx="12191400" cy="6866640"/>
            <a:chOff x="360" y="-8640"/>
            <a:chExt cx="12191400" cy="6866640"/>
          </a:xfrm>
        </p:grpSpPr>
        <p:cxnSp>
          <p:nvCxnSpPr>
            <p:cNvPr id="12" name="Straight Connector 31"/>
            <p:cNvCxnSpPr/>
            <p:nvPr/>
          </p:nvCxnSpPr>
          <p:spPr>
            <a:xfrm>
              <a:off x="9370800" y="0"/>
              <a:ext cx="1219680" cy="6858360"/>
            </a:xfrm>
            <a:prstGeom prst="straightConnector1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</p:cxnSp>
        <p:cxnSp>
          <p:nvCxnSpPr>
            <p:cNvPr id="13" name="Straight Connector 20"/>
            <p:cNvCxnSpPr/>
            <p:nvPr/>
          </p:nvCxnSpPr>
          <p:spPr>
            <a:xfrm flipH="1">
              <a:off x="7425000" y="3681360"/>
              <a:ext cx="4763880" cy="3177000"/>
            </a:xfrm>
            <a:prstGeom prst="straightConnector1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</p:cxnSp>
        <p:sp>
          <p:nvSpPr>
            <p:cNvPr id="14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>
                <a:gd name="textAreaLeft" fmla="*/ 0 w 3007080"/>
                <a:gd name="textAreaRight" fmla="*/ 3007440 w 3007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>
                <a:gd name="textAreaLeft" fmla="*/ 0 w 2588040"/>
                <a:gd name="textAreaRight" fmla="*/ 2588400 w 258804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" name="Isosceles Triangle 2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>
                <a:gd name="textAreaLeft" fmla="*/ 0 w 2854080"/>
                <a:gd name="textAreaRight" fmla="*/ 2854440 w 2854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>
                <a:gd name="textAreaLeft" fmla="*/ 0 w 1289880"/>
                <a:gd name="textAreaRight" fmla="*/ 1290240 w 12898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>
                <a:gd name="textAreaLeft" fmla="*/ 0 w 1249560"/>
                <a:gd name="textAreaRight" fmla="*/ 1249920 w 124956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" name="Isosceles Triangle 3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" name="Isosceles Triangle 18"/>
            <p:cNvSpPr/>
            <p:nvPr/>
          </p:nvSpPr>
          <p:spPr>
            <a:xfrm rot="10800000">
              <a:off x="360" y="360"/>
              <a:ext cx="842400" cy="56656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r" defTabSz="457200">
              <a:lnSpc>
                <a:spcPct val="100000"/>
              </a:lnSpc>
              <a:buNone/>
            </a:pPr>
            <a:r>
              <a:rPr b="0" lang="en-US" sz="5400" spc="-1" strike="noStrike">
                <a:solidFill>
                  <a:schemeClr val="accent1"/>
                </a:solidFill>
                <a:latin typeface="Trebuchet MS"/>
                <a:ea typeface="Arial"/>
              </a:rPr>
              <a:t>Click to edit Master title style</a:t>
            </a:r>
            <a:endParaRPr b="0" lang="en-US" sz="54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dt" idx="1"/>
          </p:nvPr>
        </p:nvSpPr>
        <p:spPr>
          <a:xfrm>
            <a:off x="7243920" y="636120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rPr>
              <a:t>&lt;date/time&gt;</a:t>
            </a:r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ftr" idx="2"/>
          </p:nvPr>
        </p:nvSpPr>
        <p:spPr>
          <a:xfrm>
            <a:off x="677160" y="636120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rPr>
              <a:t>&lt;footer&gt;</a:t>
            </a:r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sldNum" idx="3"/>
          </p:nvPr>
        </p:nvSpPr>
        <p:spPr>
          <a:xfrm>
            <a:off x="8590680" y="634644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accent1"/>
                </a:solidFill>
                <a:latin typeface="Trebuchet MS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58DED7C-446D-469E-B18C-C431836BCFC5}" type="slidenum">
              <a:rPr b="0" lang="en-NZ" sz="900" spc="-1" strike="noStrike">
                <a:solidFill>
                  <a:schemeClr val="accent1"/>
                </a:solidFill>
                <a:latin typeface="Trebuchet MS"/>
                <a:ea typeface="Arial"/>
              </a:rPr>
              <a:t>&lt;number&gt;</a:t>
            </a:fld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Click to edit the outline text format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Second Outline Level</a:t>
            </a:r>
            <a:endParaRPr b="0" lang="en-US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Third Outline Level</a:t>
            </a:r>
            <a:endParaRPr b="0" lang="en-US" sz="1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Fourth Outline Level</a:t>
            </a:r>
            <a:endParaRPr b="0" lang="en-US" sz="1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Fifth Outline Level</a:t>
            </a:r>
            <a:endParaRPr b="0" lang="en-US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Sixth Outline Level</a:t>
            </a:r>
            <a:endParaRPr b="0" lang="en-US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Seventh Outline Level</a:t>
            </a:r>
            <a:endParaRPr b="0" lang="en-US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roup 6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cxnSp>
          <p:nvCxnSpPr>
            <p:cNvPr id="167" name="Straight Connector 19"/>
            <p:cNvCxnSpPr/>
            <p:nvPr/>
          </p:nvCxnSpPr>
          <p:spPr>
            <a:xfrm>
              <a:off x="9370800" y="0"/>
              <a:ext cx="1219680" cy="6858360"/>
            </a:xfrm>
            <a:prstGeom prst="straightConnector1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</p:cxnSp>
        <p:cxnSp>
          <p:nvCxnSpPr>
            <p:cNvPr id="168" name="Straight Connector 20"/>
            <p:cNvCxnSpPr/>
            <p:nvPr/>
          </p:nvCxnSpPr>
          <p:spPr>
            <a:xfrm flipH="1">
              <a:off x="7425000" y="3681360"/>
              <a:ext cx="4763880" cy="3177000"/>
            </a:xfrm>
            <a:prstGeom prst="straightConnector1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</p:cxnSp>
        <p:sp>
          <p:nvSpPr>
            <p:cNvPr id="169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>
                <a:gd name="textAreaLeft" fmla="*/ 0 w 3007080"/>
                <a:gd name="textAreaRight" fmla="*/ 3007440 w 3007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0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>
                <a:gd name="textAreaLeft" fmla="*/ 0 w 2588040"/>
                <a:gd name="textAreaRight" fmla="*/ 2588400 w 258804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1" name="Isosceles Triangle 2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2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>
                <a:gd name="textAreaLeft" fmla="*/ 0 w 2854080"/>
                <a:gd name="textAreaRight" fmla="*/ 2854440 w 2854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3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>
                <a:gd name="textAreaLeft" fmla="*/ 0 w 1289880"/>
                <a:gd name="textAreaRight" fmla="*/ 1290240 w 12898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4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>
                <a:gd name="textAreaLeft" fmla="*/ 0 w 1249560"/>
                <a:gd name="textAreaRight" fmla="*/ 1249920 w 124956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5" name="Isosceles Triangle 2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6" name="Isosceles Triangle 2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77160" y="2700720"/>
            <a:ext cx="8596440" cy="182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chemeClr val="accent1"/>
                </a:solidFill>
                <a:latin typeface="Trebuchet MS"/>
                <a:ea typeface="Arial"/>
              </a:rPr>
              <a:t>Click to edit Master title style</a:t>
            </a:r>
            <a:endParaRPr b="0" lang="en-US" sz="40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77160" y="4527360"/>
            <a:ext cx="8596440" cy="86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>
                    <a:lumMod val="50000"/>
                    <a:lumOff val="50000"/>
                  </a:schemeClr>
                </a:solidFill>
                <a:latin typeface="Trebuchet MS"/>
                <a:ea typeface="Arial"/>
              </a:rPr>
              <a:t>Click to edit Master text styles</a:t>
            </a:r>
            <a:endParaRPr b="0" lang="en-US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dt" idx="28"/>
          </p:nvPr>
        </p:nvSpPr>
        <p:spPr>
          <a:xfrm>
            <a:off x="7243920" y="636120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rPr>
              <a:t>&lt;date/time&gt;</a:t>
            </a:r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ftr" idx="29"/>
          </p:nvPr>
        </p:nvSpPr>
        <p:spPr>
          <a:xfrm>
            <a:off x="677160" y="636120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rPr>
              <a:t>&lt;footer&gt;</a:t>
            </a:r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 type="sldNum" idx="30"/>
          </p:nvPr>
        </p:nvSpPr>
        <p:spPr>
          <a:xfrm>
            <a:off x="8590680" y="634644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accent1"/>
                </a:solidFill>
                <a:latin typeface="Trebuchet MS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FB9E19B-20ED-469B-95A5-ABF48EF2A639}" type="slidenum">
              <a:rPr b="0" lang="en-NZ" sz="900" spc="-1" strike="noStrike">
                <a:solidFill>
                  <a:schemeClr val="accent1"/>
                </a:solidFill>
                <a:latin typeface="Trebuchet MS"/>
                <a:ea typeface="Arial"/>
              </a:rPr>
              <a:t>&lt;number&gt;</a:t>
            </a:fld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roup 6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cxnSp>
          <p:nvCxnSpPr>
            <p:cNvPr id="183" name="Straight Connector 19"/>
            <p:cNvCxnSpPr/>
            <p:nvPr/>
          </p:nvCxnSpPr>
          <p:spPr>
            <a:xfrm>
              <a:off x="9370800" y="0"/>
              <a:ext cx="1219680" cy="6858360"/>
            </a:xfrm>
            <a:prstGeom prst="straightConnector1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</p:cxnSp>
        <p:cxnSp>
          <p:nvCxnSpPr>
            <p:cNvPr id="184" name="Straight Connector 20"/>
            <p:cNvCxnSpPr/>
            <p:nvPr/>
          </p:nvCxnSpPr>
          <p:spPr>
            <a:xfrm flipH="1">
              <a:off x="7425000" y="3681360"/>
              <a:ext cx="4763880" cy="3177000"/>
            </a:xfrm>
            <a:prstGeom prst="straightConnector1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</p:cxnSp>
        <p:sp>
          <p:nvSpPr>
            <p:cNvPr id="185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>
                <a:gd name="textAreaLeft" fmla="*/ 0 w 3007080"/>
                <a:gd name="textAreaRight" fmla="*/ 3007440 w 3007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6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>
                <a:gd name="textAreaLeft" fmla="*/ 0 w 2588040"/>
                <a:gd name="textAreaRight" fmla="*/ 2588400 w 258804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7" name="Isosceles Triangle 2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8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>
                <a:gd name="textAreaLeft" fmla="*/ 0 w 2854080"/>
                <a:gd name="textAreaRight" fmla="*/ 2854440 w 2854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9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>
                <a:gd name="textAreaLeft" fmla="*/ 0 w 1289880"/>
                <a:gd name="textAreaRight" fmla="*/ 1290240 w 12898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0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>
                <a:gd name="textAreaLeft" fmla="*/ 0 w 1249560"/>
                <a:gd name="textAreaRight" fmla="*/ 1249920 w 124956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1" name="Isosceles Triangle 2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2" name="Isosceles Triangle 2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chemeClr val="accent1"/>
                </a:solidFill>
                <a:latin typeface="Trebuchet MS"/>
                <a:ea typeface="Arial"/>
              </a:rPr>
              <a:t>Click to edit Master title style</a:t>
            </a:r>
            <a:endParaRPr b="0" lang="en-US" sz="36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83560" cy="388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  <a:ea typeface="Arial"/>
              </a:rPr>
              <a:t>Click to edit Master text styles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  <a:ea typeface="Arial"/>
              </a:rPr>
              <a:t>Second level</a:t>
            </a:r>
            <a:endParaRPr b="0" lang="en-US" sz="16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  <a:ea typeface="Arial"/>
              </a:rPr>
              <a:t>Third level</a:t>
            </a:r>
            <a:endParaRPr b="0" lang="en-US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  <a:ea typeface="Arial"/>
              </a:rPr>
              <a:t>Fourth level</a:t>
            </a:r>
            <a:endParaRPr b="0" lang="en-US" sz="1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  <a:ea typeface="Arial"/>
              </a:rPr>
              <a:t>Fifth level</a:t>
            </a:r>
            <a:endParaRPr b="0" lang="en-US" sz="1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5090040" y="2160720"/>
            <a:ext cx="4183560" cy="388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  <a:ea typeface="Arial"/>
              </a:rPr>
              <a:t>Click to edit Master text styles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  <a:ea typeface="Arial"/>
              </a:rPr>
              <a:t>Second level</a:t>
            </a:r>
            <a:endParaRPr b="0" lang="en-US" sz="16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  <a:ea typeface="Arial"/>
              </a:rPr>
              <a:t>Third level</a:t>
            </a:r>
            <a:endParaRPr b="0" lang="en-US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  <a:ea typeface="Arial"/>
              </a:rPr>
              <a:t>Fourth level</a:t>
            </a:r>
            <a:endParaRPr b="0" lang="en-US" sz="1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  <a:ea typeface="Arial"/>
              </a:rPr>
              <a:t>Fifth level</a:t>
            </a:r>
            <a:endParaRPr b="0" lang="en-US" sz="1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dt" idx="31"/>
          </p:nvPr>
        </p:nvSpPr>
        <p:spPr>
          <a:xfrm>
            <a:off x="7243920" y="636120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rPr>
              <a:t>&lt;date/time&gt;</a:t>
            </a:r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 type="ftr" idx="32"/>
          </p:nvPr>
        </p:nvSpPr>
        <p:spPr>
          <a:xfrm>
            <a:off x="677160" y="636120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rPr>
              <a:t>&lt;footer&gt;</a:t>
            </a:r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8" name="PlaceHolder 6"/>
          <p:cNvSpPr>
            <a:spLocks noGrp="1"/>
          </p:cNvSpPr>
          <p:nvPr>
            <p:ph type="sldNum" idx="33"/>
          </p:nvPr>
        </p:nvSpPr>
        <p:spPr>
          <a:xfrm>
            <a:off x="8590680" y="634644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accent1"/>
                </a:solidFill>
                <a:latin typeface="Trebuchet MS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AD93E15-47F4-4C48-86FC-7EBB32ADBDEC}" type="slidenum">
              <a:rPr b="0" lang="en-NZ" sz="900" spc="-1" strike="noStrike">
                <a:solidFill>
                  <a:schemeClr val="accent1"/>
                </a:solidFill>
                <a:latin typeface="Trebuchet MS"/>
                <a:ea typeface="Arial"/>
              </a:rPr>
              <a:t>&lt;number&gt;</a:t>
            </a:fld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roup 6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cxnSp>
          <p:nvCxnSpPr>
            <p:cNvPr id="203" name="Straight Connector 19"/>
            <p:cNvCxnSpPr/>
            <p:nvPr/>
          </p:nvCxnSpPr>
          <p:spPr>
            <a:xfrm>
              <a:off x="9370800" y="0"/>
              <a:ext cx="1219680" cy="6858360"/>
            </a:xfrm>
            <a:prstGeom prst="straightConnector1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</p:cxnSp>
        <p:cxnSp>
          <p:nvCxnSpPr>
            <p:cNvPr id="204" name="Straight Connector 20"/>
            <p:cNvCxnSpPr/>
            <p:nvPr/>
          </p:nvCxnSpPr>
          <p:spPr>
            <a:xfrm flipH="1">
              <a:off x="7425000" y="3681360"/>
              <a:ext cx="4763880" cy="3177000"/>
            </a:xfrm>
            <a:prstGeom prst="straightConnector1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</p:cxnSp>
        <p:sp>
          <p:nvSpPr>
            <p:cNvPr id="205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>
                <a:gd name="textAreaLeft" fmla="*/ 0 w 3007080"/>
                <a:gd name="textAreaRight" fmla="*/ 3007440 w 3007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6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>
                <a:gd name="textAreaLeft" fmla="*/ 0 w 2588040"/>
                <a:gd name="textAreaRight" fmla="*/ 2588400 w 258804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7" name="Isosceles Triangle 2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8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>
                <a:gd name="textAreaLeft" fmla="*/ 0 w 2854080"/>
                <a:gd name="textAreaRight" fmla="*/ 2854440 w 2854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9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>
                <a:gd name="textAreaLeft" fmla="*/ 0 w 1289880"/>
                <a:gd name="textAreaRight" fmla="*/ 1290240 w 12898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0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>
                <a:gd name="textAreaLeft" fmla="*/ 0 w 1249560"/>
                <a:gd name="textAreaRight" fmla="*/ 1249920 w 124956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1" name="Isosceles Triangle 2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2" name="Isosceles Triangle 2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chemeClr val="accent1"/>
                </a:solidFill>
                <a:latin typeface="Trebuchet MS"/>
                <a:ea typeface="Arial"/>
              </a:rPr>
              <a:t>Click to edit Master title style</a:t>
            </a:r>
            <a:endParaRPr b="0" lang="en-US" sz="36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75720" y="2161080"/>
            <a:ext cx="4185360" cy="57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  <a:ea typeface="Arial"/>
              </a:rPr>
              <a:t>Click to edit Master text styles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675720" y="2737080"/>
            <a:ext cx="4185360" cy="3303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  <a:ea typeface="Arial"/>
              </a:rPr>
              <a:t>Click to edit Master text styles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  <a:ea typeface="Arial"/>
              </a:rPr>
              <a:t>Second level</a:t>
            </a:r>
            <a:endParaRPr b="0" lang="en-US" sz="16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  <a:ea typeface="Arial"/>
              </a:rPr>
              <a:t>Third level</a:t>
            </a:r>
            <a:endParaRPr b="0" lang="en-US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  <a:ea typeface="Arial"/>
              </a:rPr>
              <a:t>Fourth level</a:t>
            </a:r>
            <a:endParaRPr b="0" lang="en-US" sz="1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  <a:ea typeface="Arial"/>
              </a:rPr>
              <a:t>Fifth level</a:t>
            </a:r>
            <a:endParaRPr b="0" lang="en-US" sz="1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5088240" y="2161080"/>
            <a:ext cx="4185360" cy="57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  <a:ea typeface="Arial"/>
              </a:rPr>
              <a:t>Click to edit Master text styles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217" name="PlaceHolder 5"/>
          <p:cNvSpPr>
            <a:spLocks noGrp="1"/>
          </p:cNvSpPr>
          <p:nvPr>
            <p:ph type="body"/>
          </p:nvPr>
        </p:nvSpPr>
        <p:spPr>
          <a:xfrm>
            <a:off x="5088240" y="2737080"/>
            <a:ext cx="4185360" cy="3303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  <a:ea typeface="Arial"/>
              </a:rPr>
              <a:t>Click to edit Master text styles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  <a:ea typeface="Arial"/>
              </a:rPr>
              <a:t>Second level</a:t>
            </a:r>
            <a:endParaRPr b="0" lang="en-US" sz="16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  <a:ea typeface="Arial"/>
              </a:rPr>
              <a:t>Third level</a:t>
            </a:r>
            <a:endParaRPr b="0" lang="en-US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  <a:ea typeface="Arial"/>
              </a:rPr>
              <a:t>Fourth level</a:t>
            </a:r>
            <a:endParaRPr b="0" lang="en-US" sz="1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  <a:ea typeface="Arial"/>
              </a:rPr>
              <a:t>Fifth level</a:t>
            </a:r>
            <a:endParaRPr b="0" lang="en-US" sz="1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218" name="PlaceHolder 6"/>
          <p:cNvSpPr>
            <a:spLocks noGrp="1"/>
          </p:cNvSpPr>
          <p:nvPr>
            <p:ph type="dt" idx="34"/>
          </p:nvPr>
        </p:nvSpPr>
        <p:spPr>
          <a:xfrm>
            <a:off x="7243920" y="636120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rPr>
              <a:t>&lt;date/time&gt;</a:t>
            </a:r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9" name="PlaceHolder 7"/>
          <p:cNvSpPr>
            <a:spLocks noGrp="1"/>
          </p:cNvSpPr>
          <p:nvPr>
            <p:ph type="ftr" idx="35"/>
          </p:nvPr>
        </p:nvSpPr>
        <p:spPr>
          <a:xfrm>
            <a:off x="677160" y="636120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rPr>
              <a:t>&lt;footer&gt;</a:t>
            </a:r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0" name="PlaceHolder 8"/>
          <p:cNvSpPr>
            <a:spLocks noGrp="1"/>
          </p:cNvSpPr>
          <p:nvPr>
            <p:ph type="sldNum" idx="36"/>
          </p:nvPr>
        </p:nvSpPr>
        <p:spPr>
          <a:xfrm>
            <a:off x="8590680" y="634644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accent1"/>
                </a:solidFill>
                <a:latin typeface="Trebuchet MS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23139E3-F5AD-4815-89D5-B3B82ACC0B39}" type="slidenum">
              <a:rPr b="0" lang="en-NZ" sz="900" spc="-1" strike="noStrike">
                <a:solidFill>
                  <a:schemeClr val="accent1"/>
                </a:solidFill>
                <a:latin typeface="Trebuchet MS"/>
                <a:ea typeface="Arial"/>
              </a:rPr>
              <a:t>&lt;number&gt;</a:t>
            </a:fld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roup 6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cxnSp>
          <p:nvCxnSpPr>
            <p:cNvPr id="222" name="Straight Connector 19"/>
            <p:cNvCxnSpPr/>
            <p:nvPr/>
          </p:nvCxnSpPr>
          <p:spPr>
            <a:xfrm>
              <a:off x="9370800" y="0"/>
              <a:ext cx="1219680" cy="6858360"/>
            </a:xfrm>
            <a:prstGeom prst="straightConnector1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</p:cxnSp>
        <p:cxnSp>
          <p:nvCxnSpPr>
            <p:cNvPr id="223" name="Straight Connector 20"/>
            <p:cNvCxnSpPr/>
            <p:nvPr/>
          </p:nvCxnSpPr>
          <p:spPr>
            <a:xfrm flipH="1">
              <a:off x="7425000" y="3681360"/>
              <a:ext cx="4763880" cy="3177000"/>
            </a:xfrm>
            <a:prstGeom prst="straightConnector1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</p:cxnSp>
        <p:sp>
          <p:nvSpPr>
            <p:cNvPr id="224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>
                <a:gd name="textAreaLeft" fmla="*/ 0 w 3007080"/>
                <a:gd name="textAreaRight" fmla="*/ 3007440 w 3007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5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>
                <a:gd name="textAreaLeft" fmla="*/ 0 w 2588040"/>
                <a:gd name="textAreaRight" fmla="*/ 2588400 w 258804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6" name="Isosceles Triangle 2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7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>
                <a:gd name="textAreaLeft" fmla="*/ 0 w 2854080"/>
                <a:gd name="textAreaRight" fmla="*/ 2854440 w 2854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8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>
                <a:gd name="textAreaLeft" fmla="*/ 0 w 1289880"/>
                <a:gd name="textAreaRight" fmla="*/ 1290240 w 12898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9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>
                <a:gd name="textAreaLeft" fmla="*/ 0 w 1249560"/>
                <a:gd name="textAreaRight" fmla="*/ 1249920 w 124956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0" name="Isosceles Triangle 2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1" name="Isosceles Triangle 2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chemeClr val="accent1"/>
                </a:solidFill>
                <a:latin typeface="Trebuchet MS"/>
                <a:ea typeface="Arial"/>
              </a:rPr>
              <a:t>Click to edit Master title style</a:t>
            </a:r>
            <a:endParaRPr b="0" lang="en-US" sz="36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dt" idx="37"/>
          </p:nvPr>
        </p:nvSpPr>
        <p:spPr>
          <a:xfrm>
            <a:off x="7243920" y="636120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rPr>
              <a:t>&lt;date/time&gt;</a:t>
            </a:r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ftr" idx="38"/>
          </p:nvPr>
        </p:nvSpPr>
        <p:spPr>
          <a:xfrm>
            <a:off x="677160" y="636120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rPr>
              <a:t>&lt;footer&gt;</a:t>
            </a:r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 type="sldNum" idx="39"/>
          </p:nvPr>
        </p:nvSpPr>
        <p:spPr>
          <a:xfrm>
            <a:off x="8590680" y="634644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accent1"/>
                </a:solidFill>
                <a:latin typeface="Trebuchet MS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9F98F18-A2E3-4B22-8454-C6773A975D06}" type="slidenum">
              <a:rPr b="0" lang="en-NZ" sz="900" spc="-1" strike="noStrike">
                <a:solidFill>
                  <a:schemeClr val="accent1"/>
                </a:solidFill>
                <a:latin typeface="Trebuchet MS"/>
                <a:ea typeface="Arial"/>
              </a:rPr>
              <a:t>&lt;number&gt;</a:t>
            </a:fld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roup 6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cxnSp>
          <p:nvCxnSpPr>
            <p:cNvPr id="238" name="Straight Connector 19"/>
            <p:cNvCxnSpPr/>
            <p:nvPr/>
          </p:nvCxnSpPr>
          <p:spPr>
            <a:xfrm>
              <a:off x="9370800" y="0"/>
              <a:ext cx="1219680" cy="6858360"/>
            </a:xfrm>
            <a:prstGeom prst="straightConnector1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</p:cxnSp>
        <p:cxnSp>
          <p:nvCxnSpPr>
            <p:cNvPr id="239" name="Straight Connector 20"/>
            <p:cNvCxnSpPr/>
            <p:nvPr/>
          </p:nvCxnSpPr>
          <p:spPr>
            <a:xfrm flipH="1">
              <a:off x="7425000" y="3681360"/>
              <a:ext cx="4763880" cy="3177000"/>
            </a:xfrm>
            <a:prstGeom prst="straightConnector1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</p:cxnSp>
        <p:sp>
          <p:nvSpPr>
            <p:cNvPr id="240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>
                <a:gd name="textAreaLeft" fmla="*/ 0 w 3007080"/>
                <a:gd name="textAreaRight" fmla="*/ 3007440 w 3007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1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>
                <a:gd name="textAreaLeft" fmla="*/ 0 w 2588040"/>
                <a:gd name="textAreaRight" fmla="*/ 2588400 w 258804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2" name="Isosceles Triangle 2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3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>
                <a:gd name="textAreaLeft" fmla="*/ 0 w 2854080"/>
                <a:gd name="textAreaRight" fmla="*/ 2854440 w 2854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4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>
                <a:gd name="textAreaLeft" fmla="*/ 0 w 1289880"/>
                <a:gd name="textAreaRight" fmla="*/ 1290240 w 12898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5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>
                <a:gd name="textAreaLeft" fmla="*/ 0 w 1249560"/>
                <a:gd name="textAreaRight" fmla="*/ 1249920 w 124956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6" name="Isosceles Triangle 2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7" name="Isosceles Triangle 2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48" name="PlaceHolder 1"/>
          <p:cNvSpPr>
            <a:spLocks noGrp="1"/>
          </p:cNvSpPr>
          <p:nvPr>
            <p:ph type="dt" idx="40"/>
          </p:nvPr>
        </p:nvSpPr>
        <p:spPr>
          <a:xfrm>
            <a:off x="7243920" y="636120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rPr>
              <a:t>&lt;date/time&gt;</a:t>
            </a:r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ftr" idx="41"/>
          </p:nvPr>
        </p:nvSpPr>
        <p:spPr>
          <a:xfrm>
            <a:off x="677160" y="636120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rPr>
              <a:t>&lt;footer&gt;</a:t>
            </a:r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sldNum" idx="42"/>
          </p:nvPr>
        </p:nvSpPr>
        <p:spPr>
          <a:xfrm>
            <a:off x="8590680" y="634644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accent1"/>
                </a:solidFill>
                <a:latin typeface="Trebuchet MS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29C77F6-90E2-49BD-9B6D-DE339BE54140}" type="slidenum">
              <a:rPr b="0" lang="en-NZ" sz="900" spc="-1" strike="noStrike">
                <a:solidFill>
                  <a:schemeClr val="accent1"/>
                </a:solidFill>
                <a:latin typeface="Trebuchet MS"/>
                <a:ea typeface="Arial"/>
              </a:rPr>
              <a:t>&lt;number&gt;</a:t>
            </a:fld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Group 6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cxnSp>
          <p:nvCxnSpPr>
            <p:cNvPr id="252" name="Straight Connector 19"/>
            <p:cNvCxnSpPr/>
            <p:nvPr/>
          </p:nvCxnSpPr>
          <p:spPr>
            <a:xfrm>
              <a:off x="9370800" y="0"/>
              <a:ext cx="1219680" cy="6858360"/>
            </a:xfrm>
            <a:prstGeom prst="straightConnector1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</p:cxnSp>
        <p:cxnSp>
          <p:nvCxnSpPr>
            <p:cNvPr id="253" name="Straight Connector 20"/>
            <p:cNvCxnSpPr/>
            <p:nvPr/>
          </p:nvCxnSpPr>
          <p:spPr>
            <a:xfrm flipH="1">
              <a:off x="7425000" y="3681360"/>
              <a:ext cx="4763880" cy="3177000"/>
            </a:xfrm>
            <a:prstGeom prst="straightConnector1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</p:cxnSp>
        <p:sp>
          <p:nvSpPr>
            <p:cNvPr id="254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>
                <a:gd name="textAreaLeft" fmla="*/ 0 w 3007080"/>
                <a:gd name="textAreaRight" fmla="*/ 3007440 w 3007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5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>
                <a:gd name="textAreaLeft" fmla="*/ 0 w 2588040"/>
                <a:gd name="textAreaRight" fmla="*/ 2588400 w 258804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6" name="Isosceles Triangle 2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7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>
                <a:gd name="textAreaLeft" fmla="*/ 0 w 2854080"/>
                <a:gd name="textAreaRight" fmla="*/ 2854440 w 2854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8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>
                <a:gd name="textAreaLeft" fmla="*/ 0 w 1289880"/>
                <a:gd name="textAreaRight" fmla="*/ 1290240 w 12898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9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>
                <a:gd name="textAreaLeft" fmla="*/ 0 w 1249560"/>
                <a:gd name="textAreaRight" fmla="*/ 1249920 w 124956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0" name="Isosceles Triangle 2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1" name="Isosceles Triangle 2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677160" y="1498680"/>
            <a:ext cx="3854160" cy="1278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chemeClr val="accent1"/>
                </a:solidFill>
                <a:latin typeface="Trebuchet MS"/>
                <a:ea typeface="Arial"/>
              </a:rPr>
              <a:t>Click to edit Master title style</a:t>
            </a:r>
            <a:endParaRPr b="0" lang="en-US" sz="20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4760640" y="514800"/>
            <a:ext cx="4513320" cy="552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  <a:ea typeface="Arial"/>
              </a:rPr>
              <a:t>Click to edit Master text styles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  <a:ea typeface="Arial"/>
              </a:rPr>
              <a:t>Second level</a:t>
            </a:r>
            <a:endParaRPr b="0" lang="en-US" sz="16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  <a:ea typeface="Arial"/>
              </a:rPr>
              <a:t>Third level</a:t>
            </a:r>
            <a:endParaRPr b="0" lang="en-US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  <a:ea typeface="Arial"/>
              </a:rPr>
              <a:t>Fourth level</a:t>
            </a:r>
            <a:endParaRPr b="0" lang="en-US" sz="1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  <a:ea typeface="Arial"/>
              </a:rPr>
              <a:t>Fifth level</a:t>
            </a:r>
            <a:endParaRPr b="0" lang="en-US" sz="1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677160" y="2777040"/>
            <a:ext cx="3854160" cy="258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  <a:ea typeface="Arial"/>
              </a:rPr>
              <a:t>Click to edit Master text styles</a:t>
            </a:r>
            <a:endParaRPr b="0" lang="en-US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dt" idx="43"/>
          </p:nvPr>
        </p:nvSpPr>
        <p:spPr>
          <a:xfrm>
            <a:off x="7243920" y="636120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rPr>
              <a:t>&lt;date/time&gt;</a:t>
            </a:r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6" name="PlaceHolder 5"/>
          <p:cNvSpPr>
            <a:spLocks noGrp="1"/>
          </p:cNvSpPr>
          <p:nvPr>
            <p:ph type="ftr" idx="44"/>
          </p:nvPr>
        </p:nvSpPr>
        <p:spPr>
          <a:xfrm>
            <a:off x="677160" y="636120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rPr>
              <a:t>&lt;footer&gt;</a:t>
            </a:r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7" name="PlaceHolder 6"/>
          <p:cNvSpPr>
            <a:spLocks noGrp="1"/>
          </p:cNvSpPr>
          <p:nvPr>
            <p:ph type="sldNum" idx="45"/>
          </p:nvPr>
        </p:nvSpPr>
        <p:spPr>
          <a:xfrm>
            <a:off x="8590680" y="634644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accent1"/>
                </a:solidFill>
                <a:latin typeface="Trebuchet MS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D171B55-3223-4880-9809-0904C5D3432E}" type="slidenum">
              <a:rPr b="0" lang="en-NZ" sz="900" spc="-1" strike="noStrike">
                <a:solidFill>
                  <a:schemeClr val="accent1"/>
                </a:solidFill>
                <a:latin typeface="Trebuchet MS"/>
                <a:ea typeface="Arial"/>
              </a:rPr>
              <a:t>&lt;number&gt;</a:t>
            </a:fld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Group 6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cxnSp>
          <p:nvCxnSpPr>
            <p:cNvPr id="269" name="Straight Connector 19"/>
            <p:cNvCxnSpPr/>
            <p:nvPr/>
          </p:nvCxnSpPr>
          <p:spPr>
            <a:xfrm>
              <a:off x="9370800" y="0"/>
              <a:ext cx="1219680" cy="6858360"/>
            </a:xfrm>
            <a:prstGeom prst="straightConnector1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</p:cxnSp>
        <p:cxnSp>
          <p:nvCxnSpPr>
            <p:cNvPr id="270" name="Straight Connector 20"/>
            <p:cNvCxnSpPr/>
            <p:nvPr/>
          </p:nvCxnSpPr>
          <p:spPr>
            <a:xfrm flipH="1">
              <a:off x="7425000" y="3681360"/>
              <a:ext cx="4763880" cy="3177000"/>
            </a:xfrm>
            <a:prstGeom prst="straightConnector1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</p:cxnSp>
        <p:sp>
          <p:nvSpPr>
            <p:cNvPr id="271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>
                <a:gd name="textAreaLeft" fmla="*/ 0 w 3007080"/>
                <a:gd name="textAreaRight" fmla="*/ 3007440 w 3007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2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>
                <a:gd name="textAreaLeft" fmla="*/ 0 w 2588040"/>
                <a:gd name="textAreaRight" fmla="*/ 2588400 w 258804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3" name="Isosceles Triangle 2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4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>
                <a:gd name="textAreaLeft" fmla="*/ 0 w 2854080"/>
                <a:gd name="textAreaRight" fmla="*/ 2854440 w 2854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5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>
                <a:gd name="textAreaLeft" fmla="*/ 0 w 1289880"/>
                <a:gd name="textAreaRight" fmla="*/ 1290240 w 12898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6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>
                <a:gd name="textAreaLeft" fmla="*/ 0 w 1249560"/>
                <a:gd name="textAreaRight" fmla="*/ 1249920 w 124956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7" name="Isosceles Triangle 2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8" name="Isosceles Triangle 2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677160" y="4800600"/>
            <a:ext cx="8596440" cy="56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chemeClr val="accent1"/>
                </a:solidFill>
                <a:latin typeface="Trebuchet MS"/>
                <a:ea typeface="Arial"/>
              </a:rPr>
              <a:t>Click to edit Master title style</a:t>
            </a:r>
            <a:endParaRPr b="0" lang="en-US" sz="24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677160" y="609480"/>
            <a:ext cx="8596440" cy="3845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Trebuchet MS"/>
                <a:ea typeface="Arial"/>
              </a:rPr>
              <a:t>Click icon to add picture</a:t>
            </a:r>
            <a:endParaRPr b="0" lang="en-US" sz="16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body"/>
          </p:nvPr>
        </p:nvSpPr>
        <p:spPr>
          <a:xfrm>
            <a:off x="677160" y="5367240"/>
            <a:ext cx="8596440" cy="673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  <a:ea typeface="Arial"/>
              </a:rPr>
              <a:t>Click to edit Master text styles</a:t>
            </a:r>
            <a:endParaRPr b="0" lang="en-US" sz="1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 type="dt" idx="46"/>
          </p:nvPr>
        </p:nvSpPr>
        <p:spPr>
          <a:xfrm>
            <a:off x="7243920" y="636120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rPr>
              <a:t>&lt;date/time&gt;</a:t>
            </a:r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3" name="PlaceHolder 5"/>
          <p:cNvSpPr>
            <a:spLocks noGrp="1"/>
          </p:cNvSpPr>
          <p:nvPr>
            <p:ph type="ftr" idx="47"/>
          </p:nvPr>
        </p:nvSpPr>
        <p:spPr>
          <a:xfrm>
            <a:off x="677160" y="636120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rPr>
              <a:t>&lt;footer&gt;</a:t>
            </a:r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4" name="PlaceHolder 6"/>
          <p:cNvSpPr>
            <a:spLocks noGrp="1"/>
          </p:cNvSpPr>
          <p:nvPr>
            <p:ph type="sldNum" idx="48"/>
          </p:nvPr>
        </p:nvSpPr>
        <p:spPr>
          <a:xfrm>
            <a:off x="8590680" y="634644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accent1"/>
                </a:solidFill>
                <a:latin typeface="Trebuchet MS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100B1C5-D954-4CFF-A7E7-B3A5A7980F28}" type="slidenum">
              <a:rPr b="0" lang="en-NZ" sz="900" spc="-1" strike="noStrike">
                <a:solidFill>
                  <a:schemeClr val="accent1"/>
                </a:solidFill>
                <a:latin typeface="Trebuchet MS"/>
                <a:ea typeface="Arial"/>
              </a:rPr>
              <a:t>&lt;number&gt;</a:t>
            </a:fld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6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cxnSp>
          <p:nvCxnSpPr>
            <p:cNvPr id="30" name="Straight Connector 19"/>
            <p:cNvCxnSpPr/>
            <p:nvPr/>
          </p:nvCxnSpPr>
          <p:spPr>
            <a:xfrm>
              <a:off x="9370800" y="0"/>
              <a:ext cx="1219680" cy="6858360"/>
            </a:xfrm>
            <a:prstGeom prst="straightConnector1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</p:cxnSp>
        <p:cxnSp>
          <p:nvCxnSpPr>
            <p:cNvPr id="31" name="Straight Connector 20"/>
            <p:cNvCxnSpPr/>
            <p:nvPr/>
          </p:nvCxnSpPr>
          <p:spPr>
            <a:xfrm flipH="1">
              <a:off x="7425000" y="3681360"/>
              <a:ext cx="4763880" cy="3177000"/>
            </a:xfrm>
            <a:prstGeom prst="straightConnector1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</p:cxnSp>
        <p:sp>
          <p:nvSpPr>
            <p:cNvPr id="32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>
                <a:gd name="textAreaLeft" fmla="*/ 0 w 3007080"/>
                <a:gd name="textAreaRight" fmla="*/ 3007440 w 3007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>
                <a:gd name="textAreaLeft" fmla="*/ 0 w 2588040"/>
                <a:gd name="textAreaRight" fmla="*/ 2588400 w 258804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" name="Isosceles Triangle 2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5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>
                <a:gd name="textAreaLeft" fmla="*/ 0 w 2854080"/>
                <a:gd name="textAreaRight" fmla="*/ 2854440 w 2854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6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>
                <a:gd name="textAreaLeft" fmla="*/ 0 w 1289880"/>
                <a:gd name="textAreaRight" fmla="*/ 1290240 w 12898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>
                <a:gd name="textAreaLeft" fmla="*/ 0 w 1249560"/>
                <a:gd name="textAreaRight" fmla="*/ 1249920 w 124956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" name="Isosceles Triangle 2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9" name="Isosceles Triangle 2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3403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accent1"/>
                </a:solidFill>
                <a:latin typeface="Trebuchet MS"/>
                <a:ea typeface="Arial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77160" y="4470480"/>
            <a:ext cx="8596440" cy="1570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  <a:ea typeface="Arial"/>
              </a:rPr>
              <a:t>Click to edit Master text styles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dt" idx="4"/>
          </p:nvPr>
        </p:nvSpPr>
        <p:spPr>
          <a:xfrm>
            <a:off x="7243920" y="636120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rPr>
              <a:t>&lt;date/time&gt;</a:t>
            </a:r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ftr" idx="5"/>
          </p:nvPr>
        </p:nvSpPr>
        <p:spPr>
          <a:xfrm>
            <a:off x="677160" y="636120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rPr>
              <a:t>&lt;footer&gt;</a:t>
            </a:r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sldNum" idx="6"/>
          </p:nvPr>
        </p:nvSpPr>
        <p:spPr>
          <a:xfrm>
            <a:off x="8590680" y="634644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accent1"/>
                </a:solidFill>
                <a:latin typeface="Trebuchet MS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E1077E0-6114-4AF0-AA3F-36B476D4A302}" type="slidenum">
              <a:rPr b="0" lang="en-NZ" sz="900" spc="-1" strike="noStrike">
                <a:solidFill>
                  <a:schemeClr val="accent1"/>
                </a:solidFill>
                <a:latin typeface="Trebuchet MS"/>
                <a:ea typeface="Arial"/>
              </a:rPr>
              <a:t>&lt;number&gt;</a:t>
            </a:fld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6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cxnSp>
          <p:nvCxnSpPr>
            <p:cNvPr id="46" name="Straight Connector 19"/>
            <p:cNvCxnSpPr/>
            <p:nvPr/>
          </p:nvCxnSpPr>
          <p:spPr>
            <a:xfrm>
              <a:off x="9370800" y="0"/>
              <a:ext cx="1219680" cy="6858360"/>
            </a:xfrm>
            <a:prstGeom prst="straightConnector1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</p:cxnSp>
        <p:cxnSp>
          <p:nvCxnSpPr>
            <p:cNvPr id="47" name="Straight Connector 20"/>
            <p:cNvCxnSpPr/>
            <p:nvPr/>
          </p:nvCxnSpPr>
          <p:spPr>
            <a:xfrm flipH="1">
              <a:off x="7425000" y="3681360"/>
              <a:ext cx="4763880" cy="3177000"/>
            </a:xfrm>
            <a:prstGeom prst="straightConnector1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</p:cxnSp>
        <p:sp>
          <p:nvSpPr>
            <p:cNvPr id="48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>
                <a:gd name="textAreaLeft" fmla="*/ 0 w 3007080"/>
                <a:gd name="textAreaRight" fmla="*/ 3007440 w 3007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9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>
                <a:gd name="textAreaLeft" fmla="*/ 0 w 2588040"/>
                <a:gd name="textAreaRight" fmla="*/ 2588400 w 258804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0" name="Isosceles Triangle 2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1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>
                <a:gd name="textAreaLeft" fmla="*/ 0 w 2854080"/>
                <a:gd name="textAreaRight" fmla="*/ 2854440 w 2854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2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>
                <a:gd name="textAreaLeft" fmla="*/ 0 w 1289880"/>
                <a:gd name="textAreaRight" fmla="*/ 1290240 w 12898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3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>
                <a:gd name="textAreaLeft" fmla="*/ 0 w 1249560"/>
                <a:gd name="textAreaRight" fmla="*/ 1249920 w 124956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" name="Isosceles Triangle 2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5" name="Isosceles Triangle 2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931320" y="609480"/>
            <a:ext cx="8093880" cy="3022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accent1"/>
                </a:solidFill>
                <a:latin typeface="Trebuchet MS"/>
                <a:ea typeface="Arial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366200" y="3632040"/>
            <a:ext cx="7224120" cy="380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>
                    <a:lumMod val="50000"/>
                    <a:lumOff val="50000"/>
                  </a:schemeClr>
                </a:solidFill>
                <a:latin typeface="Trebuchet MS"/>
                <a:ea typeface="Arial"/>
              </a:rPr>
              <a:t>Click to edit Master text styles</a:t>
            </a:r>
            <a:endParaRPr b="0" lang="en-US" sz="16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77160" y="4470480"/>
            <a:ext cx="8596440" cy="1570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  <a:ea typeface="Arial"/>
              </a:rPr>
              <a:t>Click to edit Master text styles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dt" idx="7"/>
          </p:nvPr>
        </p:nvSpPr>
        <p:spPr>
          <a:xfrm>
            <a:off x="7243920" y="636120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rPr>
              <a:t>&lt;date/time&gt;</a:t>
            </a:r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ftr" idx="8"/>
          </p:nvPr>
        </p:nvSpPr>
        <p:spPr>
          <a:xfrm>
            <a:off x="677160" y="636120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rPr>
              <a:t>&lt;footer&gt;</a:t>
            </a:r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 type="sldNum" idx="9"/>
          </p:nvPr>
        </p:nvSpPr>
        <p:spPr>
          <a:xfrm>
            <a:off x="8590680" y="634644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accent1"/>
                </a:solidFill>
                <a:latin typeface="Trebuchet MS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D0B81E2-2931-4AEF-A9AE-2DA2E235E34E}" type="slidenum">
              <a:rPr b="0" lang="en-NZ" sz="900" spc="-1" strike="noStrike">
                <a:solidFill>
                  <a:schemeClr val="accent1"/>
                </a:solidFill>
                <a:latin typeface="Trebuchet MS"/>
                <a:ea typeface="Arial"/>
              </a:rPr>
              <a:t>&lt;number&gt;</a:t>
            </a:fld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TextBox 19"/>
          <p:cNvSpPr/>
          <p:nvPr/>
        </p:nvSpPr>
        <p:spPr>
          <a:xfrm>
            <a:off x="541800" y="790200"/>
            <a:ext cx="609120" cy="58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000" spc="-1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Arial"/>
              </a:rPr>
              <a:t>"</a:t>
            </a:r>
            <a:endParaRPr b="0" lang="en-AU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TextBox 21"/>
          <p:cNvSpPr/>
          <p:nvPr/>
        </p:nvSpPr>
        <p:spPr>
          <a:xfrm>
            <a:off x="8893080" y="2886480"/>
            <a:ext cx="609120" cy="58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000" spc="-1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Arial"/>
              </a:rPr>
              <a:t>"</a:t>
            </a:r>
            <a:endParaRPr b="0" lang="en-AU" sz="8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cxnSp>
          <p:nvCxnSpPr>
            <p:cNvPr id="65" name="Straight Connector 19"/>
            <p:cNvCxnSpPr/>
            <p:nvPr/>
          </p:nvCxnSpPr>
          <p:spPr>
            <a:xfrm>
              <a:off x="9370800" y="0"/>
              <a:ext cx="1219680" cy="6858360"/>
            </a:xfrm>
            <a:prstGeom prst="straightConnector1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</p:cxnSp>
        <p:cxnSp>
          <p:nvCxnSpPr>
            <p:cNvPr id="66" name="Straight Connector 20"/>
            <p:cNvCxnSpPr/>
            <p:nvPr/>
          </p:nvCxnSpPr>
          <p:spPr>
            <a:xfrm flipH="1">
              <a:off x="7425000" y="3681360"/>
              <a:ext cx="4763880" cy="3177000"/>
            </a:xfrm>
            <a:prstGeom prst="straightConnector1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</p:cxnSp>
        <p:sp>
          <p:nvSpPr>
            <p:cNvPr id="67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>
                <a:gd name="textAreaLeft" fmla="*/ 0 w 3007080"/>
                <a:gd name="textAreaRight" fmla="*/ 3007440 w 3007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8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>
                <a:gd name="textAreaLeft" fmla="*/ 0 w 2588040"/>
                <a:gd name="textAreaRight" fmla="*/ 2588400 w 258804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9" name="Isosceles Triangle 2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0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>
                <a:gd name="textAreaLeft" fmla="*/ 0 w 2854080"/>
                <a:gd name="textAreaRight" fmla="*/ 2854440 w 2854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1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>
                <a:gd name="textAreaLeft" fmla="*/ 0 w 1289880"/>
                <a:gd name="textAreaRight" fmla="*/ 1290240 w 12898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2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>
                <a:gd name="textAreaLeft" fmla="*/ 0 w 1249560"/>
                <a:gd name="textAreaRight" fmla="*/ 1249920 w 124956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3" name="Isosceles Triangle 2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4" name="Isosceles Triangle 2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77160" y="1932120"/>
            <a:ext cx="8596440" cy="259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accent1"/>
                </a:solidFill>
                <a:latin typeface="Trebuchet MS"/>
                <a:ea typeface="Arial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77160" y="4527360"/>
            <a:ext cx="8596440" cy="1513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  <a:ea typeface="Arial"/>
              </a:rPr>
              <a:t>Click to edit Master text styles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dt" idx="10"/>
          </p:nvPr>
        </p:nvSpPr>
        <p:spPr>
          <a:xfrm>
            <a:off x="7243920" y="636120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rPr>
              <a:t>&lt;date/time&gt;</a:t>
            </a:r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ftr" idx="11"/>
          </p:nvPr>
        </p:nvSpPr>
        <p:spPr>
          <a:xfrm>
            <a:off x="677160" y="636120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rPr>
              <a:t>&lt;footer&gt;</a:t>
            </a:r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sldNum" idx="12"/>
          </p:nvPr>
        </p:nvSpPr>
        <p:spPr>
          <a:xfrm>
            <a:off x="8590680" y="634644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accent1"/>
                </a:solidFill>
                <a:latin typeface="Trebuchet MS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0D13196-914C-4E08-83ED-75523EE69F14}" type="slidenum">
              <a:rPr b="0" lang="en-NZ" sz="900" spc="-1" strike="noStrike">
                <a:solidFill>
                  <a:schemeClr val="accent1"/>
                </a:solidFill>
                <a:latin typeface="Trebuchet MS"/>
                <a:ea typeface="Arial"/>
              </a:rPr>
              <a:t>&lt;number&gt;</a:t>
            </a:fld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6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cxnSp>
          <p:nvCxnSpPr>
            <p:cNvPr id="81" name="Straight Connector 19"/>
            <p:cNvCxnSpPr/>
            <p:nvPr/>
          </p:nvCxnSpPr>
          <p:spPr>
            <a:xfrm>
              <a:off x="9370800" y="0"/>
              <a:ext cx="1219680" cy="6858360"/>
            </a:xfrm>
            <a:prstGeom prst="straightConnector1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</p:cxnSp>
        <p:cxnSp>
          <p:nvCxnSpPr>
            <p:cNvPr id="82" name="Straight Connector 20"/>
            <p:cNvCxnSpPr/>
            <p:nvPr/>
          </p:nvCxnSpPr>
          <p:spPr>
            <a:xfrm flipH="1">
              <a:off x="7425000" y="3681360"/>
              <a:ext cx="4763880" cy="3177000"/>
            </a:xfrm>
            <a:prstGeom prst="straightConnector1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</p:cxnSp>
        <p:sp>
          <p:nvSpPr>
            <p:cNvPr id="83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>
                <a:gd name="textAreaLeft" fmla="*/ 0 w 3007080"/>
                <a:gd name="textAreaRight" fmla="*/ 3007440 w 3007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4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>
                <a:gd name="textAreaLeft" fmla="*/ 0 w 2588040"/>
                <a:gd name="textAreaRight" fmla="*/ 2588400 w 258804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5" name="Isosceles Triangle 2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6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>
                <a:gd name="textAreaLeft" fmla="*/ 0 w 2854080"/>
                <a:gd name="textAreaRight" fmla="*/ 2854440 w 2854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7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>
                <a:gd name="textAreaLeft" fmla="*/ 0 w 1289880"/>
                <a:gd name="textAreaRight" fmla="*/ 1290240 w 12898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8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>
                <a:gd name="textAreaLeft" fmla="*/ 0 w 1249560"/>
                <a:gd name="textAreaRight" fmla="*/ 1249920 w 124956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9" name="Isosceles Triangle 2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0" name="Isosceles Triangle 2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931320" y="609480"/>
            <a:ext cx="8093880" cy="3022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accent1"/>
                </a:solidFill>
                <a:latin typeface="Trebuchet MS"/>
                <a:ea typeface="Arial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77160" y="4013280"/>
            <a:ext cx="8596440" cy="513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  <a:ea typeface="Arial"/>
              </a:rPr>
              <a:t>Click to edit Master text styles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77160" y="4527360"/>
            <a:ext cx="8596440" cy="1513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>
                    <a:lumMod val="50000"/>
                    <a:lumOff val="50000"/>
                  </a:schemeClr>
                </a:solidFill>
                <a:latin typeface="Trebuchet MS"/>
                <a:ea typeface="Arial"/>
              </a:rPr>
              <a:t>Click to edit Master text styles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dt" idx="13"/>
          </p:nvPr>
        </p:nvSpPr>
        <p:spPr>
          <a:xfrm>
            <a:off x="7243920" y="636120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rPr>
              <a:t>&lt;date/time&gt;</a:t>
            </a:r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ftr" idx="14"/>
          </p:nvPr>
        </p:nvSpPr>
        <p:spPr>
          <a:xfrm>
            <a:off x="677160" y="636120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rPr>
              <a:t>&lt;footer&gt;</a:t>
            </a:r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" name="PlaceHolder 6"/>
          <p:cNvSpPr>
            <a:spLocks noGrp="1"/>
          </p:cNvSpPr>
          <p:nvPr>
            <p:ph type="sldNum" idx="15"/>
          </p:nvPr>
        </p:nvSpPr>
        <p:spPr>
          <a:xfrm>
            <a:off x="8590680" y="634644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accent1"/>
                </a:solidFill>
                <a:latin typeface="Trebuchet MS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E0F7428-BF58-4A52-B6F7-929DCCFC90EB}" type="slidenum">
              <a:rPr b="0" lang="en-NZ" sz="900" spc="-1" strike="noStrike">
                <a:solidFill>
                  <a:schemeClr val="accent1"/>
                </a:solidFill>
                <a:latin typeface="Trebuchet MS"/>
                <a:ea typeface="Arial"/>
              </a:rPr>
              <a:t>&lt;number&gt;</a:t>
            </a:fld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" name="TextBox 23"/>
          <p:cNvSpPr/>
          <p:nvPr/>
        </p:nvSpPr>
        <p:spPr>
          <a:xfrm>
            <a:off x="541800" y="790200"/>
            <a:ext cx="609120" cy="58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000" spc="-1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Arial"/>
              </a:rPr>
              <a:t>"</a:t>
            </a:r>
            <a:endParaRPr b="0" lang="en-AU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TextBox 24"/>
          <p:cNvSpPr/>
          <p:nvPr/>
        </p:nvSpPr>
        <p:spPr>
          <a:xfrm>
            <a:off x="8893080" y="2886480"/>
            <a:ext cx="609120" cy="58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000" spc="-1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Arial"/>
              </a:rPr>
              <a:t>"</a:t>
            </a:r>
            <a:endParaRPr b="0" lang="en-AU" sz="8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6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cxnSp>
          <p:nvCxnSpPr>
            <p:cNvPr id="100" name="Straight Connector 19"/>
            <p:cNvCxnSpPr/>
            <p:nvPr/>
          </p:nvCxnSpPr>
          <p:spPr>
            <a:xfrm>
              <a:off x="9370800" y="0"/>
              <a:ext cx="1219680" cy="6858360"/>
            </a:xfrm>
            <a:prstGeom prst="straightConnector1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</p:cxnSp>
        <p:cxnSp>
          <p:nvCxnSpPr>
            <p:cNvPr id="101" name="Straight Connector 20"/>
            <p:cNvCxnSpPr/>
            <p:nvPr/>
          </p:nvCxnSpPr>
          <p:spPr>
            <a:xfrm flipH="1">
              <a:off x="7425000" y="3681360"/>
              <a:ext cx="4763880" cy="3177000"/>
            </a:xfrm>
            <a:prstGeom prst="straightConnector1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</p:cxnSp>
        <p:sp>
          <p:nvSpPr>
            <p:cNvPr id="102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>
                <a:gd name="textAreaLeft" fmla="*/ 0 w 3007080"/>
                <a:gd name="textAreaRight" fmla="*/ 3007440 w 3007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3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>
                <a:gd name="textAreaLeft" fmla="*/ 0 w 2588040"/>
                <a:gd name="textAreaRight" fmla="*/ 2588400 w 258804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4" name="Isosceles Triangle 2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5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>
                <a:gd name="textAreaLeft" fmla="*/ 0 w 2854080"/>
                <a:gd name="textAreaRight" fmla="*/ 2854440 w 2854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6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>
                <a:gd name="textAreaLeft" fmla="*/ 0 w 1289880"/>
                <a:gd name="textAreaRight" fmla="*/ 1290240 w 12898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7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>
                <a:gd name="textAreaLeft" fmla="*/ 0 w 1249560"/>
                <a:gd name="textAreaRight" fmla="*/ 1249920 w 124956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8" name="Isosceles Triangle 2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9" name="Isosceles Triangle 2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8587800" cy="3022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accent1"/>
                </a:solidFill>
                <a:latin typeface="Trebuchet MS"/>
                <a:ea typeface="Arial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77160" y="4013280"/>
            <a:ext cx="8596440" cy="513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accent1"/>
                </a:solidFill>
                <a:latin typeface="Trebuchet MS"/>
                <a:ea typeface="Arial"/>
              </a:rPr>
              <a:t>Click to edit Master text styles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77160" y="4527360"/>
            <a:ext cx="8596440" cy="1513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>
                    <a:lumMod val="50000"/>
                    <a:lumOff val="50000"/>
                  </a:schemeClr>
                </a:solidFill>
                <a:latin typeface="Trebuchet MS"/>
                <a:ea typeface="Arial"/>
              </a:rPr>
              <a:t>Click to edit Master text styles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dt" idx="16"/>
          </p:nvPr>
        </p:nvSpPr>
        <p:spPr>
          <a:xfrm>
            <a:off x="7243920" y="636120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rPr>
              <a:t>&lt;date/time&gt;</a:t>
            </a:r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ftr" idx="17"/>
          </p:nvPr>
        </p:nvSpPr>
        <p:spPr>
          <a:xfrm>
            <a:off x="677160" y="636120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rPr>
              <a:t>&lt;footer&gt;</a:t>
            </a:r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sldNum" idx="18"/>
          </p:nvPr>
        </p:nvSpPr>
        <p:spPr>
          <a:xfrm>
            <a:off x="8590680" y="634644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accent1"/>
                </a:solidFill>
                <a:latin typeface="Trebuchet MS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22120FB-5CCC-4783-9D8F-6A10243E75E9}" type="slidenum">
              <a:rPr b="0" lang="en-NZ" sz="900" spc="-1" strike="noStrike">
                <a:solidFill>
                  <a:schemeClr val="accent1"/>
                </a:solidFill>
                <a:latin typeface="Trebuchet MS"/>
                <a:ea typeface="Arial"/>
              </a:rPr>
              <a:t>&lt;number&gt;</a:t>
            </a:fld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6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cxnSp>
          <p:nvCxnSpPr>
            <p:cNvPr id="117" name="Straight Connector 19"/>
            <p:cNvCxnSpPr/>
            <p:nvPr/>
          </p:nvCxnSpPr>
          <p:spPr>
            <a:xfrm>
              <a:off x="9370800" y="0"/>
              <a:ext cx="1219680" cy="6858360"/>
            </a:xfrm>
            <a:prstGeom prst="straightConnector1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</p:cxnSp>
        <p:cxnSp>
          <p:nvCxnSpPr>
            <p:cNvPr id="118" name="Straight Connector 20"/>
            <p:cNvCxnSpPr/>
            <p:nvPr/>
          </p:nvCxnSpPr>
          <p:spPr>
            <a:xfrm flipH="1">
              <a:off x="7425000" y="3681360"/>
              <a:ext cx="4763880" cy="3177000"/>
            </a:xfrm>
            <a:prstGeom prst="straightConnector1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</p:cxnSp>
        <p:sp>
          <p:nvSpPr>
            <p:cNvPr id="119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>
                <a:gd name="textAreaLeft" fmla="*/ 0 w 3007080"/>
                <a:gd name="textAreaRight" fmla="*/ 3007440 w 3007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0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>
                <a:gd name="textAreaLeft" fmla="*/ 0 w 2588040"/>
                <a:gd name="textAreaRight" fmla="*/ 2588400 w 258804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1" name="Isosceles Triangle 2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2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>
                <a:gd name="textAreaLeft" fmla="*/ 0 w 2854080"/>
                <a:gd name="textAreaRight" fmla="*/ 2854440 w 2854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3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>
                <a:gd name="textAreaLeft" fmla="*/ 0 w 1289880"/>
                <a:gd name="textAreaRight" fmla="*/ 1290240 w 12898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4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>
                <a:gd name="textAreaLeft" fmla="*/ 0 w 1249560"/>
                <a:gd name="textAreaRight" fmla="*/ 1249920 w 124956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5" name="Isosceles Triangle 2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6" name="Isosceles Triangle 2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chemeClr val="accent1"/>
                </a:solidFill>
                <a:latin typeface="Trebuchet MS"/>
                <a:ea typeface="Arial"/>
              </a:rPr>
              <a:t>Click to edit Master title style</a:t>
            </a:r>
            <a:endParaRPr b="0" lang="en-US" sz="36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  <a:ea typeface="Arial"/>
              </a:rPr>
              <a:t>Click to edit Master text styles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  <a:ea typeface="Arial"/>
              </a:rPr>
              <a:t>Second level</a:t>
            </a:r>
            <a:endParaRPr b="0" lang="en-US" sz="16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  <a:ea typeface="Arial"/>
              </a:rPr>
              <a:t>Third level</a:t>
            </a:r>
            <a:endParaRPr b="0" lang="en-US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  <a:ea typeface="Arial"/>
              </a:rPr>
              <a:t>Fourth level</a:t>
            </a:r>
            <a:endParaRPr b="0" lang="en-US" sz="1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  <a:ea typeface="Arial"/>
              </a:rPr>
              <a:t>Fifth level</a:t>
            </a:r>
            <a:endParaRPr b="0" lang="en-US" sz="1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dt" idx="19"/>
          </p:nvPr>
        </p:nvSpPr>
        <p:spPr>
          <a:xfrm>
            <a:off x="7243920" y="636120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rPr>
              <a:t>&lt;date/time&gt;</a:t>
            </a:r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ftr" idx="20"/>
          </p:nvPr>
        </p:nvSpPr>
        <p:spPr>
          <a:xfrm>
            <a:off x="677160" y="636120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rPr>
              <a:t>&lt;footer&gt;</a:t>
            </a:r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sldNum" idx="21"/>
          </p:nvPr>
        </p:nvSpPr>
        <p:spPr>
          <a:xfrm>
            <a:off x="8590680" y="634644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accent1"/>
                </a:solidFill>
                <a:latin typeface="Trebuchet MS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55E8BEA-A1B0-4EDD-B239-F663C3D32345}" type="slidenum">
              <a:rPr b="0" lang="en-NZ" sz="900" spc="-1" strike="noStrike">
                <a:solidFill>
                  <a:schemeClr val="accent1"/>
                </a:solidFill>
                <a:latin typeface="Trebuchet MS"/>
                <a:ea typeface="Arial"/>
              </a:rPr>
              <a:t>&lt;number&gt;</a:t>
            </a:fld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 6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cxnSp>
          <p:nvCxnSpPr>
            <p:cNvPr id="133" name="Straight Connector 19"/>
            <p:cNvCxnSpPr/>
            <p:nvPr/>
          </p:nvCxnSpPr>
          <p:spPr>
            <a:xfrm>
              <a:off x="9370800" y="0"/>
              <a:ext cx="1219680" cy="6858360"/>
            </a:xfrm>
            <a:prstGeom prst="straightConnector1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</p:cxnSp>
        <p:cxnSp>
          <p:nvCxnSpPr>
            <p:cNvPr id="134" name="Straight Connector 20"/>
            <p:cNvCxnSpPr/>
            <p:nvPr/>
          </p:nvCxnSpPr>
          <p:spPr>
            <a:xfrm flipH="1">
              <a:off x="7425000" y="3681360"/>
              <a:ext cx="4763880" cy="3177000"/>
            </a:xfrm>
            <a:prstGeom prst="straightConnector1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</p:cxnSp>
        <p:sp>
          <p:nvSpPr>
            <p:cNvPr id="135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>
                <a:gd name="textAreaLeft" fmla="*/ 0 w 3007080"/>
                <a:gd name="textAreaRight" fmla="*/ 3007440 w 3007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6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>
                <a:gd name="textAreaLeft" fmla="*/ 0 w 2588040"/>
                <a:gd name="textAreaRight" fmla="*/ 2588400 w 258804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7" name="Isosceles Triangle 2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8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>
                <a:gd name="textAreaLeft" fmla="*/ 0 w 2854080"/>
                <a:gd name="textAreaRight" fmla="*/ 2854440 w 2854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9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>
                <a:gd name="textAreaLeft" fmla="*/ 0 w 1289880"/>
                <a:gd name="textAreaRight" fmla="*/ 1290240 w 12898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0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>
                <a:gd name="textAreaLeft" fmla="*/ 0 w 1249560"/>
                <a:gd name="textAreaRight" fmla="*/ 1249920 w 124956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1" name="Isosceles Triangle 2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2" name="Isosceles Triangle 2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7967520" y="609480"/>
            <a:ext cx="1304280" cy="52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chemeClr val="accent1"/>
                </a:solidFill>
                <a:latin typeface="Trebuchet MS"/>
                <a:ea typeface="Arial"/>
              </a:rPr>
              <a:t>Click to edit Master title style</a:t>
            </a:r>
            <a:endParaRPr b="0" lang="en-US" sz="36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77160" y="609480"/>
            <a:ext cx="7059960" cy="52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  <a:ea typeface="Arial"/>
              </a:rPr>
              <a:t>Click to edit Master text styles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  <a:ea typeface="Arial"/>
              </a:rPr>
              <a:t>Second level</a:t>
            </a:r>
            <a:endParaRPr b="0" lang="en-US" sz="16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  <a:ea typeface="Arial"/>
              </a:rPr>
              <a:t>Third level</a:t>
            </a:r>
            <a:endParaRPr b="0" lang="en-US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  <a:ea typeface="Arial"/>
              </a:rPr>
              <a:t>Fourth level</a:t>
            </a:r>
            <a:endParaRPr b="0" lang="en-US" sz="1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  <a:ea typeface="Arial"/>
              </a:rPr>
              <a:t>Fifth level</a:t>
            </a:r>
            <a:endParaRPr b="0" lang="en-US" sz="1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dt" idx="22"/>
          </p:nvPr>
        </p:nvSpPr>
        <p:spPr>
          <a:xfrm>
            <a:off x="7243920" y="636120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rPr>
              <a:t>&lt;date/time&gt;</a:t>
            </a:r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ftr" idx="23"/>
          </p:nvPr>
        </p:nvSpPr>
        <p:spPr>
          <a:xfrm>
            <a:off x="677160" y="636120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rPr>
              <a:t>&lt;footer&gt;</a:t>
            </a:r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7" name="PlaceHolder 5"/>
          <p:cNvSpPr>
            <a:spLocks noGrp="1"/>
          </p:cNvSpPr>
          <p:nvPr>
            <p:ph type="sldNum" idx="24"/>
          </p:nvPr>
        </p:nvSpPr>
        <p:spPr>
          <a:xfrm>
            <a:off x="8590680" y="634644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accent1"/>
                </a:solidFill>
                <a:latin typeface="Trebuchet MS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876E0C6-220C-4792-A78E-340FC375BE9E}" type="slidenum">
              <a:rPr b="0" lang="en-NZ" sz="900" spc="-1" strike="noStrike">
                <a:solidFill>
                  <a:schemeClr val="accent1"/>
                </a:solidFill>
                <a:latin typeface="Trebuchet MS"/>
                <a:ea typeface="Arial"/>
              </a:rPr>
              <a:t>&lt;number&gt;</a:t>
            </a:fld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6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cxnSp>
          <p:nvCxnSpPr>
            <p:cNvPr id="149" name="Straight Connector 19"/>
            <p:cNvCxnSpPr/>
            <p:nvPr/>
          </p:nvCxnSpPr>
          <p:spPr>
            <a:xfrm>
              <a:off x="9370800" y="0"/>
              <a:ext cx="1219680" cy="6858360"/>
            </a:xfrm>
            <a:prstGeom prst="straightConnector1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</p:cxnSp>
        <p:cxnSp>
          <p:nvCxnSpPr>
            <p:cNvPr id="150" name="Straight Connector 20"/>
            <p:cNvCxnSpPr/>
            <p:nvPr/>
          </p:nvCxnSpPr>
          <p:spPr>
            <a:xfrm flipH="1">
              <a:off x="7425000" y="3681360"/>
              <a:ext cx="4763880" cy="3177000"/>
            </a:xfrm>
            <a:prstGeom prst="straightConnector1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</p:cxnSp>
        <p:sp>
          <p:nvSpPr>
            <p:cNvPr id="151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>
                <a:gd name="textAreaLeft" fmla="*/ 0 w 3007080"/>
                <a:gd name="textAreaRight" fmla="*/ 3007440 w 3007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2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>
                <a:gd name="textAreaLeft" fmla="*/ 0 w 2588040"/>
                <a:gd name="textAreaRight" fmla="*/ 2588400 w 258804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3" name="Isosceles Triangle 2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4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>
                <a:gd name="textAreaLeft" fmla="*/ 0 w 2854080"/>
                <a:gd name="textAreaRight" fmla="*/ 2854440 w 2854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5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>
                <a:gd name="textAreaLeft" fmla="*/ 0 w 1289880"/>
                <a:gd name="textAreaRight" fmla="*/ 1290240 w 12898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6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>
                <a:gd name="textAreaLeft" fmla="*/ 0 w 1249560"/>
                <a:gd name="textAreaRight" fmla="*/ 1249920 w 124956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7" name="Isosceles Triangle 2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8" name="Isosceles Triangle 2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chemeClr val="accent1"/>
                </a:solidFill>
                <a:latin typeface="Trebuchet MS"/>
                <a:ea typeface="Arial"/>
              </a:rPr>
              <a:t>Click to edit Master title style</a:t>
            </a:r>
            <a:endParaRPr b="0" lang="en-US" sz="36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  <a:ea typeface="Arial"/>
              </a:rPr>
              <a:t>Click to edit Master text styles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  <a:ea typeface="Arial"/>
              </a:rPr>
              <a:t>Second level</a:t>
            </a:r>
            <a:endParaRPr b="0" lang="en-US" sz="16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  <a:ea typeface="Arial"/>
              </a:rPr>
              <a:t>Third level</a:t>
            </a:r>
            <a:endParaRPr b="0" lang="en-US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  <a:ea typeface="Arial"/>
              </a:rPr>
              <a:t>Fourth level</a:t>
            </a:r>
            <a:endParaRPr b="0" lang="en-US" sz="1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  <a:ea typeface="Arial"/>
              </a:rPr>
              <a:t>Fifth level</a:t>
            </a:r>
            <a:endParaRPr b="0" lang="en-US" sz="1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dt" idx="25"/>
          </p:nvPr>
        </p:nvSpPr>
        <p:spPr>
          <a:xfrm>
            <a:off x="7243920" y="636120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rPr>
              <a:t>&lt;date/time&gt;</a:t>
            </a:r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ftr" idx="26"/>
          </p:nvPr>
        </p:nvSpPr>
        <p:spPr>
          <a:xfrm>
            <a:off x="677160" y="636120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rPr>
              <a:t>&lt;footer&gt;</a:t>
            </a:r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sldNum" idx="27"/>
          </p:nvPr>
        </p:nvSpPr>
        <p:spPr>
          <a:xfrm>
            <a:off x="8590680" y="634644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accent1"/>
                </a:solidFill>
                <a:latin typeface="Trebuchet MS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0A45097-CB6E-4EB9-93E7-A1B865B61C88}" type="slidenum">
              <a:rPr b="0" lang="en-NZ" sz="900" spc="-1" strike="noStrike">
                <a:solidFill>
                  <a:schemeClr val="accent1"/>
                </a:solidFill>
                <a:latin typeface="Trebuchet MS"/>
                <a:ea typeface="Arial"/>
              </a:rPr>
              <a:t>&lt;number&gt;</a:t>
            </a:fld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2381760" y="2404440"/>
            <a:ext cx="8703360" cy="1645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NZ" sz="5400" spc="-1" strike="noStrike">
                <a:solidFill>
                  <a:schemeClr val="accent1"/>
                </a:solidFill>
                <a:latin typeface="Trebuchet MS"/>
                <a:ea typeface="Arial"/>
              </a:rPr>
              <a:t>JavaScript Basic</a:t>
            </a:r>
            <a:endParaRPr b="0" lang="en-US" sz="54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subTitle"/>
          </p:nvPr>
        </p:nvSpPr>
        <p:spPr>
          <a:xfrm>
            <a:off x="1506960" y="4050720"/>
            <a:ext cx="7766640" cy="1096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algn="r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NZ" sz="3600" spc="-1" strike="noStrike">
                <a:solidFill>
                  <a:schemeClr val="dk1">
                    <a:lumMod val="50000"/>
                    <a:lumOff val="50000"/>
                  </a:schemeClr>
                </a:solidFill>
                <a:latin typeface="Trebuchet MS"/>
                <a:ea typeface="Arial"/>
              </a:rPr>
              <a:t>Week 3 Session1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 type="dt" idx="52"/>
          </p:nvPr>
        </p:nvSpPr>
        <p:spPr>
          <a:xfrm>
            <a:off x="7243920" y="636120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8B8AEE4-4773-469D-A1A7-7A205B68306A}" type="datetime1">
              <a: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rPr>
              <a:t>07/08/2024</a:t>
            </a:fld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4" name="PlaceHolder 4"/>
          <p:cNvSpPr>
            <a:spLocks noGrp="1"/>
          </p:cNvSpPr>
          <p:nvPr>
            <p:ph type="ftr" idx="53"/>
          </p:nvPr>
        </p:nvSpPr>
        <p:spPr>
          <a:xfrm>
            <a:off x="677160" y="636120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rPr>
              <a:t>ISCG6420 IWD - JavaScript Basic</a:t>
            </a:r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NZ" sz="3600" spc="-1" strike="noStrike">
                <a:solidFill>
                  <a:schemeClr val="accent1"/>
                </a:solidFill>
                <a:latin typeface="Trebuchet MS"/>
                <a:ea typeface="Arial"/>
              </a:rPr>
              <a:t>Comments</a:t>
            </a:r>
            <a:endParaRPr b="0" lang="en-US" sz="36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/>
          </p:nvPr>
        </p:nvSpPr>
        <p:spPr>
          <a:xfrm>
            <a:off x="755640" y="1749960"/>
            <a:ext cx="8517960" cy="388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NZ" sz="2400" spc="-1" strike="noStrike">
                <a:solidFill>
                  <a:schemeClr val="dk1"/>
                </a:solidFill>
                <a:latin typeface="Trebuchet MS"/>
                <a:ea typeface="Arial"/>
              </a:rPr>
              <a:t>Single line comments start with //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NZ" sz="2400" spc="-1" strike="noStrike">
                <a:solidFill>
                  <a:schemeClr val="dk1"/>
                </a:solidFill>
                <a:latin typeface="Trebuchet MS"/>
                <a:ea typeface="Arial"/>
              </a:rPr>
              <a:t>Multiple line comments start with /* and end with */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335" name="PlaceHolder 3"/>
          <p:cNvSpPr>
            <a:spLocks noGrp="1"/>
          </p:cNvSpPr>
          <p:nvPr>
            <p:ph type="dt" idx="70"/>
          </p:nvPr>
        </p:nvSpPr>
        <p:spPr>
          <a:xfrm>
            <a:off x="7243920" y="636120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B5EC370-B110-49D4-B46E-4548AEE14031}" type="datetime1">
              <a: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rPr>
              <a:t>07/08/2024</a:t>
            </a:fld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6" name="PlaceHolder 4"/>
          <p:cNvSpPr>
            <a:spLocks noGrp="1"/>
          </p:cNvSpPr>
          <p:nvPr>
            <p:ph type="ftr" idx="71"/>
          </p:nvPr>
        </p:nvSpPr>
        <p:spPr>
          <a:xfrm>
            <a:off x="677160" y="636120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rPr>
              <a:t>ISCG6420 IWD - JavaScript Basic</a:t>
            </a:r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7" name="Rectangle 6"/>
          <p:cNvSpPr/>
          <p:nvPr/>
        </p:nvSpPr>
        <p:spPr>
          <a:xfrm>
            <a:off x="5611320" y="5630760"/>
            <a:ext cx="3974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i="1" lang="en-NZ" sz="1800" spc="-1" strike="noStrike">
                <a:solidFill>
                  <a:schemeClr val="dk1"/>
                </a:solidFill>
                <a:latin typeface="Trebuchet MS"/>
                <a:ea typeface="Arial"/>
              </a:rPr>
              <a:t>Example of  Multi-line Comments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Rectangle 7"/>
          <p:cNvSpPr/>
          <p:nvPr/>
        </p:nvSpPr>
        <p:spPr>
          <a:xfrm>
            <a:off x="4916880" y="2637360"/>
            <a:ext cx="6095520" cy="313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NZ" sz="2000" spc="-1" strike="noStrike">
                <a:solidFill>
                  <a:srgbClr val="7030a0"/>
                </a:solidFill>
                <a:latin typeface="Trebuchet MS"/>
                <a:ea typeface="Arial"/>
              </a:rPr>
              <a:t>/*</a:t>
            </a:r>
            <a:br>
              <a:rPr sz="2000"/>
            </a:br>
            <a:r>
              <a:rPr b="0" lang="en-NZ" sz="2000" spc="-1" strike="noStrike">
                <a:solidFill>
                  <a:srgbClr val="7030a0"/>
                </a:solidFill>
                <a:latin typeface="Trebuchet MS"/>
                <a:ea typeface="Arial"/>
              </a:rPr>
              <a:t>The code below will change</a:t>
            </a:r>
            <a:br>
              <a:rPr sz="2000"/>
            </a:br>
            <a:r>
              <a:rPr b="0" lang="en-NZ" sz="2000" spc="-1" strike="noStrike">
                <a:solidFill>
                  <a:srgbClr val="7030a0"/>
                </a:solidFill>
                <a:latin typeface="Trebuchet MS"/>
                <a:ea typeface="Arial"/>
              </a:rPr>
              <a:t>the heading with id = "myH"</a:t>
            </a:r>
            <a:br>
              <a:rPr sz="2000"/>
            </a:br>
            <a:r>
              <a:rPr b="0" lang="en-NZ" sz="2000" spc="-1" strike="noStrike">
                <a:solidFill>
                  <a:srgbClr val="7030a0"/>
                </a:solidFill>
                <a:latin typeface="Trebuchet MS"/>
                <a:ea typeface="Arial"/>
              </a:rPr>
              <a:t>and the paragraph with id = "myP"</a:t>
            </a:r>
            <a:br>
              <a:rPr sz="2000"/>
            </a:br>
            <a:r>
              <a:rPr b="0" lang="en-NZ" sz="2000" spc="-1" strike="noStrike">
                <a:solidFill>
                  <a:srgbClr val="7030a0"/>
                </a:solidFill>
                <a:latin typeface="Trebuchet MS"/>
                <a:ea typeface="Arial"/>
              </a:rPr>
              <a:t>in my web page:</a:t>
            </a:r>
            <a:br>
              <a:rPr sz="2000"/>
            </a:br>
            <a:r>
              <a:rPr b="0" lang="en-NZ" sz="2000" spc="-1" strike="noStrike">
                <a:solidFill>
                  <a:srgbClr val="7030a0"/>
                </a:solidFill>
                <a:latin typeface="Trebuchet MS"/>
                <a:ea typeface="Arial"/>
              </a:rPr>
              <a:t>*/</a:t>
            </a:r>
            <a:br>
              <a:rPr sz="2000"/>
            </a:br>
            <a:r>
              <a:rPr b="0" lang="en-NZ" sz="2000" spc="-1" strike="noStrike">
                <a:solidFill>
                  <a:schemeClr val="accent5"/>
                </a:solidFill>
                <a:latin typeface="Trebuchet MS"/>
                <a:ea typeface="Arial"/>
              </a:rPr>
              <a:t>document.getElementById("myH").innerHTML = "My First Page";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NZ" sz="2000" spc="-1" strike="noStrike">
                <a:solidFill>
                  <a:schemeClr val="accent5"/>
                </a:solidFill>
                <a:latin typeface="Trebuchet MS"/>
                <a:ea typeface="Arial"/>
              </a:rPr>
              <a:t>document.getElementById("myP").innerHTML = "My first paragraph.";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Rectangle 8"/>
          <p:cNvSpPr/>
          <p:nvPr/>
        </p:nvSpPr>
        <p:spPr>
          <a:xfrm>
            <a:off x="879120" y="3180600"/>
            <a:ext cx="3631680" cy="1309320"/>
          </a:xfrm>
          <a:custGeom>
            <a:avLst/>
            <a:gdLst>
              <a:gd name="textAreaLeft" fmla="*/ 0 w 3631680"/>
              <a:gd name="textAreaRight" fmla="*/ 3632040 w 3631680"/>
              <a:gd name="textAreaTop" fmla="*/ 0 h 1309320"/>
              <a:gd name="textAreaBottom" fmla="*/ 1309680 h 1309320"/>
            </a:gdLst>
            <a:ahLst/>
            <a:rect l="textAreaLeft" t="textAreaTop" r="textAreaRight" b="textAreaBottom"/>
            <a:pathLst>
              <a:path w="3631961" h="2338249">
                <a:moveTo>
                  <a:pt x="20320" y="0"/>
                </a:moveTo>
                <a:lnTo>
                  <a:pt x="3631961" y="0"/>
                </a:lnTo>
                <a:lnTo>
                  <a:pt x="3591321" y="2338249"/>
                </a:lnTo>
                <a:lnTo>
                  <a:pt x="0" y="2338249"/>
                </a:lnTo>
                <a:lnTo>
                  <a:pt x="2032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NZ" sz="2000" spc="-1" strike="noStrike">
                <a:solidFill>
                  <a:srgbClr val="7030a0"/>
                </a:solidFill>
                <a:latin typeface="Trebuchet MS"/>
                <a:ea typeface="Arial"/>
              </a:rPr>
              <a:t>// Change heading:</a:t>
            </a:r>
            <a:br>
              <a:rPr sz="2000"/>
            </a:br>
            <a:r>
              <a:rPr b="0" lang="en-NZ" sz="2000" spc="-1" strike="noStrike">
                <a:solidFill>
                  <a:schemeClr val="accent5"/>
                </a:solidFill>
                <a:latin typeface="Trebuchet MS"/>
                <a:ea typeface="Arial"/>
              </a:rPr>
              <a:t>document.getElementById("myH").innerHTML = "My First Page";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Rectangle 9"/>
          <p:cNvSpPr/>
          <p:nvPr/>
        </p:nvSpPr>
        <p:spPr>
          <a:xfrm>
            <a:off x="637200" y="5622840"/>
            <a:ext cx="4082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i="1" lang="en-NZ" sz="1800" spc="-1" strike="noStrike">
                <a:solidFill>
                  <a:schemeClr val="dk1"/>
                </a:solidFill>
                <a:latin typeface="Trebuchet MS"/>
                <a:ea typeface="Arial"/>
              </a:rPr>
              <a:t>Example of  single line Comments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NZ" sz="3600" spc="-1" strike="noStrike">
                <a:solidFill>
                  <a:schemeClr val="accent1"/>
                </a:solidFill>
                <a:latin typeface="Trebuchet MS"/>
                <a:ea typeface="Arial"/>
              </a:rPr>
              <a:t>Variables</a:t>
            </a:r>
            <a:endParaRPr b="0" lang="en-US" sz="36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/>
          </p:nvPr>
        </p:nvSpPr>
        <p:spPr>
          <a:xfrm>
            <a:off x="755640" y="1749960"/>
            <a:ext cx="9627480" cy="4182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NZ" sz="2400" spc="-1" strike="noStrike">
                <a:solidFill>
                  <a:schemeClr val="dk1"/>
                </a:solidFill>
                <a:latin typeface="Trebuchet MS"/>
                <a:ea typeface="Arial"/>
              </a:rPr>
              <a:t>JavaScript variables are containers for storing data values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NZ" sz="2400" spc="-1" strike="noStrike">
                <a:solidFill>
                  <a:schemeClr val="dk1"/>
                </a:solidFill>
                <a:latin typeface="Trebuchet MS"/>
                <a:ea typeface="Arial"/>
              </a:rPr>
              <a:t>Declare a JavaScript variable with the </a:t>
            </a:r>
            <a:r>
              <a:rPr b="1" lang="en-NZ" sz="2400" spc="-1" strike="noStrike">
                <a:solidFill>
                  <a:schemeClr val="accent5"/>
                </a:solidFill>
                <a:latin typeface="Trebuchet MS"/>
                <a:ea typeface="Arial"/>
              </a:rPr>
              <a:t>var</a:t>
            </a:r>
            <a:r>
              <a:rPr b="0" lang="en-NZ" sz="2400" spc="-1" strike="noStrike">
                <a:solidFill>
                  <a:schemeClr val="dk1"/>
                </a:solidFill>
                <a:latin typeface="Trebuchet MS"/>
                <a:ea typeface="Arial"/>
              </a:rPr>
              <a:t> keyword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NZ" sz="2400" spc="-1" strike="noStrike">
                <a:solidFill>
                  <a:schemeClr val="dk1"/>
                </a:solidFill>
                <a:latin typeface="Trebuchet MS"/>
                <a:ea typeface="Arial"/>
              </a:rPr>
              <a:t>Rules for specifying names for variables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NZ" sz="2200" spc="-1" strike="noStrike">
                <a:solidFill>
                  <a:schemeClr val="dk1"/>
                </a:solidFill>
                <a:latin typeface="Trebuchet MS"/>
                <a:ea typeface="Arial"/>
              </a:rPr>
              <a:t>Contain letters, digits, underscores, and dollar signs.</a:t>
            </a: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NZ" sz="2200" spc="-1" strike="noStrike">
                <a:solidFill>
                  <a:schemeClr val="dk1"/>
                </a:solidFill>
                <a:latin typeface="Trebuchet MS"/>
                <a:ea typeface="Arial"/>
              </a:rPr>
              <a:t>Must begin with a letter</a:t>
            </a: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NZ" sz="2200" spc="-1" strike="noStrike">
                <a:solidFill>
                  <a:schemeClr val="dk1"/>
                </a:solidFill>
                <a:latin typeface="Trebuchet MS"/>
                <a:ea typeface="Arial"/>
              </a:rPr>
              <a:t>Names are case sensitive (y and Y are different variables)</a:t>
            </a: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NZ" sz="2200" spc="-1" strike="noStrike">
                <a:solidFill>
                  <a:schemeClr val="dk1"/>
                </a:solidFill>
                <a:latin typeface="Trebuchet MS"/>
                <a:ea typeface="Arial"/>
              </a:rPr>
              <a:t>Can not use Reserved words </a:t>
            </a: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 type="dt" idx="72"/>
          </p:nvPr>
        </p:nvSpPr>
        <p:spPr>
          <a:xfrm>
            <a:off x="7243920" y="636120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E618ABF-31D3-40B7-B755-62AF73041643}" type="datetime1">
              <a: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rPr>
              <a:t>07/08/2024</a:t>
            </a:fld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4" name="PlaceHolder 4"/>
          <p:cNvSpPr>
            <a:spLocks noGrp="1"/>
          </p:cNvSpPr>
          <p:nvPr>
            <p:ph type="ftr" idx="73"/>
          </p:nvPr>
        </p:nvSpPr>
        <p:spPr>
          <a:xfrm>
            <a:off x="677160" y="636120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rPr>
              <a:t>ISCG6420 IWD - JavaScript Basic</a:t>
            </a:r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5" name="Rectangle 11"/>
          <p:cNvSpPr/>
          <p:nvPr/>
        </p:nvSpPr>
        <p:spPr>
          <a:xfrm>
            <a:off x="4234320" y="5288760"/>
            <a:ext cx="306468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var my_number = 5;</a:t>
            </a:r>
            <a:endParaRPr b="0" lang="en-AU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Rectangle 12"/>
          <p:cNvSpPr/>
          <p:nvPr/>
        </p:nvSpPr>
        <p:spPr>
          <a:xfrm>
            <a:off x="3667680" y="5818320"/>
            <a:ext cx="4030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i="1" lang="en-NZ" sz="1800" spc="-1" strike="noStrike">
                <a:solidFill>
                  <a:schemeClr val="dk1"/>
                </a:solidFill>
                <a:latin typeface="Trebuchet MS"/>
                <a:ea typeface="Arial"/>
              </a:rPr>
              <a:t>Example of a variable declaration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NZ" sz="3600" spc="-1" strike="noStrike">
                <a:solidFill>
                  <a:schemeClr val="accent1"/>
                </a:solidFill>
                <a:latin typeface="Trebuchet MS"/>
                <a:ea typeface="Arial"/>
              </a:rPr>
              <a:t>Data types of Variables</a:t>
            </a:r>
            <a:endParaRPr b="0" lang="en-US" sz="36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/>
          </p:nvPr>
        </p:nvSpPr>
        <p:spPr>
          <a:xfrm>
            <a:off x="755640" y="1749960"/>
            <a:ext cx="9627480" cy="4182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NZ" sz="2400" spc="-1" strike="noStrike">
                <a:solidFill>
                  <a:schemeClr val="dk1"/>
                </a:solidFill>
                <a:latin typeface="Trebuchet MS"/>
                <a:ea typeface="Arial"/>
              </a:rPr>
              <a:t>JavaScript variables can hold many </a:t>
            </a:r>
            <a:r>
              <a:rPr b="1" lang="en-NZ" sz="2400" spc="-1" strike="noStrike">
                <a:solidFill>
                  <a:schemeClr val="dk1"/>
                </a:solidFill>
                <a:latin typeface="Trebuchet MS"/>
                <a:ea typeface="Arial"/>
              </a:rPr>
              <a:t>data types</a:t>
            </a:r>
            <a:r>
              <a:rPr b="0" lang="en-NZ" sz="2400" spc="-1" strike="noStrike">
                <a:solidFill>
                  <a:schemeClr val="dk1"/>
                </a:solidFill>
                <a:latin typeface="Trebuchet MS"/>
                <a:ea typeface="Arial"/>
              </a:rPr>
              <a:t>: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NZ" sz="2200" spc="-1" strike="noStrike">
                <a:solidFill>
                  <a:schemeClr val="dk1"/>
                </a:solidFill>
                <a:latin typeface="Trebuchet MS"/>
                <a:ea typeface="Arial"/>
              </a:rPr>
              <a:t>Numbers</a:t>
            </a: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NZ" sz="2200" spc="-1" strike="noStrike">
                <a:solidFill>
                  <a:schemeClr val="dk1"/>
                </a:solidFill>
                <a:latin typeface="Trebuchet MS"/>
                <a:ea typeface="Arial"/>
              </a:rPr>
              <a:t>Strings</a:t>
            </a: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NZ" sz="2200" spc="-1" strike="noStrike">
                <a:solidFill>
                  <a:schemeClr val="dk1"/>
                </a:solidFill>
                <a:latin typeface="Trebuchet MS"/>
                <a:ea typeface="Arial"/>
              </a:rPr>
              <a:t> </a:t>
            </a:r>
            <a:r>
              <a:rPr b="0" lang="en-NZ" sz="2200" spc="-1" strike="noStrike">
                <a:solidFill>
                  <a:schemeClr val="dk1"/>
                </a:solidFill>
                <a:latin typeface="Trebuchet MS"/>
                <a:ea typeface="Arial"/>
              </a:rPr>
              <a:t>Arrays</a:t>
            </a: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NZ" sz="2200" spc="-1" strike="noStrike">
                <a:solidFill>
                  <a:schemeClr val="dk1"/>
                </a:solidFill>
                <a:latin typeface="Trebuchet MS"/>
                <a:ea typeface="Arial"/>
              </a:rPr>
              <a:t>Boolean</a:t>
            </a: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NZ" sz="2200" spc="-1" strike="noStrike">
                <a:solidFill>
                  <a:schemeClr val="dk1"/>
                </a:solidFill>
                <a:latin typeface="Trebuchet MS"/>
                <a:ea typeface="Arial"/>
              </a:rPr>
              <a:t>Objects</a:t>
            </a: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NZ" sz="2200" spc="-1" strike="noStrike">
                <a:solidFill>
                  <a:schemeClr val="dk1"/>
                </a:solidFill>
                <a:latin typeface="Trebuchet MS"/>
                <a:ea typeface="Arial"/>
              </a:rPr>
              <a:t>and more!!</a:t>
            </a: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 type="dt" idx="74"/>
          </p:nvPr>
        </p:nvSpPr>
        <p:spPr>
          <a:xfrm>
            <a:off x="7243920" y="636120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D96EF66-D37B-4423-9621-15B4C372AA48}" type="datetime1">
              <a: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rPr>
              <a:t>07/08/2024</a:t>
            </a:fld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0" name="PlaceHolder 4"/>
          <p:cNvSpPr>
            <a:spLocks noGrp="1"/>
          </p:cNvSpPr>
          <p:nvPr>
            <p:ph type="ftr" idx="75"/>
          </p:nvPr>
        </p:nvSpPr>
        <p:spPr>
          <a:xfrm>
            <a:off x="677160" y="636120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rPr>
              <a:t>ISCG6420 IWD - JavaScript Basic</a:t>
            </a:r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NZ" sz="3600" spc="-1" strike="noStrike">
                <a:solidFill>
                  <a:schemeClr val="accent1"/>
                </a:solidFill>
                <a:latin typeface="Trebuchet MS"/>
                <a:ea typeface="Arial"/>
              </a:rPr>
              <a:t>Operators</a:t>
            </a:r>
            <a:endParaRPr b="0" lang="en-US" sz="36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/>
          </p:nvPr>
        </p:nvSpPr>
        <p:spPr>
          <a:xfrm>
            <a:off x="659160" y="2650680"/>
            <a:ext cx="4185360" cy="57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NZ" sz="2400" spc="-1" strike="noStrike">
                <a:solidFill>
                  <a:schemeClr val="dk1"/>
                </a:solidFill>
                <a:latin typeface="Trebuchet MS"/>
                <a:ea typeface="Arial"/>
              </a:rPr>
              <a:t>Arithmetic Operators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353" name="PlaceHolder 3"/>
          <p:cNvSpPr>
            <a:spLocks noGrp="1"/>
          </p:cNvSpPr>
          <p:nvPr>
            <p:ph/>
          </p:nvPr>
        </p:nvSpPr>
        <p:spPr>
          <a:xfrm>
            <a:off x="659160" y="3371040"/>
            <a:ext cx="4185360" cy="3303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45720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NZ" sz="2400" spc="-1" strike="noStrike">
                <a:solidFill>
                  <a:schemeClr val="dk1"/>
                </a:solidFill>
                <a:latin typeface="Trebuchet MS"/>
                <a:ea typeface="Arial"/>
              </a:rPr>
              <a:t>Addition </a:t>
            </a:r>
            <a:r>
              <a:rPr b="0" lang="en-NZ" sz="2400" spc="-1" strike="noStrike">
                <a:solidFill>
                  <a:schemeClr val="accent5"/>
                </a:solidFill>
                <a:latin typeface="Trebuchet MS"/>
                <a:ea typeface="Arial"/>
              </a:rPr>
              <a:t>+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marL="343080" indent="-343080" defTabSz="45720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NZ" sz="2400" spc="-1" strike="noStrike">
                <a:solidFill>
                  <a:schemeClr val="dk1"/>
                </a:solidFill>
                <a:latin typeface="Trebuchet MS"/>
                <a:ea typeface="Arial"/>
              </a:rPr>
              <a:t>Subtraction </a:t>
            </a:r>
            <a:r>
              <a:rPr b="0" lang="en-NZ" sz="2400" spc="-1" strike="noStrike">
                <a:solidFill>
                  <a:schemeClr val="accent5"/>
                </a:solidFill>
                <a:latin typeface="Trebuchet MS"/>
                <a:ea typeface="Arial"/>
              </a:rPr>
              <a:t>–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marL="343080" indent="-343080" defTabSz="45720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NZ" sz="2400" spc="-1" strike="noStrike">
                <a:solidFill>
                  <a:schemeClr val="dk1"/>
                </a:solidFill>
                <a:latin typeface="Trebuchet MS"/>
                <a:ea typeface="Arial"/>
              </a:rPr>
              <a:t>Multiplication </a:t>
            </a:r>
            <a:r>
              <a:rPr b="0" lang="en-NZ" sz="2400" spc="-1" strike="noStrike">
                <a:solidFill>
                  <a:schemeClr val="accent5"/>
                </a:solidFill>
                <a:latin typeface="Trebuchet MS"/>
                <a:ea typeface="Arial"/>
              </a:rPr>
              <a:t>*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marL="343080" indent="-343080" defTabSz="45720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NZ" sz="2400" spc="-1" strike="noStrike">
                <a:solidFill>
                  <a:schemeClr val="dk1"/>
                </a:solidFill>
                <a:latin typeface="Trebuchet MS"/>
                <a:ea typeface="Arial"/>
              </a:rPr>
              <a:t>Division </a:t>
            </a:r>
            <a:r>
              <a:rPr b="0" lang="en-NZ" sz="2400" spc="-1" strike="noStrike">
                <a:solidFill>
                  <a:schemeClr val="accent5"/>
                </a:solidFill>
                <a:latin typeface="Trebuchet MS"/>
                <a:ea typeface="Arial"/>
              </a:rPr>
              <a:t>/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marL="343080" indent="-343080" defTabSz="45720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NZ" sz="2400" spc="-1" strike="noStrike">
                <a:solidFill>
                  <a:schemeClr val="dk1"/>
                </a:solidFill>
                <a:latin typeface="Trebuchet MS"/>
                <a:ea typeface="Arial"/>
              </a:rPr>
              <a:t>Modulus </a:t>
            </a:r>
            <a:r>
              <a:rPr b="0" lang="en-NZ" sz="2400" spc="-1" strike="noStrike">
                <a:solidFill>
                  <a:schemeClr val="accent5"/>
                </a:solidFill>
                <a:latin typeface="Trebuchet MS"/>
                <a:ea typeface="Arial"/>
              </a:rPr>
              <a:t>%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marL="343080" indent="-343080" defTabSz="45720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NZ" sz="2400" spc="-1" strike="noStrike">
                <a:solidFill>
                  <a:schemeClr val="dk1"/>
                </a:solidFill>
                <a:latin typeface="Trebuchet MS"/>
                <a:ea typeface="Arial"/>
              </a:rPr>
              <a:t>Increment </a:t>
            </a:r>
            <a:r>
              <a:rPr b="0" lang="en-NZ" sz="2400" spc="-1" strike="noStrike">
                <a:solidFill>
                  <a:schemeClr val="accent5"/>
                </a:solidFill>
                <a:latin typeface="Trebuchet MS"/>
                <a:ea typeface="Arial"/>
              </a:rPr>
              <a:t>++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</a:pPr>
            <a:endParaRPr b="0" lang="en-US" sz="26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354" name="PlaceHolder 4"/>
          <p:cNvSpPr>
            <a:spLocks noGrp="1"/>
          </p:cNvSpPr>
          <p:nvPr>
            <p:ph/>
          </p:nvPr>
        </p:nvSpPr>
        <p:spPr>
          <a:xfrm>
            <a:off x="4388400" y="2692440"/>
            <a:ext cx="4185360" cy="57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NZ" sz="2400" spc="-1" strike="noStrike">
                <a:solidFill>
                  <a:schemeClr val="dk1"/>
                </a:solidFill>
                <a:latin typeface="Trebuchet MS"/>
                <a:ea typeface="Arial"/>
              </a:rPr>
              <a:t>Comparison Operators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355" name="PlaceHolder 5"/>
          <p:cNvSpPr>
            <a:spLocks noGrp="1"/>
          </p:cNvSpPr>
          <p:nvPr>
            <p:ph/>
          </p:nvPr>
        </p:nvSpPr>
        <p:spPr>
          <a:xfrm>
            <a:off x="4388400" y="3412800"/>
            <a:ext cx="4185360" cy="3303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45720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NZ" sz="2400" spc="-1" strike="noStrike">
                <a:solidFill>
                  <a:schemeClr val="dk1"/>
                </a:solidFill>
                <a:latin typeface="Trebuchet MS"/>
                <a:ea typeface="Arial"/>
              </a:rPr>
              <a:t>Equal to </a:t>
            </a:r>
            <a:r>
              <a:rPr b="0" lang="en-NZ" sz="2400" spc="-1" strike="noStrike">
                <a:solidFill>
                  <a:schemeClr val="accent5"/>
                </a:solidFill>
                <a:latin typeface="Trebuchet MS"/>
                <a:ea typeface="Arial"/>
              </a:rPr>
              <a:t>==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marL="343080" indent="-343080" defTabSz="45720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NZ" sz="2400" spc="-1" strike="noStrike">
                <a:solidFill>
                  <a:schemeClr val="dk1"/>
                </a:solidFill>
                <a:latin typeface="Trebuchet MS"/>
                <a:ea typeface="Arial"/>
              </a:rPr>
              <a:t>Not equal </a:t>
            </a:r>
            <a:r>
              <a:rPr b="0" lang="en-NZ" sz="2400" spc="-1" strike="noStrike">
                <a:solidFill>
                  <a:schemeClr val="accent5"/>
                </a:solidFill>
                <a:latin typeface="Trebuchet MS"/>
                <a:ea typeface="Arial"/>
              </a:rPr>
              <a:t>!=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marL="343080" indent="-343080" defTabSz="45720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NZ" sz="2400" spc="-1" strike="noStrike">
                <a:solidFill>
                  <a:schemeClr val="dk1"/>
                </a:solidFill>
                <a:latin typeface="Trebuchet MS"/>
                <a:ea typeface="Arial"/>
              </a:rPr>
              <a:t>Greater then </a:t>
            </a:r>
            <a:r>
              <a:rPr b="0" lang="en-NZ" sz="2400" spc="-1" strike="noStrike">
                <a:solidFill>
                  <a:schemeClr val="accent5"/>
                </a:solidFill>
                <a:latin typeface="Trebuchet MS"/>
                <a:ea typeface="Arial"/>
              </a:rPr>
              <a:t>&gt;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marL="343080" indent="-343080" defTabSz="45720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NZ" sz="2400" spc="-1" strike="noStrike">
                <a:solidFill>
                  <a:schemeClr val="dk1"/>
                </a:solidFill>
                <a:latin typeface="Trebuchet MS"/>
                <a:ea typeface="Arial"/>
              </a:rPr>
              <a:t>Less than </a:t>
            </a:r>
            <a:r>
              <a:rPr b="0" lang="en-NZ" sz="2400" spc="-1" strike="noStrike">
                <a:solidFill>
                  <a:schemeClr val="accent5"/>
                </a:solidFill>
                <a:latin typeface="Trebuchet MS"/>
                <a:ea typeface="Arial"/>
              </a:rPr>
              <a:t>&lt;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marL="343080" indent="-343080" defTabSz="45720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NZ" sz="2400" spc="-1" strike="noStrike">
                <a:solidFill>
                  <a:schemeClr val="dk1"/>
                </a:solidFill>
                <a:latin typeface="Trebuchet MS"/>
                <a:ea typeface="Arial"/>
              </a:rPr>
              <a:t>Greater than or Equal </a:t>
            </a:r>
            <a:r>
              <a:rPr b="0" lang="en-NZ" sz="2400" spc="-1" strike="noStrike">
                <a:solidFill>
                  <a:schemeClr val="accent5"/>
                </a:solidFill>
                <a:latin typeface="Trebuchet MS"/>
                <a:ea typeface="Arial"/>
              </a:rPr>
              <a:t>&gt;=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marL="343080" indent="-343080" defTabSz="45720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NZ" sz="2400" spc="-1" strike="noStrike">
                <a:solidFill>
                  <a:schemeClr val="dk1"/>
                </a:solidFill>
                <a:latin typeface="Trebuchet MS"/>
                <a:ea typeface="Arial"/>
              </a:rPr>
              <a:t>Less then or Equal </a:t>
            </a:r>
            <a:r>
              <a:rPr b="0" lang="en-NZ" sz="2400" spc="-1" strike="noStrike">
                <a:solidFill>
                  <a:schemeClr val="accent5"/>
                </a:solidFill>
                <a:latin typeface="Trebuchet MS"/>
                <a:ea typeface="Arial"/>
              </a:rPr>
              <a:t>&lt;=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356" name="PlaceHolder 6"/>
          <p:cNvSpPr>
            <a:spLocks noGrp="1"/>
          </p:cNvSpPr>
          <p:nvPr>
            <p:ph type="dt" idx="76"/>
          </p:nvPr>
        </p:nvSpPr>
        <p:spPr>
          <a:xfrm>
            <a:off x="7243920" y="636120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9895A5C-7B40-44A6-A970-2256474CFDCC}" type="datetime1">
              <a: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rPr>
              <a:t>07/08/2024</a:t>
            </a:fld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7" name="PlaceHolder 7"/>
          <p:cNvSpPr>
            <a:spLocks noGrp="1"/>
          </p:cNvSpPr>
          <p:nvPr>
            <p:ph type="ftr" idx="77"/>
          </p:nvPr>
        </p:nvSpPr>
        <p:spPr>
          <a:xfrm>
            <a:off x="677160" y="636120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rPr>
              <a:t>ISCG6420 IWD - JavaScript Basic</a:t>
            </a:r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8" name="Rectangle 10"/>
          <p:cNvSpPr/>
          <p:nvPr/>
        </p:nvSpPr>
        <p:spPr>
          <a:xfrm>
            <a:off x="677160" y="1798920"/>
            <a:ext cx="981612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NZ" sz="2400" spc="-1" strike="noStrike">
                <a:solidFill>
                  <a:schemeClr val="dk1"/>
                </a:solidFill>
                <a:latin typeface="Trebuchet MS"/>
                <a:ea typeface="Arial"/>
              </a:rPr>
              <a:t>Let us take a simple expression 4 + 5 is equal to 9. Here 4 and 5 are called operands and ‘</a:t>
            </a:r>
            <a:r>
              <a:rPr b="0" lang="en-NZ" sz="2400" spc="-1" strike="noStrike">
                <a:solidFill>
                  <a:schemeClr val="accent5"/>
                </a:solidFill>
                <a:latin typeface="Trebuchet MS"/>
                <a:ea typeface="Arial"/>
              </a:rPr>
              <a:t>+</a:t>
            </a:r>
            <a:r>
              <a:rPr b="0" lang="en-NZ" sz="2400" spc="-1" strike="noStrike">
                <a:solidFill>
                  <a:schemeClr val="dk1"/>
                </a:solidFill>
                <a:latin typeface="Trebuchet MS"/>
                <a:ea typeface="Arial"/>
              </a:rPr>
              <a:t>’ is called the </a:t>
            </a:r>
            <a:r>
              <a:rPr b="0" lang="en-NZ" sz="2400" spc="-1" strike="noStrike">
                <a:solidFill>
                  <a:schemeClr val="accent5"/>
                </a:solidFill>
                <a:latin typeface="Trebuchet MS"/>
                <a:ea typeface="Arial"/>
              </a:rPr>
              <a:t>operator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NZ" sz="3600" spc="-1" strike="noStrike">
                <a:solidFill>
                  <a:schemeClr val="accent1"/>
                </a:solidFill>
                <a:latin typeface="Trebuchet MS"/>
                <a:ea typeface="Arial"/>
              </a:rPr>
              <a:t>Operators</a:t>
            </a:r>
            <a:endParaRPr b="0" lang="en-US" sz="36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/>
          </p:nvPr>
        </p:nvSpPr>
        <p:spPr>
          <a:xfrm>
            <a:off x="675720" y="1579680"/>
            <a:ext cx="4185360" cy="57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NZ" sz="2400" spc="-1" strike="noStrike">
                <a:solidFill>
                  <a:schemeClr val="dk1"/>
                </a:solidFill>
                <a:latin typeface="Trebuchet MS"/>
                <a:ea typeface="Arial"/>
              </a:rPr>
              <a:t>Assignment Operators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361" name="PlaceHolder 3"/>
          <p:cNvSpPr>
            <a:spLocks noGrp="1"/>
          </p:cNvSpPr>
          <p:nvPr>
            <p:ph/>
          </p:nvPr>
        </p:nvSpPr>
        <p:spPr>
          <a:xfrm>
            <a:off x="675720" y="2381040"/>
            <a:ext cx="4374720" cy="3303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6666"/>
          </a:bodyPr>
          <a:p>
            <a:pPr marL="343080" indent="-343080" defTabSz="45720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NZ" sz="2400" spc="-1" strike="noStrike">
                <a:solidFill>
                  <a:schemeClr val="dk1"/>
                </a:solidFill>
                <a:latin typeface="Trebuchet MS"/>
                <a:ea typeface="Arial"/>
              </a:rPr>
              <a:t>Assignment </a:t>
            </a:r>
            <a:r>
              <a:rPr b="0" lang="en-NZ" sz="2400" spc="-1" strike="noStrike">
                <a:solidFill>
                  <a:schemeClr val="accent5"/>
                </a:solidFill>
                <a:latin typeface="Trebuchet MS"/>
                <a:ea typeface="Arial"/>
              </a:rPr>
              <a:t>=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marL="343080" indent="-343080" defTabSz="45720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NZ" sz="2400" spc="-1" strike="noStrike">
                <a:solidFill>
                  <a:schemeClr val="dk1"/>
                </a:solidFill>
                <a:latin typeface="Trebuchet MS"/>
                <a:ea typeface="Arial"/>
              </a:rPr>
              <a:t>Add and Assignment </a:t>
            </a:r>
            <a:r>
              <a:rPr b="0" lang="en-NZ" sz="2400" spc="-1" strike="noStrike">
                <a:solidFill>
                  <a:schemeClr val="accent5"/>
                </a:solidFill>
                <a:latin typeface="Trebuchet MS"/>
                <a:ea typeface="Arial"/>
              </a:rPr>
              <a:t>+=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marL="343080" indent="-343080" defTabSz="45720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NZ" sz="2400" spc="-1" strike="noStrike">
                <a:solidFill>
                  <a:schemeClr val="dk1"/>
                </a:solidFill>
                <a:latin typeface="Trebuchet MS"/>
                <a:ea typeface="Arial"/>
              </a:rPr>
              <a:t>Subtract and Assignment  </a:t>
            </a:r>
            <a:r>
              <a:rPr b="0" lang="en-NZ" sz="2400" spc="-1" strike="noStrike">
                <a:solidFill>
                  <a:schemeClr val="accent5"/>
                </a:solidFill>
                <a:latin typeface="Trebuchet MS"/>
                <a:ea typeface="Arial"/>
              </a:rPr>
              <a:t>-=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marL="343080" indent="-343080" defTabSz="45720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NZ" sz="2400" spc="-1" strike="noStrike">
                <a:solidFill>
                  <a:schemeClr val="dk1"/>
                </a:solidFill>
                <a:latin typeface="Trebuchet MS"/>
                <a:ea typeface="Arial"/>
              </a:rPr>
              <a:t>Multiply and Assignment </a:t>
            </a:r>
            <a:r>
              <a:rPr b="0" lang="en-NZ" sz="2400" spc="-1" strike="noStrike">
                <a:solidFill>
                  <a:schemeClr val="accent5"/>
                </a:solidFill>
                <a:latin typeface="Trebuchet MS"/>
                <a:ea typeface="Arial"/>
              </a:rPr>
              <a:t>*=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marL="343080" indent="-343080" defTabSz="45720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NZ" sz="2400" spc="-1" strike="noStrike">
                <a:solidFill>
                  <a:schemeClr val="dk1"/>
                </a:solidFill>
                <a:latin typeface="Trebuchet MS"/>
                <a:ea typeface="Arial"/>
              </a:rPr>
              <a:t>Divide and Assignment </a:t>
            </a:r>
            <a:r>
              <a:rPr b="0" lang="en-NZ" sz="2400" spc="-1" strike="noStrike">
                <a:solidFill>
                  <a:schemeClr val="accent5"/>
                </a:solidFill>
                <a:latin typeface="Trebuchet MS"/>
                <a:ea typeface="Arial"/>
              </a:rPr>
              <a:t>/=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marL="343080" indent="-343080" defTabSz="45720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NZ" sz="2400" spc="-1" strike="noStrike">
                <a:solidFill>
                  <a:schemeClr val="dk1"/>
                </a:solidFill>
                <a:latin typeface="Trebuchet MS"/>
                <a:ea typeface="Arial"/>
              </a:rPr>
              <a:t>Modules and Assignment </a:t>
            </a:r>
            <a:r>
              <a:rPr b="0" lang="en-NZ" sz="2400" spc="-1" strike="noStrike">
                <a:solidFill>
                  <a:schemeClr val="accent5"/>
                </a:solidFill>
                <a:latin typeface="Trebuchet MS"/>
                <a:ea typeface="Arial"/>
              </a:rPr>
              <a:t>%=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</a:pPr>
            <a:endParaRPr b="0" lang="en-US" sz="26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362" name="PlaceHolder 4"/>
          <p:cNvSpPr>
            <a:spLocks noGrp="1"/>
          </p:cNvSpPr>
          <p:nvPr>
            <p:ph/>
          </p:nvPr>
        </p:nvSpPr>
        <p:spPr>
          <a:xfrm>
            <a:off x="5726880" y="1579680"/>
            <a:ext cx="4185360" cy="57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NZ" sz="2400" spc="-1" strike="noStrike">
                <a:solidFill>
                  <a:schemeClr val="dk1"/>
                </a:solidFill>
                <a:latin typeface="Trebuchet MS"/>
                <a:ea typeface="Arial"/>
              </a:rPr>
              <a:t>Logical Operators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363" name="PlaceHolder 5"/>
          <p:cNvSpPr>
            <a:spLocks noGrp="1"/>
          </p:cNvSpPr>
          <p:nvPr>
            <p:ph/>
          </p:nvPr>
        </p:nvSpPr>
        <p:spPr>
          <a:xfrm>
            <a:off x="5726880" y="2493720"/>
            <a:ext cx="4185360" cy="3303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45720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NZ" sz="2400" spc="-1" strike="noStrike">
                <a:solidFill>
                  <a:schemeClr val="dk1"/>
                </a:solidFill>
                <a:latin typeface="Trebuchet MS"/>
                <a:ea typeface="Arial"/>
              </a:rPr>
              <a:t>Logical AND </a:t>
            </a:r>
            <a:r>
              <a:rPr b="0" lang="en-NZ" sz="2400" spc="-1" strike="noStrike">
                <a:solidFill>
                  <a:schemeClr val="accent5"/>
                </a:solidFill>
                <a:latin typeface="Trebuchet MS"/>
                <a:ea typeface="Arial"/>
              </a:rPr>
              <a:t>&amp;&amp;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marL="343080" indent="-343080" defTabSz="45720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NZ" sz="2400" spc="-1" strike="noStrike">
                <a:solidFill>
                  <a:schemeClr val="dk1"/>
                </a:solidFill>
                <a:latin typeface="Trebuchet MS"/>
                <a:ea typeface="Arial"/>
              </a:rPr>
              <a:t>Logical OR </a:t>
            </a:r>
            <a:r>
              <a:rPr b="0" lang="en-NZ" sz="2400" spc="-1" strike="noStrike">
                <a:solidFill>
                  <a:schemeClr val="accent5"/>
                </a:solidFill>
                <a:latin typeface="Trebuchet MS"/>
                <a:ea typeface="Arial"/>
              </a:rPr>
              <a:t>||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marL="343080" indent="-343080" defTabSz="45720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NZ" sz="2400" spc="-1" strike="noStrike">
                <a:solidFill>
                  <a:schemeClr val="dk1"/>
                </a:solidFill>
                <a:latin typeface="Trebuchet MS"/>
                <a:ea typeface="Arial"/>
              </a:rPr>
              <a:t>Logical NOT </a:t>
            </a:r>
            <a:r>
              <a:rPr b="0" lang="en-NZ" sz="2400" spc="-1" strike="noStrike">
                <a:solidFill>
                  <a:schemeClr val="accent5"/>
                </a:solidFill>
                <a:latin typeface="Trebuchet MS"/>
                <a:ea typeface="Arial"/>
              </a:rPr>
              <a:t>!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364" name="PlaceHolder 6"/>
          <p:cNvSpPr>
            <a:spLocks noGrp="1"/>
          </p:cNvSpPr>
          <p:nvPr>
            <p:ph type="dt" idx="78"/>
          </p:nvPr>
        </p:nvSpPr>
        <p:spPr>
          <a:xfrm>
            <a:off x="7243920" y="636120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45A4CE3-D1E3-4475-890D-1DCC4D2C3AF1}" type="datetime1">
              <a: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rPr>
              <a:t>07/08/2024</a:t>
            </a:fld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5" name="PlaceHolder 7"/>
          <p:cNvSpPr>
            <a:spLocks noGrp="1"/>
          </p:cNvSpPr>
          <p:nvPr>
            <p:ph type="ftr" idx="79"/>
          </p:nvPr>
        </p:nvSpPr>
        <p:spPr>
          <a:xfrm>
            <a:off x="677160" y="636120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rPr>
              <a:t>ISCG6420 IWD - JavaScript Basic</a:t>
            </a:r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chemeClr val="accent1"/>
                </a:solidFill>
                <a:latin typeface="Trebuchet MS"/>
                <a:ea typeface="Arial"/>
              </a:rPr>
              <a:t>Types of comparison</a:t>
            </a:r>
            <a:endParaRPr b="0" lang="en-US" sz="36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/>
          </p:nvPr>
        </p:nvSpPr>
        <p:spPr>
          <a:xfrm>
            <a:off x="675720" y="2161080"/>
            <a:ext cx="4185360" cy="57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  <a:ea typeface="Arial"/>
              </a:rPr>
              <a:t>Equal to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/>
          </p:nvPr>
        </p:nvSpPr>
        <p:spPr>
          <a:xfrm>
            <a:off x="675720" y="2737080"/>
            <a:ext cx="4185360" cy="33037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rmAutofit fontScale="87222"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4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  <a:ea typeface="Arial"/>
              </a:rPr>
              <a:t> </a:t>
            </a:r>
            <a:r>
              <a:rPr b="0" lang="en-US" sz="4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  <a:ea typeface="Arial"/>
              </a:rPr>
              <a:t>==</a:t>
            </a:r>
            <a:endParaRPr b="0" lang="en-US" sz="4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Roboto Mono"/>
                <a:ea typeface="Roboto Mono"/>
              </a:rPr>
              <a:t>Example: </a:t>
            </a: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Roboto Mono"/>
                <a:ea typeface="Roboto Mono"/>
              </a:rPr>
              <a:t> </a:t>
            </a:r>
            <a:r>
              <a:rPr b="0" lang="en-US" sz="2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Roboto Mono"/>
                <a:ea typeface="Roboto Mono"/>
              </a:rPr>
              <a:t>var n = 10;</a:t>
            </a: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Roboto Mono"/>
                <a:ea typeface="Roboto Mono"/>
              </a:rPr>
              <a:t>Assert (n == 10) </a:t>
            </a:r>
            <a:r>
              <a:rPr b="0" lang="en-US" sz="2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Roboto Mono"/>
                <a:ea typeface="Roboto Mono"/>
              </a:rPr>
              <a:t>	</a:t>
            </a:r>
            <a:r>
              <a:rPr b="0" lang="en-US" sz="2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Roboto Mono"/>
                <a:ea typeface="Roboto Mono"/>
              </a:rPr>
              <a:t>// true</a:t>
            </a: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Roboto Mono"/>
                <a:ea typeface="Roboto Mono"/>
              </a:rPr>
              <a:t>Assert (n == “10”) </a:t>
            </a:r>
            <a:r>
              <a:rPr b="0" lang="en-US" sz="2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Roboto Mono"/>
                <a:ea typeface="Roboto Mono"/>
              </a:rPr>
              <a:t>	</a:t>
            </a:r>
            <a:r>
              <a:rPr b="0" lang="en-US" sz="2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Roboto Mono"/>
                <a:ea typeface="Roboto Mono"/>
              </a:rPr>
              <a:t>// true</a:t>
            </a: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Roboto Mono"/>
                <a:ea typeface="Roboto Mono"/>
              </a:rPr>
              <a:t>Assert (n == 11) </a:t>
            </a:r>
            <a:r>
              <a:rPr b="0" lang="en-US" sz="2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Roboto Mono"/>
                <a:ea typeface="Roboto Mono"/>
              </a:rPr>
              <a:t>	</a:t>
            </a:r>
            <a:r>
              <a:rPr b="0" lang="en-US" sz="2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Roboto Mono"/>
                <a:ea typeface="Roboto Mono"/>
              </a:rPr>
              <a:t>// false</a:t>
            </a: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369" name="PlaceHolder 4"/>
          <p:cNvSpPr>
            <a:spLocks noGrp="1"/>
          </p:cNvSpPr>
          <p:nvPr>
            <p:ph/>
          </p:nvPr>
        </p:nvSpPr>
        <p:spPr>
          <a:xfrm>
            <a:off x="5088240" y="2161080"/>
            <a:ext cx="4185360" cy="57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  <a:ea typeface="Arial"/>
              </a:rPr>
              <a:t>Equal value and type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370" name="PlaceHolder 5"/>
          <p:cNvSpPr>
            <a:spLocks noGrp="1"/>
          </p:cNvSpPr>
          <p:nvPr>
            <p:ph/>
          </p:nvPr>
        </p:nvSpPr>
        <p:spPr>
          <a:xfrm>
            <a:off x="5088240" y="2807280"/>
            <a:ext cx="4185360" cy="32335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rmAutofit fontScale="62222" lnSpcReduction="10000"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7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  <a:ea typeface="Arial"/>
              </a:rPr>
              <a:t> </a:t>
            </a:r>
            <a:r>
              <a:rPr b="0" lang="en-US" sz="7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  <a:ea typeface="Arial"/>
              </a:rPr>
              <a:t>===</a:t>
            </a:r>
            <a:endParaRPr b="0" lang="en-US" sz="7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36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Roboto Mono"/>
                <a:ea typeface="Roboto Mono"/>
              </a:rPr>
              <a:t>Example: </a:t>
            </a:r>
            <a:endParaRPr b="0" lang="en-US" sz="36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Roboto Mono"/>
                <a:ea typeface="Roboto Mono"/>
              </a:rPr>
              <a:t> </a:t>
            </a:r>
            <a:r>
              <a:rPr b="0" lang="en-US" sz="3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Roboto Mono"/>
                <a:ea typeface="Roboto Mono"/>
              </a:rPr>
              <a:t>var n = 10;</a:t>
            </a:r>
            <a:endParaRPr b="0" lang="en-US" sz="36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Roboto Mono"/>
                <a:ea typeface="Roboto Mono"/>
              </a:rPr>
              <a:t>Assert (n === 10) </a:t>
            </a:r>
            <a:r>
              <a:rPr b="0" lang="en-US" sz="3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Roboto Mono"/>
                <a:ea typeface="Roboto Mono"/>
              </a:rPr>
              <a:t>	</a:t>
            </a:r>
            <a:r>
              <a:rPr b="0" lang="en-US" sz="3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Roboto Mono"/>
                <a:ea typeface="Roboto Mono"/>
              </a:rPr>
              <a:t>// true</a:t>
            </a:r>
            <a:endParaRPr b="0" lang="en-US" sz="36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Roboto Mono"/>
                <a:ea typeface="Roboto Mono"/>
              </a:rPr>
              <a:t>Assert (n === “10”) // false</a:t>
            </a:r>
            <a:endParaRPr b="0" lang="en-US" sz="36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Roboto Mono"/>
                <a:ea typeface="Roboto Mono"/>
              </a:rPr>
              <a:t>Assert (n === 11) </a:t>
            </a:r>
            <a:r>
              <a:rPr b="0" lang="en-US" sz="3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Roboto Mono"/>
                <a:ea typeface="Roboto Mono"/>
              </a:rPr>
              <a:t>	</a:t>
            </a:r>
            <a:r>
              <a:rPr b="0" lang="en-US" sz="3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Roboto Mono"/>
                <a:ea typeface="Roboto Mono"/>
              </a:rPr>
              <a:t>// false</a:t>
            </a:r>
            <a:endParaRPr b="0" lang="en-US" sz="36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371" name="PlaceHolder 6"/>
          <p:cNvSpPr>
            <a:spLocks noGrp="1"/>
          </p:cNvSpPr>
          <p:nvPr>
            <p:ph type="dt" idx="80"/>
          </p:nvPr>
        </p:nvSpPr>
        <p:spPr>
          <a:xfrm>
            <a:off x="7243920" y="636120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900" spc="-1" strike="noStrike">
              <a:solidFill>
                <a:schemeClr val="dk1">
                  <a:tint val="75000"/>
                </a:schemeClr>
              </a:solidFill>
              <a:latin typeface="Trebuchet MS"/>
              <a:ea typeface="Arial"/>
            </a:endParaRPr>
          </a:p>
        </p:txBody>
      </p:sp>
      <p:sp>
        <p:nvSpPr>
          <p:cNvPr id="372" name="PlaceHolder 7"/>
          <p:cNvSpPr>
            <a:spLocks noGrp="1"/>
          </p:cNvSpPr>
          <p:nvPr>
            <p:ph type="ftr" idx="81"/>
          </p:nvPr>
        </p:nvSpPr>
        <p:spPr>
          <a:xfrm>
            <a:off x="677160" y="636120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rPr>
              <a:t>ISCG6420 IWD - JavaScript Basic</a:t>
            </a:r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3" name="Text Placeholder 2"/>
          <p:cNvSpPr/>
          <p:nvPr/>
        </p:nvSpPr>
        <p:spPr>
          <a:xfrm>
            <a:off x="702720" y="1436040"/>
            <a:ext cx="8623800" cy="576000"/>
          </a:xfr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defTabSz="457200">
              <a:lnSpc>
                <a:spcPct val="100000"/>
              </a:lnSpc>
              <a:spcBef>
                <a:spcPts val="9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  <a:ea typeface="Arial"/>
              </a:rPr>
              <a:t>JavaScript has different types of comparators: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NZ" sz="3600" spc="-1" strike="noStrike">
                <a:solidFill>
                  <a:schemeClr val="accent1"/>
                </a:solidFill>
                <a:latin typeface="Trebuchet MS"/>
                <a:ea typeface="Arial"/>
              </a:rPr>
              <a:t>If statement</a:t>
            </a:r>
            <a:endParaRPr b="0" lang="en-US" sz="36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/>
          </p:nvPr>
        </p:nvSpPr>
        <p:spPr>
          <a:xfrm>
            <a:off x="677160" y="17251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87222"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NZ" sz="2600" spc="-1" strike="noStrike">
                <a:solidFill>
                  <a:schemeClr val="dk1"/>
                </a:solidFill>
                <a:latin typeface="Trebuchet MS"/>
                <a:ea typeface="Arial"/>
              </a:rPr>
              <a:t>allows JavaScript to make decisions and execute statements conditionally</a:t>
            </a:r>
            <a:endParaRPr b="0" lang="en-US" sz="26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NZ" sz="2600" spc="-1" strike="noStrike">
                <a:solidFill>
                  <a:schemeClr val="dk1"/>
                </a:solidFill>
                <a:latin typeface="Trebuchet MS"/>
                <a:ea typeface="Arial"/>
              </a:rPr>
              <a:t>Syntax:</a:t>
            </a:r>
            <a:endParaRPr b="0" lang="en-US" sz="26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NZ" sz="2600" spc="-1" strike="noStrike">
                <a:solidFill>
                  <a:schemeClr val="accent5"/>
                </a:solidFill>
                <a:latin typeface="Trebuchet MS"/>
                <a:ea typeface="Arial"/>
              </a:rPr>
              <a:t>	</a:t>
            </a:r>
            <a:r>
              <a:rPr b="0" lang="en-NZ" sz="2600" spc="-1" strike="noStrike">
                <a:solidFill>
                  <a:schemeClr val="accent5"/>
                </a:solidFill>
                <a:latin typeface="Trebuchet MS"/>
                <a:ea typeface="Arial"/>
              </a:rPr>
              <a:t>if (expression){</a:t>
            </a:r>
            <a:endParaRPr b="0" lang="en-US" sz="26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NZ" sz="2600" spc="-1" strike="noStrike">
                <a:solidFill>
                  <a:schemeClr val="accent5"/>
                </a:solidFill>
                <a:latin typeface="Trebuchet MS"/>
                <a:ea typeface="Arial"/>
              </a:rPr>
              <a:t>   </a:t>
            </a:r>
            <a:r>
              <a:rPr b="0" lang="en-NZ" sz="2600" spc="-1" strike="noStrike">
                <a:solidFill>
                  <a:schemeClr val="accent5"/>
                </a:solidFill>
                <a:latin typeface="Trebuchet MS"/>
                <a:ea typeface="Arial"/>
              </a:rPr>
              <a:t>	</a:t>
            </a:r>
            <a:r>
              <a:rPr b="0" lang="en-NZ" sz="2600" spc="-1" strike="noStrike">
                <a:solidFill>
                  <a:schemeClr val="accent5"/>
                </a:solidFill>
                <a:latin typeface="Trebuchet MS"/>
                <a:ea typeface="Arial"/>
              </a:rPr>
              <a:t>	</a:t>
            </a:r>
            <a:r>
              <a:rPr b="0" lang="en-NZ" sz="2600" spc="-1" strike="noStrike">
                <a:solidFill>
                  <a:schemeClr val="accent5"/>
                </a:solidFill>
                <a:latin typeface="Trebuchet MS"/>
                <a:ea typeface="Arial"/>
              </a:rPr>
              <a:t>Statement(s) to be executed if expression is true</a:t>
            </a:r>
            <a:endParaRPr b="0" lang="en-US" sz="26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NZ" sz="2600" spc="-1" strike="noStrike">
                <a:solidFill>
                  <a:schemeClr val="accent5"/>
                </a:solidFill>
                <a:latin typeface="Trebuchet MS"/>
                <a:ea typeface="Arial"/>
              </a:rPr>
              <a:t>	</a:t>
            </a:r>
            <a:r>
              <a:rPr b="0" lang="en-NZ" sz="2600" spc="-1" strike="noStrike">
                <a:solidFill>
                  <a:schemeClr val="accent5"/>
                </a:solidFill>
                <a:latin typeface="Trebuchet MS"/>
                <a:ea typeface="Arial"/>
              </a:rPr>
              <a:t>	</a:t>
            </a:r>
            <a:r>
              <a:rPr b="0" lang="en-NZ" sz="2600" spc="-1" strike="noStrike">
                <a:solidFill>
                  <a:schemeClr val="accent5"/>
                </a:solidFill>
                <a:latin typeface="Trebuchet MS"/>
                <a:ea typeface="Arial"/>
              </a:rPr>
              <a:t>}</a:t>
            </a:r>
            <a:endParaRPr b="0" lang="en-US" sz="26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en-NZ" sz="2600" spc="-1" strike="noStrike">
                <a:solidFill>
                  <a:schemeClr val="dk1"/>
                </a:solidFill>
                <a:latin typeface="Trebuchet MS"/>
                <a:ea typeface="Arial"/>
              </a:rPr>
              <a:t>You can add </a:t>
            </a:r>
            <a:r>
              <a:rPr b="0" lang="en-NZ" sz="2600" spc="-1" strike="noStrike">
                <a:solidFill>
                  <a:schemeClr val="accent5"/>
                </a:solidFill>
                <a:latin typeface="Trebuchet MS"/>
                <a:ea typeface="Arial"/>
              </a:rPr>
              <a:t>else/else if</a:t>
            </a:r>
            <a:r>
              <a:rPr b="0" lang="en-NZ" sz="2600" spc="-1" strike="noStrike">
                <a:solidFill>
                  <a:schemeClr val="dk1"/>
                </a:solidFill>
                <a:latin typeface="Trebuchet MS"/>
                <a:ea typeface="Arial"/>
              </a:rPr>
              <a:t> to if statement to allows JavaScript to execute statements in a more controlled way</a:t>
            </a:r>
            <a:endParaRPr b="0" lang="en-US" sz="26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376" name="PlaceHolder 3"/>
          <p:cNvSpPr>
            <a:spLocks noGrp="1"/>
          </p:cNvSpPr>
          <p:nvPr>
            <p:ph type="dt" idx="82"/>
          </p:nvPr>
        </p:nvSpPr>
        <p:spPr>
          <a:xfrm>
            <a:off x="7243920" y="636120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4C14F15-6A4B-433F-9EE6-7BFD1838D3C4}" type="datetime1">
              <a: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rPr>
              <a:t>07/08/2024</a:t>
            </a:fld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7" name="PlaceHolder 4"/>
          <p:cNvSpPr>
            <a:spLocks noGrp="1"/>
          </p:cNvSpPr>
          <p:nvPr>
            <p:ph type="ftr" idx="83"/>
          </p:nvPr>
        </p:nvSpPr>
        <p:spPr>
          <a:xfrm>
            <a:off x="677160" y="636120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rPr>
              <a:t>ISCG6420 IWD - JavaScript Basic</a:t>
            </a:r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NZ" sz="3600" spc="-1" strike="noStrike">
                <a:solidFill>
                  <a:schemeClr val="accent1"/>
                </a:solidFill>
                <a:latin typeface="Trebuchet MS"/>
                <a:ea typeface="Arial"/>
              </a:rPr>
              <a:t>If statement</a:t>
            </a:r>
            <a:endParaRPr b="0" lang="en-US" sz="36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/>
          </p:nvPr>
        </p:nvSpPr>
        <p:spPr>
          <a:xfrm>
            <a:off x="677160" y="1725120"/>
            <a:ext cx="9845280" cy="4341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NZ" sz="2600" spc="-1" strike="noStrike">
                <a:solidFill>
                  <a:schemeClr val="dk1"/>
                </a:solidFill>
                <a:latin typeface="Trebuchet MS"/>
                <a:ea typeface="Arial"/>
              </a:rPr>
              <a:t>Example:</a:t>
            </a:r>
            <a:endParaRPr b="0" lang="en-US" sz="26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NZ" sz="2600" spc="-1" strike="noStrike">
                <a:solidFill>
                  <a:schemeClr val="accent5"/>
                </a:solidFill>
                <a:latin typeface="Trebuchet MS"/>
                <a:ea typeface="Arial"/>
              </a:rPr>
              <a:t>	</a:t>
            </a:r>
            <a:r>
              <a:rPr b="0" lang="en-NZ" sz="2400" spc="-1" strike="noStrike">
                <a:solidFill>
                  <a:schemeClr val="accent5"/>
                </a:solidFill>
                <a:latin typeface="Trebuchet MS"/>
                <a:ea typeface="Arial"/>
              </a:rPr>
              <a:t>	</a:t>
            </a:r>
            <a:r>
              <a:rPr b="0" lang="en-NZ" sz="2400" spc="-1" strike="noStrike">
                <a:solidFill>
                  <a:schemeClr val="accent5"/>
                </a:solidFill>
                <a:latin typeface="Trebuchet MS"/>
                <a:ea typeface="Arial"/>
              </a:rPr>
              <a:t>var age = 15;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NZ" sz="2400" spc="-1" strike="noStrike">
                <a:solidFill>
                  <a:schemeClr val="accent5"/>
                </a:solidFill>
                <a:latin typeface="Trebuchet MS"/>
                <a:ea typeface="Arial"/>
              </a:rPr>
              <a:t>        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NZ" sz="2400" spc="-1" strike="noStrike">
                <a:solidFill>
                  <a:schemeClr val="accent5"/>
                </a:solidFill>
                <a:latin typeface="Trebuchet MS"/>
                <a:ea typeface="Arial"/>
              </a:rPr>
              <a:t>           </a:t>
            </a:r>
            <a:r>
              <a:rPr b="0" lang="en-NZ" sz="2400" spc="-1" strike="noStrike">
                <a:solidFill>
                  <a:schemeClr val="accent5"/>
                </a:solidFill>
                <a:latin typeface="Trebuchet MS"/>
                <a:ea typeface="Arial"/>
              </a:rPr>
              <a:t>if( age &gt; 18 ){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NZ" sz="2400" spc="-1" strike="noStrike">
                <a:solidFill>
                  <a:schemeClr val="accent5"/>
                </a:solidFill>
                <a:latin typeface="Trebuchet MS"/>
                <a:ea typeface="Arial"/>
              </a:rPr>
              <a:t>               </a:t>
            </a:r>
            <a:r>
              <a:rPr b="0" lang="en-NZ" sz="2400" spc="-1" strike="noStrike">
                <a:solidFill>
                  <a:schemeClr val="accent5"/>
                </a:solidFill>
                <a:latin typeface="Trebuchet MS"/>
                <a:ea typeface="Arial"/>
              </a:rPr>
              <a:t>document.write("&lt;b&gt;Qualifies for driving&lt;/b&gt;");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NZ" sz="2400" spc="-1" strike="noStrike">
                <a:solidFill>
                  <a:schemeClr val="accent5"/>
                </a:solidFill>
                <a:latin typeface="Trebuchet MS"/>
                <a:ea typeface="Arial"/>
              </a:rPr>
              <a:t>            </a:t>
            </a:r>
            <a:r>
              <a:rPr b="0" lang="en-NZ" sz="2400" spc="-1" strike="noStrike">
                <a:solidFill>
                  <a:schemeClr val="accent5"/>
                </a:solidFill>
                <a:latin typeface="Trebuchet MS"/>
                <a:ea typeface="Arial"/>
              </a:rPr>
              <a:t>}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NZ" sz="2400" spc="-1" strike="noStrike">
                <a:solidFill>
                  <a:schemeClr val="accent5"/>
                </a:solidFill>
                <a:latin typeface="Trebuchet MS"/>
                <a:ea typeface="Arial"/>
              </a:rPr>
              <a:t>            </a:t>
            </a:r>
            <a:r>
              <a:rPr b="0" lang="en-NZ" sz="2400" spc="-1" strike="noStrike">
                <a:solidFill>
                  <a:schemeClr val="accent5"/>
                </a:solidFill>
                <a:latin typeface="Trebuchet MS"/>
                <a:ea typeface="Arial"/>
              </a:rPr>
              <a:t>else{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NZ" sz="2400" spc="-1" strike="noStrike">
                <a:solidFill>
                  <a:schemeClr val="accent5"/>
                </a:solidFill>
                <a:latin typeface="Trebuchet MS"/>
                <a:ea typeface="Arial"/>
              </a:rPr>
              <a:t>              </a:t>
            </a:r>
            <a:r>
              <a:rPr b="0" lang="en-NZ" sz="2400" spc="-1" strike="noStrike">
                <a:solidFill>
                  <a:schemeClr val="accent5"/>
                </a:solidFill>
                <a:latin typeface="Trebuchet MS"/>
                <a:ea typeface="Arial"/>
              </a:rPr>
              <a:t>document.write("&lt;b&gt;Does not qualify for driving&lt;/b&gt;");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NZ" sz="2400" spc="-1" strike="noStrike">
                <a:solidFill>
                  <a:schemeClr val="accent5"/>
                </a:solidFill>
                <a:latin typeface="Trebuchet MS"/>
                <a:ea typeface="Arial"/>
              </a:rPr>
              <a:t>          </a:t>
            </a:r>
            <a:r>
              <a:rPr b="0" lang="en-NZ" sz="2400" spc="-1" strike="noStrike">
                <a:solidFill>
                  <a:schemeClr val="accent5"/>
                </a:solidFill>
                <a:latin typeface="Trebuchet MS"/>
                <a:ea typeface="Arial"/>
              </a:rPr>
              <a:t>}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6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380" name="PlaceHolder 3"/>
          <p:cNvSpPr>
            <a:spLocks noGrp="1"/>
          </p:cNvSpPr>
          <p:nvPr>
            <p:ph type="dt" idx="84"/>
          </p:nvPr>
        </p:nvSpPr>
        <p:spPr>
          <a:xfrm>
            <a:off x="7243920" y="636120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EC19426-4E05-4C50-8225-FB9DA47969B6}" type="datetime1">
              <a: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rPr>
              <a:t>07/08/2024</a:t>
            </a:fld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1" name="PlaceHolder 4"/>
          <p:cNvSpPr>
            <a:spLocks noGrp="1"/>
          </p:cNvSpPr>
          <p:nvPr>
            <p:ph type="ftr" idx="85"/>
          </p:nvPr>
        </p:nvSpPr>
        <p:spPr>
          <a:xfrm>
            <a:off x="677160" y="636120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rPr>
              <a:t>ISCG6420 IWD - JavaScript Basic</a:t>
            </a:r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NZ" sz="3600" spc="-1" strike="noStrike">
                <a:solidFill>
                  <a:schemeClr val="accent1"/>
                </a:solidFill>
                <a:latin typeface="Trebuchet MS"/>
                <a:ea typeface="Arial"/>
              </a:rPr>
              <a:t>Switch statement</a:t>
            </a:r>
            <a:endParaRPr b="0" lang="en-US" sz="36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383" name="PlaceHolder 2"/>
          <p:cNvSpPr>
            <a:spLocks noGrp="1"/>
          </p:cNvSpPr>
          <p:nvPr>
            <p:ph/>
          </p:nvPr>
        </p:nvSpPr>
        <p:spPr>
          <a:xfrm>
            <a:off x="677160" y="168156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NZ" sz="2400" spc="-1" strike="noStrike">
                <a:solidFill>
                  <a:schemeClr val="dk1"/>
                </a:solidFill>
                <a:latin typeface="Trebuchet MS"/>
                <a:ea typeface="Arial"/>
              </a:rPr>
              <a:t>Used to perform different actions based on different conditions 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NZ" sz="2400" spc="-1" strike="noStrike">
                <a:solidFill>
                  <a:schemeClr val="dk1"/>
                </a:solidFill>
                <a:latin typeface="Trebuchet MS"/>
                <a:ea typeface="Arial"/>
              </a:rPr>
              <a:t>Syntax:</a:t>
            </a:r>
            <a:r>
              <a:rPr b="0" lang="en-NZ" sz="2200" spc="-1" strike="noStrike">
                <a:solidFill>
                  <a:schemeClr val="dk1"/>
                </a:solidFill>
                <a:latin typeface="Trebuchet MS"/>
                <a:ea typeface="Arial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switch(</a:t>
            </a:r>
            <a:r>
              <a:rPr b="0" i="1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expression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) {</a:t>
            </a:r>
            <a:br>
              <a:rPr sz="2200"/>
            </a:b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    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case </a:t>
            </a:r>
            <a:r>
              <a:rPr b="0" i="1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n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:</a:t>
            </a:r>
            <a:br>
              <a:rPr sz="2200"/>
            </a:br>
            <a:r>
              <a:rPr b="0" i="1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       </a:t>
            </a:r>
            <a:r>
              <a:rPr b="0" i="1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	</a:t>
            </a:r>
            <a:r>
              <a:rPr b="0" i="1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	</a:t>
            </a:r>
            <a:r>
              <a:rPr b="0" i="1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	</a:t>
            </a:r>
            <a:r>
              <a:rPr b="0" i="1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	</a:t>
            </a:r>
            <a:r>
              <a:rPr b="0" i="1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	</a:t>
            </a:r>
            <a:r>
              <a:rPr b="0" i="1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	</a:t>
            </a:r>
            <a:r>
              <a:rPr b="0" i="1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 </a:t>
            </a:r>
            <a:r>
              <a:rPr b="0" i="1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	</a:t>
            </a:r>
            <a:r>
              <a:rPr b="0" i="1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code block</a:t>
            </a:r>
            <a:br>
              <a:rPr sz="2200"/>
            </a:b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       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 break;</a:t>
            </a:r>
            <a:br>
              <a:rPr sz="2200"/>
            </a:b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   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case </a:t>
            </a:r>
            <a:r>
              <a:rPr b="0" i="1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n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:</a:t>
            </a:r>
            <a:br>
              <a:rPr sz="2200"/>
            </a:br>
            <a:r>
              <a:rPr b="0" i="1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        </a:t>
            </a:r>
            <a:r>
              <a:rPr b="0" i="1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	</a:t>
            </a:r>
            <a:r>
              <a:rPr b="0" i="1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	</a:t>
            </a:r>
            <a:r>
              <a:rPr b="0" i="1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	</a:t>
            </a:r>
            <a:r>
              <a:rPr b="0" i="1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	</a:t>
            </a:r>
            <a:r>
              <a:rPr b="0" i="1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	</a:t>
            </a:r>
            <a:r>
              <a:rPr b="0" i="1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	</a:t>
            </a:r>
            <a:r>
              <a:rPr b="0" i="1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	</a:t>
            </a:r>
            <a:r>
              <a:rPr b="0" i="1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code block</a:t>
            </a:r>
            <a:br>
              <a:rPr sz="2200"/>
            </a:b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        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break;</a:t>
            </a:r>
            <a:br>
              <a:rPr sz="2200"/>
            </a:b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    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default:</a:t>
            </a:r>
            <a:br>
              <a:rPr sz="2200"/>
            </a:b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       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 </a:t>
            </a:r>
            <a:r>
              <a:rPr b="0" i="1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default code block</a:t>
            </a:r>
            <a:br>
              <a:rPr sz="2200"/>
            </a:b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}</a:t>
            </a: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6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384" name="PlaceHolder 3"/>
          <p:cNvSpPr>
            <a:spLocks noGrp="1"/>
          </p:cNvSpPr>
          <p:nvPr>
            <p:ph type="dt" idx="86"/>
          </p:nvPr>
        </p:nvSpPr>
        <p:spPr>
          <a:xfrm>
            <a:off x="7243920" y="636120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779D07D-8FD0-46F9-BBB8-D0D9CA61FD87}" type="datetime1">
              <a: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rPr>
              <a:t>07/08/2024</a:t>
            </a:fld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5" name="PlaceHolder 4"/>
          <p:cNvSpPr>
            <a:spLocks noGrp="1"/>
          </p:cNvSpPr>
          <p:nvPr>
            <p:ph type="ftr" idx="87"/>
          </p:nvPr>
        </p:nvSpPr>
        <p:spPr>
          <a:xfrm>
            <a:off x="677160" y="636120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rPr>
              <a:t>ISCG6420 IWD - JavaScript Basic</a:t>
            </a:r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NZ" sz="3600" spc="-1" strike="noStrike">
                <a:solidFill>
                  <a:schemeClr val="accent1"/>
                </a:solidFill>
                <a:latin typeface="Trebuchet MS"/>
                <a:ea typeface="Arial"/>
              </a:rPr>
              <a:t>Switch statement</a:t>
            </a:r>
            <a:endParaRPr b="0" lang="en-US" sz="36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/>
          </p:nvPr>
        </p:nvSpPr>
        <p:spPr>
          <a:xfrm>
            <a:off x="779040" y="1405800"/>
            <a:ext cx="8596440" cy="483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NZ" sz="2400" spc="-1" strike="noStrike">
                <a:solidFill>
                  <a:schemeClr val="dk1"/>
                </a:solidFill>
                <a:latin typeface="Trebuchet MS"/>
                <a:ea typeface="Arial"/>
              </a:rPr>
              <a:t>Example: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	</a:t>
            </a: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 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var grade='A';</a:t>
            </a: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            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document.write("Entering switch block&lt;br /&gt;");</a:t>
            </a: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            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switch (grade)</a:t>
            </a: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            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{</a:t>
            </a: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               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case 'A': document.write("Good job&lt;br /&gt;");</a:t>
            </a: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               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break;</a:t>
            </a: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               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case 'B': document.write("Pretty good&lt;br /&gt;");</a:t>
            </a: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              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 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break;</a:t>
            </a: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    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default:  document.write("Unknown grade&lt;br /&gt;")</a:t>
            </a: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}</a:t>
            </a: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6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388" name="PlaceHolder 3"/>
          <p:cNvSpPr>
            <a:spLocks noGrp="1"/>
          </p:cNvSpPr>
          <p:nvPr>
            <p:ph type="dt" idx="88"/>
          </p:nvPr>
        </p:nvSpPr>
        <p:spPr>
          <a:xfrm>
            <a:off x="7243920" y="636120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B468730-1FDE-4544-B038-AD744915BE03}" type="datetime1">
              <a: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rPr>
              <a:t>07/08/2024</a:t>
            </a:fld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9" name="PlaceHolder 4"/>
          <p:cNvSpPr>
            <a:spLocks noGrp="1"/>
          </p:cNvSpPr>
          <p:nvPr>
            <p:ph type="ftr" idx="89"/>
          </p:nvPr>
        </p:nvSpPr>
        <p:spPr>
          <a:xfrm>
            <a:off x="677160" y="636120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rPr>
              <a:t>ISCG6420 IWD - JavaScript Basic</a:t>
            </a:r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chemeClr val="accent1"/>
                </a:solidFill>
                <a:latin typeface="Trebuchet MS"/>
                <a:ea typeface="Arial"/>
              </a:rPr>
              <a:t>Contents of This session</a:t>
            </a:r>
            <a:endParaRPr b="0" lang="en-US" sz="36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chemeClr val="dk1"/>
                </a:solidFill>
                <a:latin typeface="Trebuchet MS"/>
                <a:ea typeface="Arial"/>
              </a:rPr>
              <a:t>JavaScript Basic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200" spc="-1" strike="noStrike">
                <a:solidFill>
                  <a:schemeClr val="dk1"/>
                </a:solidFill>
                <a:latin typeface="Trebuchet MS"/>
                <a:ea typeface="Arial"/>
              </a:rPr>
              <a:t>Variable</a:t>
            </a: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200" spc="-1" strike="noStrike">
                <a:solidFill>
                  <a:schemeClr val="dk1"/>
                </a:solidFill>
                <a:latin typeface="Trebuchet MS"/>
                <a:ea typeface="Arial"/>
              </a:rPr>
              <a:t>Operators</a:t>
            </a: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200" spc="-1" strike="noStrike">
                <a:solidFill>
                  <a:schemeClr val="dk1"/>
                </a:solidFill>
                <a:latin typeface="Trebuchet MS"/>
                <a:ea typeface="Arial"/>
              </a:rPr>
              <a:t>If/Loop statement</a:t>
            </a: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200" spc="-1" strike="noStrike">
                <a:solidFill>
                  <a:schemeClr val="dk1"/>
                </a:solidFill>
                <a:latin typeface="Trebuchet MS"/>
                <a:ea typeface="Arial"/>
              </a:rPr>
              <a:t>Function</a:t>
            </a: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</a:pP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dt" idx="54"/>
          </p:nvPr>
        </p:nvSpPr>
        <p:spPr>
          <a:xfrm>
            <a:off x="7243920" y="636120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AC46050-72FB-4E39-B5B5-570A76295ED0}" type="datetime1">
              <a: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rPr>
              <a:t>07/08/2024</a:t>
            </a:fld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8" name="PlaceHolder 4"/>
          <p:cNvSpPr>
            <a:spLocks noGrp="1"/>
          </p:cNvSpPr>
          <p:nvPr>
            <p:ph type="ftr" idx="55"/>
          </p:nvPr>
        </p:nvSpPr>
        <p:spPr>
          <a:xfrm>
            <a:off x="677160" y="636120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rPr>
              <a:t>ISCG6420 IWD - JavaScript Basic</a:t>
            </a:r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NZ" sz="3600" spc="-1" strike="noStrike">
                <a:solidFill>
                  <a:schemeClr val="accent1"/>
                </a:solidFill>
                <a:latin typeface="Trebuchet MS"/>
                <a:ea typeface="Arial"/>
              </a:rPr>
              <a:t>For-loop statement</a:t>
            </a:r>
            <a:endParaRPr b="0" lang="en-US" sz="36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391" name="PlaceHolder 2"/>
          <p:cNvSpPr>
            <a:spLocks noGrp="1"/>
          </p:cNvSpPr>
          <p:nvPr>
            <p:ph/>
          </p:nvPr>
        </p:nvSpPr>
        <p:spPr>
          <a:xfrm>
            <a:off x="677160" y="1638000"/>
            <a:ext cx="8596440" cy="4722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NZ" sz="2400" spc="-1" strike="noStrike">
                <a:solidFill>
                  <a:schemeClr val="dk1"/>
                </a:solidFill>
                <a:latin typeface="Trebuchet MS"/>
                <a:ea typeface="Arial"/>
              </a:rPr>
              <a:t>loops through a block of code a number of times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NZ" sz="2400" spc="-1" strike="noStrike">
                <a:solidFill>
                  <a:schemeClr val="dk1"/>
                </a:solidFill>
                <a:latin typeface="Trebuchet MS"/>
                <a:ea typeface="Arial"/>
              </a:rPr>
              <a:t>Syntax: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NZ" sz="2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  <a:ea typeface="Arial"/>
              </a:rPr>
              <a:t>	</a:t>
            </a:r>
            <a:r>
              <a:rPr b="0" lang="en-NZ" sz="2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  <a:ea typeface="Arial"/>
              </a:rPr>
              <a:t>	</a:t>
            </a:r>
            <a:r>
              <a:rPr b="0" lang="en-NZ" sz="2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  <a:ea typeface="Arial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for (</a:t>
            </a:r>
            <a:r>
              <a:rPr b="0" i="1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initialization; test condition; iteration statement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) 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{</a:t>
            </a:r>
            <a:br>
              <a:rPr sz="2200"/>
            </a:b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    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	</a:t>
            </a:r>
            <a:r>
              <a:rPr b="0" i="1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code block to be executed</a:t>
            </a:r>
            <a:br>
              <a:rPr sz="2200"/>
            </a:b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}</a:t>
            </a: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en-NZ" sz="2200" spc="-1" strike="noStrike">
                <a:solidFill>
                  <a:schemeClr val="dk1"/>
                </a:solidFill>
                <a:latin typeface="Trebuchet MS"/>
                <a:ea typeface="Arial"/>
              </a:rPr>
              <a:t>Example:</a:t>
            </a: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NZ" sz="2200" spc="-1" strike="noStrike">
                <a:solidFill>
                  <a:schemeClr val="dk1"/>
                </a:solidFill>
                <a:latin typeface="Trebuchet MS"/>
                <a:ea typeface="Arial"/>
              </a:rPr>
              <a:t>	</a:t>
            </a:r>
            <a:r>
              <a:rPr b="0" lang="en-NZ" sz="2200" spc="-1" strike="noStrike">
                <a:solidFill>
                  <a:schemeClr val="dk1"/>
                </a:solidFill>
                <a:latin typeface="Trebuchet MS"/>
                <a:ea typeface="Arial"/>
              </a:rPr>
              <a:t>	</a:t>
            </a:r>
            <a:r>
              <a:rPr b="0" lang="en-NZ" sz="2200" spc="-1" strike="noStrike">
                <a:solidFill>
                  <a:schemeClr val="dk1"/>
                </a:solidFill>
                <a:latin typeface="Trebuchet MS"/>
                <a:ea typeface="Arial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 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for(var count = 0; count &lt; 10; count++){</a:t>
            </a: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               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document.write("Current Count : " + count );</a:t>
            </a: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               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document.write("&lt;br /&gt;");</a:t>
            </a: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                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}</a:t>
            </a: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392" name="PlaceHolder 3"/>
          <p:cNvSpPr>
            <a:spLocks noGrp="1"/>
          </p:cNvSpPr>
          <p:nvPr>
            <p:ph type="dt" idx="90"/>
          </p:nvPr>
        </p:nvSpPr>
        <p:spPr>
          <a:xfrm>
            <a:off x="7243920" y="636120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8F2246E-0F16-4A82-9304-103A60383CB2}" type="datetime1">
              <a: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rPr>
              <a:t>07/08/2024</a:t>
            </a:fld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3" name="PlaceHolder 4"/>
          <p:cNvSpPr>
            <a:spLocks noGrp="1"/>
          </p:cNvSpPr>
          <p:nvPr>
            <p:ph type="ftr" idx="91"/>
          </p:nvPr>
        </p:nvSpPr>
        <p:spPr>
          <a:xfrm>
            <a:off x="677160" y="636120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rPr>
              <a:t>ISCG6420 IWD - JavaScript Basic</a:t>
            </a:r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NZ" sz="3600" spc="-1" strike="noStrike">
                <a:solidFill>
                  <a:schemeClr val="accent1"/>
                </a:solidFill>
                <a:latin typeface="Trebuchet MS"/>
                <a:ea typeface="Arial"/>
              </a:rPr>
              <a:t>While-Loop statement</a:t>
            </a:r>
            <a:endParaRPr b="0" lang="en-US" sz="36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395" name="PlaceHolder 2"/>
          <p:cNvSpPr>
            <a:spLocks noGrp="1"/>
          </p:cNvSpPr>
          <p:nvPr>
            <p:ph/>
          </p:nvPr>
        </p:nvSpPr>
        <p:spPr>
          <a:xfrm>
            <a:off x="677160" y="1638000"/>
            <a:ext cx="8988840" cy="4722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NZ" sz="2400" spc="-1" strike="noStrike">
                <a:solidFill>
                  <a:schemeClr val="dk1"/>
                </a:solidFill>
                <a:latin typeface="Trebuchet MS"/>
                <a:ea typeface="Arial"/>
              </a:rPr>
              <a:t> </a:t>
            </a:r>
            <a:r>
              <a:rPr b="0" lang="en-NZ" sz="2400" spc="-1" strike="noStrike">
                <a:solidFill>
                  <a:schemeClr val="dk1"/>
                </a:solidFill>
                <a:latin typeface="Trebuchet MS"/>
                <a:ea typeface="Arial"/>
              </a:rPr>
              <a:t>to execute a statement or code block repeatedly as long as an </a:t>
            </a:r>
            <a:r>
              <a:rPr b="1" lang="en-NZ" sz="2400" spc="-1" strike="noStrike">
                <a:solidFill>
                  <a:schemeClr val="dk1"/>
                </a:solidFill>
                <a:latin typeface="Trebuchet MS"/>
                <a:ea typeface="Arial"/>
              </a:rPr>
              <a:t>expression </a:t>
            </a:r>
            <a:r>
              <a:rPr b="0" lang="en-NZ" sz="2400" spc="-1" strike="noStrike">
                <a:solidFill>
                  <a:schemeClr val="dk1"/>
                </a:solidFill>
                <a:latin typeface="Trebuchet MS"/>
                <a:ea typeface="Arial"/>
              </a:rPr>
              <a:t>is true 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NZ" sz="2400" spc="-1" strike="noStrike">
                <a:solidFill>
                  <a:schemeClr val="dk1"/>
                </a:solidFill>
                <a:latin typeface="Trebuchet MS"/>
                <a:ea typeface="Arial"/>
              </a:rPr>
              <a:t>Syntax: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NZ" sz="2200" spc="-1" strike="noStrike">
                <a:solidFill>
                  <a:schemeClr val="dk1"/>
                </a:solidFill>
                <a:latin typeface="Trebuchet MS"/>
                <a:ea typeface="Arial"/>
              </a:rPr>
              <a:t>While-do loop</a:t>
            </a: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while (expression){</a:t>
            </a: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   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Statement(s) to be executed if expression is true</a:t>
            </a: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}</a:t>
            </a: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en-NZ" sz="2200" spc="-1" strike="noStrike">
                <a:solidFill>
                  <a:schemeClr val="dk1"/>
                </a:solidFill>
                <a:latin typeface="Trebuchet MS"/>
                <a:ea typeface="Arial"/>
              </a:rPr>
              <a:t>Do-while loop</a:t>
            </a: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marL="457200"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NZ" sz="2200" spc="-1" strike="noStrike">
                <a:solidFill>
                  <a:schemeClr val="dk1"/>
                </a:solidFill>
                <a:latin typeface="Trebuchet MS"/>
                <a:ea typeface="Arial"/>
              </a:rPr>
              <a:t>    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do{</a:t>
            </a: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marL="457200"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  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Statement(s) to be executed;</a:t>
            </a: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marL="457200"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} while (expression);</a:t>
            </a: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6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396" name="PlaceHolder 3"/>
          <p:cNvSpPr>
            <a:spLocks noGrp="1"/>
          </p:cNvSpPr>
          <p:nvPr>
            <p:ph type="dt" idx="92"/>
          </p:nvPr>
        </p:nvSpPr>
        <p:spPr>
          <a:xfrm>
            <a:off x="7243920" y="636120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9390808-9DF7-47D3-9F02-BFFEA7E44D34}" type="datetime1">
              <a: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rPr>
              <a:t>07/08/2024</a:t>
            </a:fld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7" name="PlaceHolder 4"/>
          <p:cNvSpPr>
            <a:spLocks noGrp="1"/>
          </p:cNvSpPr>
          <p:nvPr>
            <p:ph type="ftr" idx="93"/>
          </p:nvPr>
        </p:nvSpPr>
        <p:spPr>
          <a:xfrm>
            <a:off x="677160" y="636120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rPr>
              <a:t>ISCG6420 IWD - JavaScript Basic</a:t>
            </a:r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NZ" sz="3600" spc="-1" strike="noStrike">
                <a:solidFill>
                  <a:schemeClr val="accent1"/>
                </a:solidFill>
                <a:latin typeface="Trebuchet MS"/>
                <a:ea typeface="Arial"/>
              </a:rPr>
              <a:t>While-Loop statement</a:t>
            </a:r>
            <a:endParaRPr b="0" lang="en-US" sz="36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399" name="PlaceHolder 2"/>
          <p:cNvSpPr>
            <a:spLocks noGrp="1"/>
          </p:cNvSpPr>
          <p:nvPr>
            <p:ph/>
          </p:nvPr>
        </p:nvSpPr>
        <p:spPr>
          <a:xfrm>
            <a:off x="677160" y="1638000"/>
            <a:ext cx="8988840" cy="4722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NZ" sz="2400" spc="-1" strike="noStrike">
                <a:solidFill>
                  <a:schemeClr val="dk1"/>
                </a:solidFill>
                <a:latin typeface="Trebuchet MS"/>
                <a:ea typeface="Arial"/>
              </a:rPr>
              <a:t>Example: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var count = 0;    </a:t>
            </a: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            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document.write("Starting Loop" + "&lt;br /&gt;");</a:t>
            </a: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            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do{</a:t>
            </a: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               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document.write("Current Count : " + count + "&lt;br /&gt;");</a:t>
            </a: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               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count++;</a:t>
            </a: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            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}</a:t>
            </a: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            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while (count &lt; 5);</a:t>
            </a: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6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400" name="PlaceHolder 3"/>
          <p:cNvSpPr>
            <a:spLocks noGrp="1"/>
          </p:cNvSpPr>
          <p:nvPr>
            <p:ph type="dt" idx="94"/>
          </p:nvPr>
        </p:nvSpPr>
        <p:spPr>
          <a:xfrm>
            <a:off x="7243920" y="636120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BDDFC52-7822-4032-9F75-B5D58F46B6C6}" type="datetime1">
              <a: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rPr>
              <a:t>07/08/2024</a:t>
            </a:fld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1" name="PlaceHolder 4"/>
          <p:cNvSpPr>
            <a:spLocks noGrp="1"/>
          </p:cNvSpPr>
          <p:nvPr>
            <p:ph type="ftr" idx="95"/>
          </p:nvPr>
        </p:nvSpPr>
        <p:spPr>
          <a:xfrm>
            <a:off x="677160" y="636120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rPr>
              <a:t>ISCG6420 IWD - JavaScript Basic</a:t>
            </a:r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NZ" sz="3600" spc="-1" strike="noStrike">
                <a:solidFill>
                  <a:schemeClr val="accent1"/>
                </a:solidFill>
                <a:latin typeface="Trebuchet MS"/>
                <a:ea typeface="Arial"/>
              </a:rPr>
              <a:t>Defining a function</a:t>
            </a:r>
            <a:endParaRPr b="0" lang="en-US" sz="36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403" name="PlaceHolder 2"/>
          <p:cNvSpPr>
            <a:spLocks noGrp="1"/>
          </p:cNvSpPr>
          <p:nvPr>
            <p:ph/>
          </p:nvPr>
        </p:nvSpPr>
        <p:spPr>
          <a:xfrm>
            <a:off x="677160" y="1820520"/>
            <a:ext cx="8988840" cy="4722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NZ" sz="2400" spc="-1" strike="noStrike">
                <a:solidFill>
                  <a:schemeClr val="dk1"/>
                </a:solidFill>
                <a:latin typeface="Trebuchet MS"/>
                <a:ea typeface="Arial"/>
              </a:rPr>
              <a:t>A group of reusable code which can be called anywhere in your program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NZ" sz="2400" spc="-1" strike="noStrike">
                <a:solidFill>
                  <a:schemeClr val="dk1"/>
                </a:solidFill>
                <a:latin typeface="Trebuchet MS"/>
                <a:ea typeface="Arial"/>
              </a:rPr>
              <a:t>Syntax: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marL="457200"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 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function function_name(parameter-list)</a:t>
            </a: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marL="457200"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      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{</a:t>
            </a: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marL="457200"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        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 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statements</a:t>
            </a: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marL="457200"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     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 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}</a:t>
            </a: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marL="343080" indent="-343080" defTabSz="45720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en-NZ" sz="2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  <a:ea typeface="Arial"/>
              </a:rPr>
              <a:t>Example:</a:t>
            </a: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NZ" sz="2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  <a:ea typeface="Arial"/>
              </a:rPr>
              <a:t>	</a:t>
            </a:r>
            <a:r>
              <a:rPr b="0" lang="en-NZ" sz="2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  <a:ea typeface="Arial"/>
              </a:rPr>
              <a:t>	</a:t>
            </a:r>
            <a:r>
              <a:rPr b="0" lang="en-NZ" sz="2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  <a:ea typeface="Arial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function sayHello()</a:t>
            </a: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      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{</a:t>
            </a: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         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alert("Hello there");</a:t>
            </a: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     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	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 </a:t>
            </a:r>
            <a:r>
              <a:rPr b="0" lang="en-NZ" sz="2200" spc="-1" strike="noStrike">
                <a:solidFill>
                  <a:schemeClr val="accent5"/>
                </a:solidFill>
                <a:latin typeface="Trebuchet MS"/>
                <a:ea typeface="Arial"/>
              </a:rPr>
              <a:t>}</a:t>
            </a: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marL="457200" indent="0" defTabSz="4572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6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404" name="PlaceHolder 3"/>
          <p:cNvSpPr>
            <a:spLocks noGrp="1"/>
          </p:cNvSpPr>
          <p:nvPr>
            <p:ph type="dt" idx="96"/>
          </p:nvPr>
        </p:nvSpPr>
        <p:spPr>
          <a:xfrm>
            <a:off x="7243920" y="636120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C6FF0FB-92D6-4897-A23A-A4956C864B65}" type="datetime1">
              <a: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rPr>
              <a:t>07/08/2024</a:t>
            </a:fld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5" name="PlaceHolder 4"/>
          <p:cNvSpPr>
            <a:spLocks noGrp="1"/>
          </p:cNvSpPr>
          <p:nvPr>
            <p:ph type="ftr" idx="97"/>
          </p:nvPr>
        </p:nvSpPr>
        <p:spPr>
          <a:xfrm>
            <a:off x="677160" y="636120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rPr>
              <a:t>ISCG6420 IWD - JavaScript Basic</a:t>
            </a:r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chemeClr val="accent1"/>
                </a:solidFill>
                <a:latin typeface="Trebuchet MS"/>
                <a:ea typeface="Arial"/>
              </a:rPr>
              <a:t>Exercise</a:t>
            </a:r>
            <a:endParaRPr b="0" lang="en-US" sz="36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407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NZ" sz="2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  <a:ea typeface="Arial"/>
              </a:rPr>
              <a:t>Exercise – CSS with Javascript.doc 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  <a:ea typeface="Arial"/>
              </a:rPr>
              <a:t>HTML_Javascript_tutorials.zip</a:t>
            </a: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  <a:ea typeface="Arial"/>
              </a:rPr>
              <a:t>3 Exercises to follow in the zip.</a:t>
            </a:r>
            <a:endParaRPr b="0" lang="en-US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408" name="PlaceHolder 3"/>
          <p:cNvSpPr>
            <a:spLocks noGrp="1"/>
          </p:cNvSpPr>
          <p:nvPr>
            <p:ph type="dt" idx="98"/>
          </p:nvPr>
        </p:nvSpPr>
        <p:spPr>
          <a:xfrm>
            <a:off x="7243920" y="636120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F82910A-0EC3-499B-8EF4-5E64A2950754}" type="datetime1">
              <a: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rPr>
              <a:t>07/08/2024</a:t>
            </a:fld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9" name="PlaceHolder 4"/>
          <p:cNvSpPr>
            <a:spLocks noGrp="1"/>
          </p:cNvSpPr>
          <p:nvPr>
            <p:ph type="ftr" idx="99"/>
          </p:nvPr>
        </p:nvSpPr>
        <p:spPr>
          <a:xfrm>
            <a:off x="677160" y="636120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rPr>
              <a:t>ISCG6420 IWD - JavaScript Basic</a:t>
            </a:r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570240" y="2404440"/>
            <a:ext cx="8703360" cy="1645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r" defTabSz="457200">
              <a:lnSpc>
                <a:spcPct val="100000"/>
              </a:lnSpc>
              <a:buNone/>
            </a:pPr>
            <a:r>
              <a:rPr b="0" lang="en-NZ" sz="5400" spc="-1" strike="noStrike">
                <a:solidFill>
                  <a:schemeClr val="accent1"/>
                </a:solidFill>
                <a:latin typeface="Trebuchet MS"/>
                <a:ea typeface="Arial"/>
              </a:rPr>
              <a:t>End of The Session 1</a:t>
            </a:r>
            <a:endParaRPr b="0" lang="en-US" sz="54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 type="subTitle"/>
          </p:nvPr>
        </p:nvSpPr>
        <p:spPr>
          <a:xfrm>
            <a:off x="1506960" y="4050720"/>
            <a:ext cx="7766640" cy="1096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algn="r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NZ" sz="3600" spc="-1" strike="noStrike">
                <a:solidFill>
                  <a:schemeClr val="dk1">
                    <a:lumMod val="50000"/>
                    <a:lumOff val="50000"/>
                  </a:schemeClr>
                </a:solidFill>
                <a:latin typeface="Trebuchet MS"/>
                <a:ea typeface="Arial"/>
              </a:rPr>
              <a:t>Week 3 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 type="dt" idx="100"/>
          </p:nvPr>
        </p:nvSpPr>
        <p:spPr>
          <a:xfrm>
            <a:off x="7243920" y="636120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1DD704E-F1D6-4F9E-8DDD-38C86918E547}" type="datetime1">
              <a: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rPr>
              <a:t>07/08/2024</a:t>
            </a:fld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3" name="PlaceHolder 4"/>
          <p:cNvSpPr>
            <a:spLocks noGrp="1"/>
          </p:cNvSpPr>
          <p:nvPr>
            <p:ph type="ftr" idx="101"/>
          </p:nvPr>
        </p:nvSpPr>
        <p:spPr>
          <a:xfrm>
            <a:off x="677160" y="636120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rPr>
              <a:t>ISCG6420 IWD - JavaScript Basic</a:t>
            </a:r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NZ" sz="3600" spc="-1" strike="noStrike">
                <a:solidFill>
                  <a:schemeClr val="accent1"/>
                </a:solidFill>
                <a:latin typeface="Trebuchet MS"/>
                <a:ea typeface="Arial"/>
              </a:rPr>
              <a:t>What is JavaScript?</a:t>
            </a:r>
            <a:endParaRPr b="0" lang="en-US" sz="36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/>
          </p:nvPr>
        </p:nvSpPr>
        <p:spPr>
          <a:xfrm>
            <a:off x="677160" y="1930320"/>
            <a:ext cx="8517960" cy="388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chemeClr val="dk1"/>
                </a:solidFill>
                <a:latin typeface="Verdana"/>
                <a:ea typeface="Arial"/>
              </a:rPr>
              <a:t>The programming language of HTML and the Web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chemeClr val="dk1"/>
                </a:solidFill>
                <a:latin typeface="Verdana"/>
                <a:ea typeface="Arial"/>
              </a:rPr>
              <a:t>We can use it to: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200" spc="-1" strike="noStrike">
                <a:solidFill>
                  <a:schemeClr val="dk1"/>
                </a:solidFill>
                <a:latin typeface="Verdana"/>
                <a:ea typeface="Arial"/>
              </a:rPr>
              <a:t>Change HTML content</a:t>
            </a: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200" spc="-1" strike="noStrike">
                <a:solidFill>
                  <a:schemeClr val="dk1"/>
                </a:solidFill>
                <a:latin typeface="Verdana"/>
                <a:ea typeface="Arial"/>
              </a:rPr>
              <a:t>Change HTML Attribute</a:t>
            </a: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200" spc="-1" strike="noStrike">
                <a:solidFill>
                  <a:schemeClr val="dk1"/>
                </a:solidFill>
                <a:latin typeface="Verdana"/>
                <a:ea typeface="Arial"/>
              </a:rPr>
              <a:t>Change CSS</a:t>
            </a: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200" spc="-1" strike="noStrike">
                <a:solidFill>
                  <a:schemeClr val="dk1"/>
                </a:solidFill>
                <a:latin typeface="Verdana"/>
                <a:ea typeface="Arial"/>
              </a:rPr>
              <a:t>Validate Data</a:t>
            </a: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</a:pP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dt" idx="56"/>
          </p:nvPr>
        </p:nvSpPr>
        <p:spPr>
          <a:xfrm>
            <a:off x="7243920" y="636120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1658E0C-CEBE-44E3-B55F-9C5620B80FD9}" type="datetime1">
              <a: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rPr>
              <a:t>07/08/2024</a:t>
            </a:fld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 type="ftr" idx="57"/>
          </p:nvPr>
        </p:nvSpPr>
        <p:spPr>
          <a:xfrm>
            <a:off x="677160" y="636120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rPr>
              <a:t>ISCG6420 IWD - JavaScript Basic</a:t>
            </a:r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NZ" sz="3600" spc="-1" strike="noStrike">
                <a:solidFill>
                  <a:schemeClr val="accent1"/>
                </a:solidFill>
                <a:latin typeface="Trebuchet MS"/>
                <a:ea typeface="Arial"/>
              </a:rPr>
              <a:t>How to use JavaScript?</a:t>
            </a:r>
            <a:endParaRPr b="0" lang="en-US" sz="36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/>
          </p:nvPr>
        </p:nvSpPr>
        <p:spPr>
          <a:xfrm>
            <a:off x="677160" y="1930320"/>
            <a:ext cx="8517960" cy="388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chemeClr val="dk1"/>
                </a:solidFill>
                <a:latin typeface="Verdana"/>
                <a:ea typeface="Arial"/>
              </a:rPr>
              <a:t>In HTML, JavaScript code must be inserted between &lt;script&gt; and &lt;/script&gt; tags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chemeClr val="dk1"/>
                </a:solidFill>
                <a:latin typeface="Verdana"/>
                <a:ea typeface="Arial"/>
              </a:rPr>
              <a:t>Example: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333333"/>
                </a:solidFill>
                <a:latin typeface="Verdana"/>
                <a:ea typeface="Arial"/>
              </a:rPr>
              <a:t>	</a:t>
            </a:r>
            <a:r>
              <a:rPr b="0" lang="en-US" sz="2400" spc="-1" strike="noStrike">
                <a:solidFill>
                  <a:schemeClr val="accent5"/>
                </a:solidFill>
                <a:latin typeface="Verdana"/>
                <a:ea typeface="Arial"/>
              </a:rPr>
              <a:t>&lt;script&gt;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accent5"/>
                </a:solidFill>
                <a:latin typeface="Verdana"/>
                <a:ea typeface="Arial"/>
              </a:rPr>
              <a:t>	</a:t>
            </a:r>
            <a:r>
              <a:rPr b="0" lang="en-US" sz="2400" spc="-1" strike="noStrike">
                <a:solidFill>
                  <a:schemeClr val="accent5"/>
                </a:solidFill>
                <a:latin typeface="Verdana"/>
                <a:ea typeface="Arial"/>
              </a:rPr>
              <a:t>	</a:t>
            </a:r>
            <a:r>
              <a:rPr b="0" lang="en-US" sz="2400" spc="-1" strike="noStrike">
                <a:solidFill>
                  <a:schemeClr val="accent5"/>
                </a:solidFill>
                <a:latin typeface="Verdana"/>
                <a:ea typeface="Arial"/>
              </a:rPr>
              <a:t>document.getElementById("demo").innerHTML </a:t>
            </a:r>
            <a:r>
              <a:rPr b="0" lang="en-US" sz="2400" spc="-1" strike="noStrike">
                <a:solidFill>
                  <a:schemeClr val="accent5"/>
                </a:solidFill>
                <a:latin typeface="Verdana"/>
                <a:ea typeface="Arial"/>
              </a:rPr>
              <a:t>	</a:t>
            </a:r>
            <a:r>
              <a:rPr b="0" lang="en-US" sz="2400" spc="-1" strike="noStrike">
                <a:solidFill>
                  <a:schemeClr val="accent5"/>
                </a:solidFill>
                <a:latin typeface="Verdana"/>
                <a:ea typeface="Arial"/>
              </a:rPr>
              <a:t>	</a:t>
            </a:r>
            <a:r>
              <a:rPr b="0" lang="en-US" sz="2400" spc="-1" strike="noStrike">
                <a:solidFill>
                  <a:schemeClr val="accent5"/>
                </a:solidFill>
                <a:latin typeface="Verdana"/>
                <a:ea typeface="Arial"/>
              </a:rPr>
              <a:t>= "My First JavaScript";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accent5"/>
                </a:solidFill>
                <a:latin typeface="Verdana"/>
                <a:ea typeface="Arial"/>
              </a:rPr>
              <a:t>	</a:t>
            </a:r>
            <a:r>
              <a:rPr b="0" lang="en-US" sz="2400" spc="-1" strike="noStrike">
                <a:solidFill>
                  <a:schemeClr val="accent5"/>
                </a:solidFill>
                <a:latin typeface="Verdana"/>
                <a:ea typeface="Arial"/>
              </a:rPr>
              <a:t>&lt;/script&gt;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Trebuchet MS"/>
                <a:ea typeface="Arial"/>
              </a:rPr>
              <a:t>You can place any number of scripts in an HTML document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dt" idx="58"/>
          </p:nvPr>
        </p:nvSpPr>
        <p:spPr>
          <a:xfrm>
            <a:off x="7243920" y="636120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4702E72-4508-4D22-8C03-F004716DA4C9}" type="datetime1">
              <a: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rPr>
              <a:t>07/08/2024</a:t>
            </a:fld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6" name="PlaceHolder 4"/>
          <p:cNvSpPr>
            <a:spLocks noGrp="1"/>
          </p:cNvSpPr>
          <p:nvPr>
            <p:ph type="ftr" idx="59"/>
          </p:nvPr>
        </p:nvSpPr>
        <p:spPr>
          <a:xfrm>
            <a:off x="677160" y="636120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rPr>
              <a:t>ISCG6420 IWD - JavaScript Basic</a:t>
            </a:r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716400" y="21132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NZ" sz="3600" spc="-1" strike="noStrike">
                <a:solidFill>
                  <a:schemeClr val="accent1"/>
                </a:solidFill>
                <a:latin typeface="Trebuchet MS"/>
                <a:ea typeface="Arial"/>
              </a:rPr>
              <a:t>How to use JavaScript?</a:t>
            </a:r>
            <a:endParaRPr b="0" lang="en-US" sz="36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/>
          </p:nvPr>
        </p:nvSpPr>
        <p:spPr>
          <a:xfrm>
            <a:off x="677160" y="1274760"/>
            <a:ext cx="8517960" cy="388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chemeClr val="dk1"/>
                </a:solidFill>
                <a:latin typeface="Trebuchet MS"/>
                <a:ea typeface="Arial"/>
              </a:rPr>
              <a:t>Scripts can be placed in the &lt;body&gt;, or in the &lt;head&gt; section of an HTML page, or in both.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dt" idx="60"/>
          </p:nvPr>
        </p:nvSpPr>
        <p:spPr>
          <a:xfrm>
            <a:off x="7243920" y="636120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F55810E-3A38-4B71-863F-C2B9E2F21BF1}" type="datetime1">
              <a: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rPr>
              <a:t>07/08/2024</a:t>
            </a:fld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0" name="PlaceHolder 4"/>
          <p:cNvSpPr>
            <a:spLocks noGrp="1"/>
          </p:cNvSpPr>
          <p:nvPr>
            <p:ph type="ftr" idx="61"/>
          </p:nvPr>
        </p:nvSpPr>
        <p:spPr>
          <a:xfrm>
            <a:off x="677160" y="636120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rPr>
              <a:t>ISCG6420 IWD - JavaScript Basic</a:t>
            </a:r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1" name="Rectangle 6"/>
          <p:cNvSpPr/>
          <p:nvPr/>
        </p:nvSpPr>
        <p:spPr>
          <a:xfrm>
            <a:off x="993600" y="2094480"/>
            <a:ext cx="7885440" cy="435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2000" spc="-1" strike="noStrike">
                <a:solidFill>
                  <a:schemeClr val="accent5"/>
                </a:solidFill>
                <a:latin typeface="Trebuchet MS"/>
                <a:ea typeface="Arial"/>
              </a:rPr>
              <a:t>&lt;!DOCTYPE html&gt;</a:t>
            </a:r>
            <a:br>
              <a:rPr sz="2000"/>
            </a:br>
            <a:r>
              <a:rPr b="0" lang="en-US" sz="2000" spc="-1" strike="noStrike">
                <a:solidFill>
                  <a:schemeClr val="accent5"/>
                </a:solidFill>
                <a:latin typeface="Trebuchet MS"/>
                <a:ea typeface="Arial"/>
              </a:rPr>
              <a:t>&lt;html&gt;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2000" spc="-1" strike="noStrike">
                <a:solidFill>
                  <a:schemeClr val="accent5"/>
                </a:solidFill>
                <a:latin typeface="Trebuchet MS"/>
                <a:ea typeface="Arial"/>
              </a:rPr>
              <a:t>&lt;head&gt;</a:t>
            </a:r>
            <a:br>
              <a:rPr sz="2000"/>
            </a:br>
            <a:r>
              <a:rPr b="0" lang="en-US" sz="2000" spc="-1" strike="noStrike">
                <a:solidFill>
                  <a:schemeClr val="accent5"/>
                </a:solidFill>
                <a:latin typeface="Trebuchet MS"/>
                <a:ea typeface="Arial"/>
              </a:rPr>
              <a:t>	</a:t>
            </a:r>
            <a:r>
              <a:rPr b="0" lang="en-US" sz="2000" spc="-1" strike="noStrike">
                <a:solidFill>
                  <a:srgbClr val="7030a0"/>
                </a:solidFill>
                <a:latin typeface="Trebuchet MS"/>
                <a:ea typeface="Arial"/>
              </a:rPr>
              <a:t>&lt;script&gt;</a:t>
            </a:r>
            <a:br>
              <a:rPr sz="2000"/>
            </a:br>
            <a:r>
              <a:rPr b="0" lang="en-US" sz="2000" spc="-1" strike="noStrike">
                <a:solidFill>
                  <a:srgbClr val="7030a0"/>
                </a:solidFill>
                <a:latin typeface="Trebuchet MS"/>
                <a:ea typeface="Arial"/>
              </a:rPr>
              <a:t>	</a:t>
            </a:r>
            <a:r>
              <a:rPr b="0" lang="en-US" sz="2000" spc="-1" strike="noStrike">
                <a:solidFill>
                  <a:srgbClr val="7030a0"/>
                </a:solidFill>
                <a:latin typeface="Trebuchet MS"/>
                <a:ea typeface="Arial"/>
              </a:rPr>
              <a:t>	</a:t>
            </a:r>
            <a:r>
              <a:rPr b="0" lang="en-US" sz="2000" spc="-1" strike="noStrike">
                <a:solidFill>
                  <a:srgbClr val="7030a0"/>
                </a:solidFill>
                <a:latin typeface="Trebuchet MS"/>
                <a:ea typeface="Arial"/>
              </a:rPr>
              <a:t>function myFunction() {</a:t>
            </a:r>
            <a:br>
              <a:rPr sz="2000"/>
            </a:br>
            <a:r>
              <a:rPr b="0" lang="en-US" sz="2000" spc="-1" strike="noStrike">
                <a:solidFill>
                  <a:srgbClr val="7030a0"/>
                </a:solidFill>
                <a:latin typeface="Trebuchet MS"/>
                <a:ea typeface="Arial"/>
              </a:rPr>
              <a:t>    </a:t>
            </a:r>
            <a:r>
              <a:rPr b="0" lang="en-US" sz="2000" spc="-1" strike="noStrike">
                <a:solidFill>
                  <a:srgbClr val="7030a0"/>
                </a:solidFill>
                <a:latin typeface="Trebuchet MS"/>
                <a:ea typeface="Arial"/>
              </a:rPr>
              <a:t>	</a:t>
            </a:r>
            <a:r>
              <a:rPr b="0" lang="en-US" sz="2000" spc="-1" strike="noStrike">
                <a:solidFill>
                  <a:srgbClr val="7030a0"/>
                </a:solidFill>
                <a:latin typeface="Trebuchet MS"/>
                <a:ea typeface="Arial"/>
              </a:rPr>
              <a:t>	</a:t>
            </a:r>
            <a:r>
              <a:rPr b="0" lang="en-US" sz="2000" spc="-1" strike="noStrike">
                <a:solidFill>
                  <a:srgbClr val="7030a0"/>
                </a:solidFill>
                <a:latin typeface="Trebuchet MS"/>
                <a:ea typeface="Arial"/>
              </a:rPr>
              <a:t>document.getElementById("demo").innerHTML </a:t>
            </a:r>
            <a:r>
              <a:rPr b="0" lang="en-US" sz="2000" spc="-1" strike="noStrike">
                <a:solidFill>
                  <a:srgbClr val="7030a0"/>
                </a:solidFill>
                <a:latin typeface="Trebuchet MS"/>
                <a:ea typeface="Arial"/>
              </a:rPr>
              <a:t>	</a:t>
            </a:r>
            <a:r>
              <a:rPr b="0" lang="en-US" sz="2000" spc="-1" strike="noStrike">
                <a:solidFill>
                  <a:srgbClr val="7030a0"/>
                </a:solidFill>
                <a:latin typeface="Trebuchet MS"/>
                <a:ea typeface="Arial"/>
              </a:rPr>
              <a:t>	</a:t>
            </a:r>
            <a:r>
              <a:rPr b="0" lang="en-US" sz="2000" spc="-1" strike="noStrike">
                <a:solidFill>
                  <a:srgbClr val="7030a0"/>
                </a:solidFill>
                <a:latin typeface="Trebuchet MS"/>
                <a:ea typeface="Arial"/>
              </a:rPr>
              <a:t>= "Paragraph changed.";}</a:t>
            </a:r>
            <a:br>
              <a:rPr sz="2000"/>
            </a:br>
            <a:r>
              <a:rPr b="0" lang="en-US" sz="2000" spc="-1" strike="noStrike">
                <a:solidFill>
                  <a:srgbClr val="7030a0"/>
                </a:solidFill>
                <a:latin typeface="Trebuchet MS"/>
                <a:ea typeface="Arial"/>
              </a:rPr>
              <a:t>	</a:t>
            </a:r>
            <a:r>
              <a:rPr b="0" lang="en-US" sz="2000" spc="-1" strike="noStrike">
                <a:solidFill>
                  <a:srgbClr val="7030a0"/>
                </a:solidFill>
                <a:latin typeface="Trebuchet MS"/>
                <a:ea typeface="Arial"/>
              </a:rPr>
              <a:t>&lt;/script&gt;</a:t>
            </a:r>
            <a:br>
              <a:rPr sz="2000"/>
            </a:br>
            <a:r>
              <a:rPr b="0" lang="en-US" sz="2000" spc="-1" strike="noStrike">
                <a:solidFill>
                  <a:schemeClr val="accent5"/>
                </a:solidFill>
                <a:latin typeface="Trebuchet MS"/>
                <a:ea typeface="Arial"/>
              </a:rPr>
              <a:t>&lt;/head&gt;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2000" spc="-1" strike="noStrike">
                <a:solidFill>
                  <a:schemeClr val="accent5"/>
                </a:solidFill>
                <a:latin typeface="Trebuchet MS"/>
                <a:ea typeface="Arial"/>
              </a:rPr>
              <a:t>&lt;body&gt;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2000" spc="-1" strike="noStrike">
                <a:solidFill>
                  <a:schemeClr val="accent5"/>
                </a:solidFill>
                <a:latin typeface="Trebuchet MS"/>
                <a:ea typeface="Arial"/>
              </a:rPr>
              <a:t>	</a:t>
            </a:r>
            <a:r>
              <a:rPr b="0" lang="en-US" sz="2000" spc="-1" strike="noStrike">
                <a:solidFill>
                  <a:schemeClr val="accent5"/>
                </a:solidFill>
                <a:latin typeface="Trebuchet MS"/>
                <a:ea typeface="Arial"/>
              </a:rPr>
              <a:t>…</a:t>
            </a:r>
            <a:r>
              <a:rPr b="0" lang="en-US" sz="2000" spc="-1" strike="noStrike">
                <a:solidFill>
                  <a:schemeClr val="accent5"/>
                </a:solidFill>
                <a:latin typeface="Trebuchet MS"/>
                <a:ea typeface="Arial"/>
              </a:rPr>
              <a:t>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2000" spc="-1" strike="noStrike">
                <a:solidFill>
                  <a:schemeClr val="accent5"/>
                </a:solidFill>
                <a:latin typeface="Trebuchet MS"/>
                <a:ea typeface="Arial"/>
              </a:rPr>
              <a:t>&lt;/body&gt;</a:t>
            </a:r>
            <a:br>
              <a:rPr sz="2000"/>
            </a:br>
            <a:r>
              <a:rPr b="0" lang="en-US" sz="2000" spc="-1" strike="noStrike">
                <a:solidFill>
                  <a:schemeClr val="accent5"/>
                </a:solidFill>
                <a:latin typeface="Trebuchet MS"/>
                <a:ea typeface="Arial"/>
              </a:rPr>
              <a:t>&lt;/html&gt;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Rectangle 7"/>
          <p:cNvSpPr/>
          <p:nvPr/>
        </p:nvSpPr>
        <p:spPr>
          <a:xfrm>
            <a:off x="2793600" y="6089760"/>
            <a:ext cx="4442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i="1" lang="en-NZ" sz="1800" spc="-1" strike="noStrike">
                <a:solidFill>
                  <a:schemeClr val="dk1"/>
                </a:solidFill>
                <a:latin typeface="Trebuchet MS"/>
                <a:ea typeface="Arial"/>
              </a:rPr>
              <a:t>Example of  JS inside a head element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NZ" sz="3600" spc="-1" strike="noStrike">
                <a:solidFill>
                  <a:schemeClr val="accent1"/>
                </a:solidFill>
                <a:latin typeface="Trebuchet MS"/>
                <a:ea typeface="Arial"/>
              </a:rPr>
              <a:t>How to use JavaScript?</a:t>
            </a:r>
            <a:endParaRPr b="0" lang="en-US" sz="36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/>
          </p:nvPr>
        </p:nvSpPr>
        <p:spPr>
          <a:xfrm>
            <a:off x="755640" y="1749960"/>
            <a:ext cx="8517960" cy="388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chemeClr val="dk1"/>
                </a:solidFill>
                <a:latin typeface="Trebuchet MS"/>
                <a:ea typeface="Arial"/>
              </a:rPr>
              <a:t>Scripts can also be placed in external files.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chemeClr val="dk1"/>
                </a:solidFill>
                <a:latin typeface="Trebuchet MS"/>
                <a:ea typeface="Arial"/>
              </a:rPr>
              <a:t>Advantages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200" spc="-1" strike="noStrike">
                <a:solidFill>
                  <a:schemeClr val="dk1"/>
                </a:solidFill>
                <a:latin typeface="Trebuchet MS"/>
                <a:ea typeface="Arial"/>
              </a:rPr>
              <a:t>It separates HTML and code</a:t>
            </a: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200" spc="-1" strike="noStrike">
                <a:solidFill>
                  <a:schemeClr val="dk1"/>
                </a:solidFill>
                <a:latin typeface="Trebuchet MS"/>
                <a:ea typeface="Arial"/>
              </a:rPr>
              <a:t>It makes HTML and JavaScript easier to read and maintain</a:t>
            </a: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200" spc="-1" strike="noStrike">
                <a:solidFill>
                  <a:schemeClr val="dk1"/>
                </a:solidFill>
                <a:latin typeface="Trebuchet MS"/>
                <a:ea typeface="Arial"/>
              </a:rPr>
              <a:t>Cached JavaScript files can speed up page loads</a:t>
            </a: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 type="dt" idx="62"/>
          </p:nvPr>
        </p:nvSpPr>
        <p:spPr>
          <a:xfrm>
            <a:off x="7243920" y="636120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018EBBA-8AE1-48D3-8FB7-429BA9A22F32}" type="datetime1">
              <a: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rPr>
              <a:t>07/08/2024</a:t>
            </a:fld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6" name="PlaceHolder 4"/>
          <p:cNvSpPr>
            <a:spLocks noGrp="1"/>
          </p:cNvSpPr>
          <p:nvPr>
            <p:ph type="ftr" idx="63"/>
          </p:nvPr>
        </p:nvSpPr>
        <p:spPr>
          <a:xfrm>
            <a:off x="677160" y="636120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rPr>
              <a:t>ISCG6420 IWD - JavaScript Basic</a:t>
            </a:r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7" name="Rectangle 5"/>
          <p:cNvSpPr/>
          <p:nvPr/>
        </p:nvSpPr>
        <p:spPr>
          <a:xfrm>
            <a:off x="1323000" y="4241880"/>
            <a:ext cx="609552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NZ" sz="1800" spc="-1" strike="noStrike">
                <a:solidFill>
                  <a:schemeClr val="accent5"/>
                </a:solidFill>
                <a:latin typeface="Trebuchet MS"/>
                <a:ea typeface="Arial"/>
              </a:rPr>
              <a:t>&lt;!DOCTYPE html&gt;</a:t>
            </a:r>
            <a:br>
              <a:rPr sz="1800"/>
            </a:br>
            <a:r>
              <a:rPr b="0" lang="en-NZ" sz="1800" spc="-1" strike="noStrike">
                <a:solidFill>
                  <a:schemeClr val="accent5"/>
                </a:solidFill>
                <a:latin typeface="Trebuchet MS"/>
                <a:ea typeface="Arial"/>
              </a:rPr>
              <a:t>&lt;html&gt;</a:t>
            </a:r>
            <a:br>
              <a:rPr sz="1800"/>
            </a:br>
            <a:r>
              <a:rPr b="0" lang="en-NZ" sz="1800" spc="-1" strike="noStrike">
                <a:solidFill>
                  <a:schemeClr val="accent5"/>
                </a:solidFill>
                <a:latin typeface="Trebuchet MS"/>
                <a:ea typeface="Arial"/>
              </a:rPr>
              <a:t>&lt;body&gt;</a:t>
            </a:r>
            <a:br>
              <a:rPr sz="1800"/>
            </a:br>
            <a:r>
              <a:rPr b="0" lang="en-NZ" sz="1800" spc="-1" strike="noStrike">
                <a:solidFill>
                  <a:schemeClr val="accent5"/>
                </a:solidFill>
                <a:latin typeface="Trebuchet MS"/>
                <a:ea typeface="Arial"/>
              </a:rPr>
              <a:t>	</a:t>
            </a:r>
            <a:r>
              <a:rPr b="0" lang="en-NZ" sz="1800" spc="-1" strike="noStrike">
                <a:solidFill>
                  <a:srgbClr val="7030a0"/>
                </a:solidFill>
                <a:latin typeface="Trebuchet MS"/>
                <a:ea typeface="Arial"/>
              </a:rPr>
              <a:t>&lt;script src="myScript.js"&gt;&lt;/script&gt;</a:t>
            </a:r>
            <a:br>
              <a:rPr sz="1800"/>
            </a:br>
            <a:r>
              <a:rPr b="0" lang="en-NZ" sz="1800" spc="-1" strike="noStrike">
                <a:solidFill>
                  <a:schemeClr val="accent5"/>
                </a:solidFill>
                <a:latin typeface="Trebuchet MS"/>
                <a:ea typeface="Arial"/>
              </a:rPr>
              <a:t>&lt;/body&gt;</a:t>
            </a:r>
            <a:br>
              <a:rPr sz="1800"/>
            </a:br>
            <a:r>
              <a:rPr b="0" lang="en-NZ" sz="1800" spc="-1" strike="noStrike">
                <a:solidFill>
                  <a:schemeClr val="accent5"/>
                </a:solidFill>
                <a:latin typeface="Trebuchet MS"/>
                <a:ea typeface="Arial"/>
              </a:rPr>
              <a:t>&lt;/html&gt;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Rectangle 6"/>
          <p:cNvSpPr/>
          <p:nvPr/>
        </p:nvSpPr>
        <p:spPr>
          <a:xfrm>
            <a:off x="3031560" y="5992200"/>
            <a:ext cx="3779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i="1" lang="en-NZ" sz="1800" spc="-1" strike="noStrike">
                <a:solidFill>
                  <a:schemeClr val="dk1"/>
                </a:solidFill>
                <a:latin typeface="Trebuchet MS"/>
                <a:ea typeface="Arial"/>
              </a:rPr>
              <a:t>Example of  External JavaScript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NZ" sz="3600" spc="-1" strike="noStrike">
                <a:solidFill>
                  <a:schemeClr val="accent1"/>
                </a:solidFill>
                <a:latin typeface="Trebuchet MS"/>
                <a:ea typeface="Arial"/>
              </a:rPr>
              <a:t>JavaScript Output</a:t>
            </a:r>
            <a:endParaRPr b="0" lang="en-US" sz="36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/>
          </p:nvPr>
        </p:nvSpPr>
        <p:spPr>
          <a:xfrm>
            <a:off x="677160" y="2205360"/>
            <a:ext cx="8517960" cy="388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NZ" sz="2400" spc="-1" strike="noStrike">
                <a:solidFill>
                  <a:schemeClr val="dk1"/>
                </a:solidFill>
                <a:latin typeface="Trebuchet MS"/>
                <a:ea typeface="Arial"/>
              </a:rPr>
              <a:t>JavaScript can "display" data in different ways: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NZ" sz="2400" spc="-1" strike="noStrike">
                <a:solidFill>
                  <a:schemeClr val="dk1"/>
                </a:solidFill>
                <a:latin typeface="Trebuchet MS"/>
                <a:ea typeface="Arial"/>
              </a:rPr>
              <a:t>Writing into an alert box, using</a:t>
            </a:r>
            <a:r>
              <a:rPr b="0" lang="en-NZ" sz="2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  <a:ea typeface="Arial"/>
              </a:rPr>
              <a:t> </a:t>
            </a:r>
            <a:r>
              <a:rPr b="1" lang="en-NZ" sz="2400" spc="-1" strike="noStrike">
                <a:solidFill>
                  <a:schemeClr val="accent5"/>
                </a:solidFill>
                <a:latin typeface="Trebuchet MS"/>
                <a:ea typeface="Arial"/>
              </a:rPr>
              <a:t>window.alert()</a:t>
            </a:r>
            <a:r>
              <a:rPr b="0" lang="en-NZ" sz="2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  <a:ea typeface="Arial"/>
              </a:rPr>
              <a:t>.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NZ" sz="2400" spc="-1" strike="noStrike">
                <a:solidFill>
                  <a:schemeClr val="dk1"/>
                </a:solidFill>
                <a:latin typeface="Trebuchet MS"/>
                <a:ea typeface="Arial"/>
              </a:rPr>
              <a:t>Writing into the HTML output using</a:t>
            </a:r>
            <a:r>
              <a:rPr b="0" lang="en-NZ" sz="2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  <a:ea typeface="Arial"/>
              </a:rPr>
              <a:t> </a:t>
            </a:r>
            <a:r>
              <a:rPr b="1" lang="en-NZ" sz="2400" spc="-1" strike="noStrike">
                <a:solidFill>
                  <a:schemeClr val="accent5"/>
                </a:solidFill>
                <a:latin typeface="Trebuchet MS"/>
                <a:ea typeface="Arial"/>
              </a:rPr>
              <a:t>document.write()</a:t>
            </a:r>
            <a:r>
              <a:rPr b="0" lang="en-NZ" sz="2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  <a:ea typeface="Arial"/>
              </a:rPr>
              <a:t>.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NZ" sz="2400" spc="-1" strike="noStrike">
                <a:solidFill>
                  <a:schemeClr val="dk1"/>
                </a:solidFill>
                <a:latin typeface="Trebuchet MS"/>
                <a:ea typeface="Arial"/>
              </a:rPr>
              <a:t>Writing into an HTML element, using</a:t>
            </a:r>
            <a:r>
              <a:rPr b="0" lang="en-NZ" sz="2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  <a:ea typeface="Arial"/>
              </a:rPr>
              <a:t> </a:t>
            </a:r>
            <a:r>
              <a:rPr b="1" lang="en-NZ" sz="2400" spc="-1" strike="noStrike">
                <a:solidFill>
                  <a:schemeClr val="accent5"/>
                </a:solidFill>
                <a:latin typeface="Trebuchet MS"/>
                <a:ea typeface="Arial"/>
              </a:rPr>
              <a:t>innerHTML</a:t>
            </a:r>
            <a:r>
              <a:rPr b="0" lang="en-NZ" sz="2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  <a:ea typeface="Arial"/>
              </a:rPr>
              <a:t>.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NZ" sz="2400" spc="-1" strike="noStrike">
                <a:solidFill>
                  <a:schemeClr val="dk1"/>
                </a:solidFill>
                <a:latin typeface="Trebuchet MS"/>
                <a:ea typeface="Arial"/>
              </a:rPr>
              <a:t>Writing into the browser console, using</a:t>
            </a:r>
            <a:r>
              <a:rPr b="0" lang="en-NZ" sz="2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  <a:ea typeface="Arial"/>
              </a:rPr>
              <a:t> </a:t>
            </a:r>
            <a:r>
              <a:rPr b="1" lang="en-NZ" sz="2400" spc="-1" strike="noStrike">
                <a:solidFill>
                  <a:schemeClr val="accent5"/>
                </a:solidFill>
                <a:latin typeface="Trebuchet MS"/>
                <a:ea typeface="Arial"/>
              </a:rPr>
              <a:t>console.log()</a:t>
            </a:r>
            <a:r>
              <a:rPr b="0" lang="en-NZ" sz="2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  <a:ea typeface="Arial"/>
              </a:rPr>
              <a:t>.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</a:pP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 type="dt" idx="64"/>
          </p:nvPr>
        </p:nvSpPr>
        <p:spPr>
          <a:xfrm>
            <a:off x="7243920" y="636120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B9489B0-9462-41B9-A8DF-9DDF5F7E89BA}" type="datetime1">
              <a: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rPr>
              <a:t>07/08/2024</a:t>
            </a:fld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2" name="PlaceHolder 4"/>
          <p:cNvSpPr>
            <a:spLocks noGrp="1"/>
          </p:cNvSpPr>
          <p:nvPr>
            <p:ph type="ftr" idx="65"/>
          </p:nvPr>
        </p:nvSpPr>
        <p:spPr>
          <a:xfrm>
            <a:off x="677160" y="636120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rPr>
              <a:t>ISCG6420 IWD - JavaScript Basic</a:t>
            </a:r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NZ" sz="3600" spc="-1" strike="noStrike">
                <a:solidFill>
                  <a:schemeClr val="accent1"/>
                </a:solidFill>
                <a:latin typeface="Trebuchet MS"/>
                <a:ea typeface="Arial"/>
              </a:rPr>
              <a:t>JavaScript Output</a:t>
            </a:r>
            <a:endParaRPr b="0" lang="en-US" sz="36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/>
          </p:nvPr>
        </p:nvSpPr>
        <p:spPr>
          <a:xfrm>
            <a:off x="677160" y="1517760"/>
            <a:ext cx="8517960" cy="388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NZ" sz="2400" spc="-1" strike="noStrike">
                <a:solidFill>
                  <a:schemeClr val="dk1"/>
                </a:solidFill>
                <a:latin typeface="Trebuchet MS"/>
                <a:ea typeface="Arial"/>
              </a:rPr>
              <a:t>Example:  Alert Box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</a:pP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dt" idx="66"/>
          </p:nvPr>
        </p:nvSpPr>
        <p:spPr>
          <a:xfrm>
            <a:off x="7243920" y="636120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489119B-F82E-4D1C-8DC8-19A4E6F66E6D}" type="datetime1">
              <a: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rPr>
              <a:t>07/08/2024</a:t>
            </a:fld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6" name="PlaceHolder 4"/>
          <p:cNvSpPr>
            <a:spLocks noGrp="1"/>
          </p:cNvSpPr>
          <p:nvPr>
            <p:ph type="ftr" idx="67"/>
          </p:nvPr>
        </p:nvSpPr>
        <p:spPr>
          <a:xfrm>
            <a:off x="677160" y="636120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rPr>
              <a:t>ISCG6420 IWD - JavaScript Basic</a:t>
            </a:r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27" name="Picture 11" descr=""/>
          <p:cNvPicPr/>
          <p:nvPr/>
        </p:nvPicPr>
        <p:blipFill>
          <a:blip r:embed="rId1"/>
          <a:stretch/>
        </p:blipFill>
        <p:spPr>
          <a:xfrm>
            <a:off x="1749960" y="2286720"/>
            <a:ext cx="8482320" cy="3738600"/>
          </a:xfrm>
          <a:prstGeom prst="rect">
            <a:avLst/>
          </a:prstGeom>
          <a:ln w="0">
            <a:noFill/>
          </a:ln>
          <a:effectLst>
            <a:outerShdw algn="tl" blurRad="50760" dir="2700000" dist="190409" rotWithShape="0">
              <a:srgbClr val="000000">
                <a:alpha val="40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NZ" sz="3600" spc="-1" strike="noStrike">
                <a:solidFill>
                  <a:schemeClr val="accent1"/>
                </a:solidFill>
                <a:latin typeface="Trebuchet MS"/>
                <a:ea typeface="Arial"/>
              </a:rPr>
              <a:t>JavaScript Output</a:t>
            </a:r>
            <a:endParaRPr b="0" lang="en-US" sz="36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/>
          </p:nvPr>
        </p:nvSpPr>
        <p:spPr>
          <a:xfrm>
            <a:off x="677160" y="1517760"/>
            <a:ext cx="8517960" cy="388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NZ" sz="2400" spc="-1" strike="noStrike">
                <a:solidFill>
                  <a:schemeClr val="dk1"/>
                </a:solidFill>
                <a:latin typeface="Trebuchet MS"/>
                <a:ea typeface="Arial"/>
              </a:rPr>
              <a:t>Example:  Browser console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</a:pP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 type="dt" idx="68"/>
          </p:nvPr>
        </p:nvSpPr>
        <p:spPr>
          <a:xfrm>
            <a:off x="7243920" y="636120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D552AD5-1E26-4962-A77B-5106074CF264}" type="datetime1">
              <a: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rPr>
              <a:t>07/08/2024</a:t>
            </a:fld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1" name="PlaceHolder 4"/>
          <p:cNvSpPr>
            <a:spLocks noGrp="1"/>
          </p:cNvSpPr>
          <p:nvPr>
            <p:ph type="ftr" idx="69"/>
          </p:nvPr>
        </p:nvSpPr>
        <p:spPr>
          <a:xfrm>
            <a:off x="677160" y="636120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NZ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  <a:ea typeface="Arial"/>
              </a:rPr>
              <a:t>ISCG6420 IWD - JavaScript Basic</a:t>
            </a:r>
            <a:endParaRPr b="0" lang="en-AU" sz="9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32" name="Picture 10" descr=""/>
          <p:cNvPicPr/>
          <p:nvPr/>
        </p:nvPicPr>
        <p:blipFill>
          <a:blip r:embed="rId1"/>
          <a:stretch/>
        </p:blipFill>
        <p:spPr>
          <a:xfrm>
            <a:off x="928800" y="2266920"/>
            <a:ext cx="9346680" cy="3410280"/>
          </a:xfrm>
          <a:prstGeom prst="rect">
            <a:avLst/>
          </a:prstGeom>
          <a:ln w="0">
            <a:noFill/>
          </a:ln>
          <a:effectLst>
            <a:outerShdw algn="tl" blurRad="50760" dir="2700000" dist="114042" rotWithShape="0">
              <a:srgbClr val="000000">
                <a:alpha val="40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itchFamily="0" charset="1"/>
        <a:ea typeface="Arial" pitchFamily="0" charset="1"/>
        <a:cs typeface="Arial" pitchFamily="0" charset="1"/>
      </a:majorFont>
      <a:minorFont>
        <a:latin typeface="Trebuchet MS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0" t="0" r="0" b="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itchFamily="0" charset="1"/>
        <a:ea typeface="Arial" pitchFamily="0" charset="1"/>
        <a:cs typeface="Arial" pitchFamily="0" charset="1"/>
      </a:majorFont>
      <a:minorFont>
        <a:latin typeface="Trebuchet MS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0" t="0" r="0" b="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itchFamily="0" charset="1"/>
        <a:ea typeface="Arial" pitchFamily="0" charset="1"/>
        <a:cs typeface="Arial" pitchFamily="0" charset="1"/>
      </a:majorFont>
      <a:minorFont>
        <a:latin typeface="Trebuchet MS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0" t="0" r="0" b="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itchFamily="0" charset="1"/>
        <a:ea typeface="Arial" pitchFamily="0" charset="1"/>
        <a:cs typeface="Arial" pitchFamily="0" charset="1"/>
      </a:majorFont>
      <a:minorFont>
        <a:latin typeface="Trebuchet MS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0" t="0" r="0" b="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itchFamily="0" charset="1"/>
        <a:ea typeface="Arial" pitchFamily="0" charset="1"/>
        <a:cs typeface="Arial" pitchFamily="0" charset="1"/>
      </a:majorFont>
      <a:minorFont>
        <a:latin typeface="Trebuchet MS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0" t="0" r="0" b="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itchFamily="0" charset="1"/>
        <a:ea typeface="Arial" pitchFamily="0" charset="1"/>
        <a:cs typeface="Arial" pitchFamily="0" charset="1"/>
      </a:majorFont>
      <a:minorFont>
        <a:latin typeface="Trebuchet MS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0" t="0" r="0" b="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itchFamily="0" charset="1"/>
        <a:ea typeface="Arial" pitchFamily="0" charset="1"/>
        <a:cs typeface="Arial" pitchFamily="0" charset="1"/>
      </a:majorFont>
      <a:minorFont>
        <a:latin typeface="Trebuchet MS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0" t="0" r="0" b="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itchFamily="0" charset="1"/>
        <a:ea typeface="Arial" pitchFamily="0" charset="1"/>
        <a:cs typeface="Arial" pitchFamily="0" charset="1"/>
      </a:majorFont>
      <a:minorFont>
        <a:latin typeface="Trebuchet MS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0" t="0" r="0" b="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itchFamily="0" charset="1"/>
        <a:ea typeface="Arial" pitchFamily="0" charset="1"/>
        <a:cs typeface="Arial" pitchFamily="0" charset="1"/>
      </a:majorFont>
      <a:minorFont>
        <a:latin typeface="Trebuchet MS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0" t="0" r="0" b="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itchFamily="0" charset="1"/>
        <a:ea typeface="Arial" pitchFamily="0" charset="1"/>
        <a:cs typeface="Arial" pitchFamily="0" charset="1"/>
      </a:majorFont>
      <a:minorFont>
        <a:latin typeface="Trebuchet MS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0" t="0" r="0" b="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itchFamily="0" charset="1"/>
        <a:ea typeface="Arial" pitchFamily="0" charset="1"/>
        <a:cs typeface="Arial" pitchFamily="0" charset="1"/>
      </a:majorFont>
      <a:minorFont>
        <a:latin typeface="Trebuchet MS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0" t="0" r="0" b="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itchFamily="0" charset="1"/>
        <a:ea typeface="Arial" pitchFamily="0" charset="1"/>
        <a:cs typeface="Arial" pitchFamily="0" charset="1"/>
      </a:majorFont>
      <a:minorFont>
        <a:latin typeface="Trebuchet MS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0" t="0" r="0" b="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itchFamily="0" charset="1"/>
        <a:ea typeface="Arial" pitchFamily="0" charset="1"/>
        <a:cs typeface="Arial" pitchFamily="0" charset="1"/>
      </a:majorFont>
      <a:minorFont>
        <a:latin typeface="Trebuchet MS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0" t="0" r="0" b="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itchFamily="0" charset="1"/>
        <a:ea typeface="Arial" pitchFamily="0" charset="1"/>
        <a:cs typeface="Arial" pitchFamily="0" charset="1"/>
      </a:majorFont>
      <a:minorFont>
        <a:latin typeface="Trebuchet MS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0" t="0" r="0" b="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itchFamily="0" charset="1"/>
        <a:ea typeface="Arial" pitchFamily="0" charset="1"/>
        <a:cs typeface="Arial" pitchFamily="0" charset="1"/>
      </a:majorFont>
      <a:minorFont>
        <a:latin typeface="Trebuchet MS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0" t="0" r="0" b="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itchFamily="0" charset="1"/>
        <a:ea typeface="Arial" pitchFamily="0" charset="1"/>
        <a:cs typeface="Arial" pitchFamily="0" charset="1"/>
      </a:majorFont>
      <a:minorFont>
        <a:latin typeface="Trebuchet MS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0" t="0" r="0" b="0"/>
          </a:path>
          <a:tileRect l="0" t="0" r="0" b="0"/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B35812CD8612468976E7D83BC0F0A4" ma:contentTypeVersion="13" ma:contentTypeDescription="Create a new document." ma:contentTypeScope="" ma:versionID="e4789efe4e71b04d6fa88e58e577b6b4">
  <xsd:schema xmlns:xsd="http://www.w3.org/2001/XMLSchema" xmlns:xs="http://www.w3.org/2001/XMLSchema" xmlns:p="http://schemas.microsoft.com/office/2006/metadata/properties" xmlns:ns3="e01a0b1f-4f13-421a-a456-92faa1c9a7ad" xmlns:ns4="b507e6d3-e61b-46bb-87f7-aa955879b9bd" targetNamespace="http://schemas.microsoft.com/office/2006/metadata/properties" ma:root="true" ma:fieldsID="066fe746d3c51f59821266cfceb0315f" ns3:_="" ns4:_="">
    <xsd:import namespace="e01a0b1f-4f13-421a-a456-92faa1c9a7ad"/>
    <xsd:import namespace="b507e6d3-e61b-46bb-87f7-aa955879b9b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1a0b1f-4f13-421a-a456-92faa1c9a7a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07e6d3-e61b-46bb-87f7-aa955879b9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1299A0C-5FF6-4AA1-A5CB-9EDD487F03C4}">
  <ds:schemaRefs>
    <ds:schemaRef ds:uri="http://purl.org/dc/elements/1.1/"/>
    <ds:schemaRef ds:uri="b507e6d3-e61b-46bb-87f7-aa955879b9bd"/>
    <ds:schemaRef ds:uri="http://purl.org/dc/terms/"/>
    <ds:schemaRef ds:uri="http://schemas.microsoft.com/office/2006/documentManagement/types"/>
    <ds:schemaRef ds:uri="e01a0b1f-4f13-421a-a456-92faa1c9a7ad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DC85B60-2690-496C-9388-075A0AD552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01a0b1f-4f13-421a-a456-92faa1c9a7ad"/>
    <ds:schemaRef ds:uri="b507e6d3-e61b-46bb-87f7-aa955879b9b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BEED4B-74DA-46D8-B500-2B8CCC64A85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Application>LibreOffice/24.2.5.2$Linux_X86_64 LibreOffice_project/420$Build-2</Application>
  <AppVersion>15.0000</AppVersion>
  <Words>0</Words>
  <Paragraphs>0</Paragraphs>
  <Company>Unitec Institute of Technology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2015-07-08T02:13:09Z</dcterms:created>
  <dc:creator>Kan Ngamakeur</dc:creator>
  <dc:description/>
  <dc:language>en-AU</dc:language>
  <cp:lastModifiedBy/>
  <dcterms:modified xsi:type="dcterms:W3CDTF">2024-08-07T17:47:31Z</dcterms:modified>
  <cp:revision>122</cp:revision>
  <dc:subject/>
  <dc:title>HTML Markup for Structure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0x010100EEB35812CD8612468976E7D83BC0F0A4</vt:lpwstr>
  </property>
  <property fmtid="{D5CDD505-2E9C-101B-9397-08002B2CF9AE}" pid="3" name="MMClips">
    <vt:i4>2</vt:i4>
  </property>
  <property fmtid="{D5CDD505-2E9C-101B-9397-08002B2CF9AE}" pid="4" name="Notes">
    <vt:i4>26</vt:i4>
  </property>
  <property fmtid="{D5CDD505-2E9C-101B-9397-08002B2CF9AE}" pid="5" name="PresentationFormat">
    <vt:lpwstr>Widescreen</vt:lpwstr>
  </property>
  <property fmtid="{D5CDD505-2E9C-101B-9397-08002B2CF9AE}" pid="6" name="Slides">
    <vt:i4>26</vt:i4>
  </property>
</Properties>
</file>