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4" r:id="rId3"/>
    <p:sldId id="265" r:id="rId4"/>
    <p:sldId id="260" r:id="rId5"/>
    <p:sldId id="275" r:id="rId6"/>
    <p:sldId id="269" r:id="rId7"/>
    <p:sldId id="277" r:id="rId8"/>
    <p:sldId id="282" r:id="rId9"/>
    <p:sldId id="283" r:id="rId10"/>
    <p:sldId id="259" r:id="rId11"/>
    <p:sldId id="279" r:id="rId12"/>
    <p:sldId id="278" r:id="rId13"/>
    <p:sldId id="280" r:id="rId14"/>
    <p:sldId id="281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8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9F567-28F2-49A6-9757-DC6247FCB575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4A535-196B-45D9-B1F9-22270FCDA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79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356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95536" y="692696"/>
            <a:ext cx="4032448" cy="15121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문서 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19972" y="3573016"/>
            <a:ext cx="4428492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7698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91693"/>
            <a:ext cx="2133600" cy="14401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( </a:t>
            </a:r>
            <a:fld id="{2EF5D5B6-B17F-403A-B2A3-49224DB7B41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altLang="ko-KR" dirty="0"/>
              <a:t>page )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07504" y="757373"/>
            <a:ext cx="8856984" cy="57679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ln w="3175"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91693"/>
            <a:ext cx="2133600" cy="144016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8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( </a:t>
            </a:r>
            <a:fld id="{2EF5D5B6-B17F-403A-B2A3-49224DB7B41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altLang="ko-KR" dirty="0"/>
              <a:t>page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4931"/>
            <a:ext cx="7772400" cy="13620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12474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91693"/>
            <a:ext cx="2133600" cy="144016"/>
          </a:xfrm>
          <a:prstGeom prst="rect">
            <a:avLst/>
          </a:prstGeom>
        </p:spPr>
        <p:txBody>
          <a:bodyPr/>
          <a:lstStyle/>
          <a:p>
            <a:fld id="{2EF5D5B6-B17F-403A-B2A3-49224DB7B4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385882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9969" y="188641"/>
            <a:ext cx="8568952" cy="4320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985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22907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150656" y="46829"/>
            <a:ext cx="514400" cy="241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1A67833-9D2C-489F-869B-B2A5DCFE3C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244408" y="44624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9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page )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2464584"/>
              </p:ext>
            </p:extLst>
          </p:nvPr>
        </p:nvGraphicFramePr>
        <p:xfrm>
          <a:off x="107504" y="260648"/>
          <a:ext cx="8856984" cy="42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/>
                        <a:t>프로젝트 명</a:t>
                      </a:r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/>
                        <a:t>화면명</a:t>
                      </a:r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/>
                        <a:t>작성자</a:t>
                      </a:r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/>
                        <a:t>문서 명 </a:t>
                      </a:r>
                      <a:r>
                        <a:rPr lang="en-US" altLang="ko-KR" sz="700" b="1" dirty="0"/>
                        <a:t>(</a:t>
                      </a:r>
                      <a:r>
                        <a:rPr lang="ko-KR" altLang="en-US" sz="700" b="1" dirty="0"/>
                        <a:t>버전</a:t>
                      </a:r>
                      <a:r>
                        <a:rPr lang="en-US" altLang="ko-KR" sz="700" b="1" dirty="0"/>
                        <a:t>)</a:t>
                      </a:r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/>
                        <a:t>단계</a:t>
                      </a:r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/>
                        <a:t>화면 버전</a:t>
                      </a:r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/>
                        <a:t>작성 날짜</a:t>
                      </a:r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/>
                    </a:p>
                  </a:txBody>
                  <a:tcPr marL="0" marR="0" marT="54000" marB="54000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설계</a:t>
            </a:r>
            <a:br>
              <a:rPr lang="en-US" altLang="ko-KR" dirty="0"/>
            </a:br>
            <a:r>
              <a:rPr lang="en-US" altLang="ko-KR" dirty="0" err="1"/>
              <a:t>StoryBoard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0944" y="2657307"/>
            <a:ext cx="1349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ver</a:t>
            </a:r>
            <a:r>
              <a:rPr lang="en-US" altLang="ko-KR" sz="2800" b="1" dirty="0"/>
              <a:t> 0.1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40352" y="270892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    ) </a:t>
            </a:r>
            <a:r>
              <a:rPr lang="ko-KR" altLang="en-US" sz="1050" dirty="0"/>
              <a:t>진</a:t>
            </a:r>
            <a:r>
              <a:rPr lang="en-US" altLang="ko-KR" sz="1050" dirty="0"/>
              <a:t> </a:t>
            </a:r>
            <a:r>
              <a:rPr lang="ko-KR" altLang="en-US" sz="1050" dirty="0"/>
              <a:t>행 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0352" y="2903528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    ) </a:t>
            </a:r>
            <a:r>
              <a:rPr lang="ko-KR" altLang="en-US" sz="1050" dirty="0"/>
              <a:t>완</a:t>
            </a:r>
            <a:r>
              <a:rPr lang="en-US" altLang="ko-KR" sz="1050" dirty="0"/>
              <a:t> </a:t>
            </a:r>
            <a:r>
              <a:rPr lang="ko-KR" altLang="en-US" sz="1050" dirty="0"/>
              <a:t>료 본</a:t>
            </a:r>
          </a:p>
        </p:txBody>
      </p:sp>
      <p:sp>
        <p:nvSpPr>
          <p:cNvPr id="9" name="타원 8"/>
          <p:cNvSpPr/>
          <p:nvPr/>
        </p:nvSpPr>
        <p:spPr>
          <a:xfrm>
            <a:off x="7915314" y="2794725"/>
            <a:ext cx="90000" cy="9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5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4" y="908720"/>
            <a:ext cx="7854753" cy="540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9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469260"/>
            <a:ext cx="7672387" cy="483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72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700213"/>
            <a:ext cx="71247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6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643063"/>
            <a:ext cx="83153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57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1547813"/>
            <a:ext cx="6867525" cy="473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30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85078"/>
            <a:ext cx="7701663" cy="526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05818"/>
              </p:ext>
            </p:extLst>
          </p:nvPr>
        </p:nvGraphicFramePr>
        <p:xfrm>
          <a:off x="215516" y="836712"/>
          <a:ext cx="871296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버</a:t>
                      </a:r>
                      <a:r>
                        <a:rPr lang="ko-KR" altLang="en-US" sz="12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변경내역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/>
              <a:t>변경 이력</a:t>
            </a:r>
          </a:p>
        </p:txBody>
      </p:sp>
    </p:spTree>
    <p:extLst>
      <p:ext uri="{BB962C8B-B14F-4D97-AF65-F5344CB8AC3E}">
        <p14:creationId xmlns:p14="http://schemas.microsoft.com/office/powerpoint/2010/main" val="336791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15789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43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50293"/>
              </p:ext>
            </p:extLst>
          </p:nvPr>
        </p:nvGraphicFramePr>
        <p:xfrm>
          <a:off x="6660232" y="757373"/>
          <a:ext cx="2304256" cy="5767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8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상세 설명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01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02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03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04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05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06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07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08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09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10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11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12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14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15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16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17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18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19</a:t>
                      </a:r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01403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ko-KR" altLang="en-US" sz="105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4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예시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46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85925"/>
            <a:ext cx="7005637" cy="380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96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1457849"/>
            <a:ext cx="5824538" cy="454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8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</Words>
  <Application>Microsoft Office PowerPoint</Application>
  <PresentationFormat>화면 슬라이드 쇼(4:3)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UI 설계 StoryBoard</vt:lpstr>
      <vt:lpstr>변경 이력</vt:lpstr>
      <vt:lpstr>목 차</vt:lpstr>
      <vt:lpstr>PowerPoint 프레젠테이션</vt:lpstr>
      <vt:lpstr>PowerPoint 프레젠테이션</vt:lpstr>
      <vt:lpstr>PowerPoint 프레젠테이션</vt:lpstr>
      <vt:lpstr>[ 예시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모바일화면설계 StoryBoard</dc:title>
  <dc:creator>selab</dc:creator>
  <cp:lastModifiedBy>EUNBI KIM</cp:lastModifiedBy>
  <cp:revision>10</cp:revision>
  <dcterms:created xsi:type="dcterms:W3CDTF">2014-11-12T14:46:39Z</dcterms:created>
  <dcterms:modified xsi:type="dcterms:W3CDTF">2023-08-09T02:31:46Z</dcterms:modified>
</cp:coreProperties>
</file>