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F04-12DE-4FC7-AC04-42FC6AB16964}" type="datetimeFigureOut">
              <a:rPr lang="es-MX" smtClean="0"/>
              <a:t>21/06/2020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9231-CA37-4F2A-8F5D-834F9139B7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5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F04-12DE-4FC7-AC04-42FC6AB16964}" type="datetimeFigureOut">
              <a:rPr lang="es-MX" smtClean="0"/>
              <a:t>21/06/2020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9231-CA37-4F2A-8F5D-834F9139B7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838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F04-12DE-4FC7-AC04-42FC6AB16964}" type="datetimeFigureOut">
              <a:rPr lang="es-MX" smtClean="0"/>
              <a:t>21/06/2020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9231-CA37-4F2A-8F5D-834F9139B7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616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F04-12DE-4FC7-AC04-42FC6AB16964}" type="datetimeFigureOut">
              <a:rPr lang="es-MX" smtClean="0"/>
              <a:t>21/06/2020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9231-CA37-4F2A-8F5D-834F9139B7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246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F04-12DE-4FC7-AC04-42FC6AB16964}" type="datetimeFigureOut">
              <a:rPr lang="es-MX" smtClean="0"/>
              <a:t>21/06/2020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9231-CA37-4F2A-8F5D-834F9139B7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05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F04-12DE-4FC7-AC04-42FC6AB16964}" type="datetimeFigureOut">
              <a:rPr lang="es-MX" smtClean="0"/>
              <a:t>21/06/2020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9231-CA37-4F2A-8F5D-834F9139B7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10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F04-12DE-4FC7-AC04-42FC6AB16964}" type="datetimeFigureOut">
              <a:rPr lang="es-MX" smtClean="0"/>
              <a:t>21/06/2020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9231-CA37-4F2A-8F5D-834F9139B7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13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F04-12DE-4FC7-AC04-42FC6AB16964}" type="datetimeFigureOut">
              <a:rPr lang="es-MX" smtClean="0"/>
              <a:t>21/06/2020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9231-CA37-4F2A-8F5D-834F9139B7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18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F04-12DE-4FC7-AC04-42FC6AB16964}" type="datetimeFigureOut">
              <a:rPr lang="es-MX" smtClean="0"/>
              <a:t>21/06/2020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9231-CA37-4F2A-8F5D-834F9139B7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994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F04-12DE-4FC7-AC04-42FC6AB16964}" type="datetimeFigureOut">
              <a:rPr lang="es-MX" smtClean="0"/>
              <a:t>21/06/2020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9231-CA37-4F2A-8F5D-834F9139B7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20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F04-12DE-4FC7-AC04-42FC6AB16964}" type="datetimeFigureOut">
              <a:rPr lang="es-MX" smtClean="0"/>
              <a:t>21/06/2020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9231-CA37-4F2A-8F5D-834F9139B7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254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9BF04-12DE-4FC7-AC04-42FC6AB16964}" type="datetimeFigureOut">
              <a:rPr lang="es-MX" smtClean="0"/>
              <a:t>21/06/2020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F9231-CA37-4F2A-8F5D-834F9139B7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37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620688"/>
            <a:ext cx="463088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i="1" u="sng" dirty="0" smtClean="0"/>
              <a:t>PENDIENTES</a:t>
            </a:r>
          </a:p>
          <a:p>
            <a:endParaRPr lang="es-ES" b="1" dirty="0"/>
          </a:p>
          <a:p>
            <a:pPr marL="342900" indent="-342900">
              <a:buFont typeface="+mj-lt"/>
              <a:buAutoNum type="arabicPeriod"/>
            </a:pPr>
            <a:r>
              <a:rPr lang="es-ES" b="1" strike="sngStrike" dirty="0" smtClean="0"/>
              <a:t>CAPTURA DE INDICE DE LA EVALUACIÓN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b="1" strike="sngStrike" dirty="0" smtClean="0"/>
              <a:t>MOSTRAR SI LA PERSONA TIENE VINCULOS</a:t>
            </a:r>
          </a:p>
          <a:p>
            <a:pPr marL="342900" indent="-342900">
              <a:buFont typeface="+mj-lt"/>
              <a:buAutoNum type="arabicPeriod"/>
            </a:pPr>
            <a:r>
              <a:rPr lang="es-ES" b="1" strike="sngStrike" dirty="0" smtClean="0"/>
              <a:t>CAPTURA DE VINCULOS</a:t>
            </a:r>
            <a:endParaRPr lang="es-MX" b="1" strike="sngStrike" dirty="0"/>
          </a:p>
        </p:txBody>
      </p:sp>
    </p:spTree>
    <p:extLst>
      <p:ext uri="{BB962C8B-B14F-4D97-AF65-F5344CB8AC3E}">
        <p14:creationId xmlns:p14="http://schemas.microsoft.com/office/powerpoint/2010/main" val="209463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620688"/>
            <a:ext cx="29908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49080"/>
            <a:ext cx="29718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23975"/>
            <a:ext cx="28289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V="1">
            <a:off x="3635896" y="1052736"/>
            <a:ext cx="136815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3635896" y="2204864"/>
            <a:ext cx="1440160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9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08075"/>
            <a:ext cx="1993900" cy="4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76672"/>
            <a:ext cx="28860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63" y="3861048"/>
            <a:ext cx="29337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82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29" y="1916832"/>
            <a:ext cx="7817341" cy="403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971600" y="404664"/>
            <a:ext cx="329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INDICE CONTENIDO EVALUACION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747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754590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884583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771800" y="5949280"/>
            <a:ext cx="1064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smtClean="0"/>
              <a:t>Del 1 al 5</a:t>
            </a:r>
            <a:endParaRPr lang="es-MX" b="1" dirty="0"/>
          </a:p>
        </p:txBody>
      </p:sp>
      <p:cxnSp>
        <p:nvCxnSpPr>
          <p:cNvPr id="4" name="3 Conector recto de flecha"/>
          <p:cNvCxnSpPr>
            <a:stCxn id="2" idx="0"/>
          </p:cNvCxnSpPr>
          <p:nvPr/>
        </p:nvCxnSpPr>
        <p:spPr>
          <a:xfrm flipV="1">
            <a:off x="3304158" y="2708920"/>
            <a:ext cx="1411858" cy="3240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>
            <a:stCxn id="2" idx="0"/>
          </p:cNvCxnSpPr>
          <p:nvPr/>
        </p:nvCxnSpPr>
        <p:spPr>
          <a:xfrm flipV="1">
            <a:off x="3304158" y="3429000"/>
            <a:ext cx="1411858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2" idx="0"/>
          </p:cNvCxnSpPr>
          <p:nvPr/>
        </p:nvCxnSpPr>
        <p:spPr>
          <a:xfrm flipV="1">
            <a:off x="3304158" y="4149080"/>
            <a:ext cx="1555874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2" idx="0"/>
          </p:cNvCxnSpPr>
          <p:nvPr/>
        </p:nvCxnSpPr>
        <p:spPr>
          <a:xfrm flipV="1">
            <a:off x="3304158" y="4869160"/>
            <a:ext cx="141185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37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029737" cy="293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29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748464" cy="198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8748464" cy="376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30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8964488" cy="161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4"/>
            <a:ext cx="8568952" cy="28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012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23</Words>
  <Application>Microsoft Office PowerPoint</Application>
  <PresentationFormat>Presentación en pantalla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Unidad Movil</dc:creator>
  <cp:lastModifiedBy>Unidad Movil</cp:lastModifiedBy>
  <cp:revision>6</cp:revision>
  <dcterms:created xsi:type="dcterms:W3CDTF">2020-06-11T12:22:23Z</dcterms:created>
  <dcterms:modified xsi:type="dcterms:W3CDTF">2020-06-21T14:22:46Z</dcterms:modified>
</cp:coreProperties>
</file>