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8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90" r:id="rId12"/>
    <p:sldId id="291" r:id="rId13"/>
    <p:sldId id="293" r:id="rId14"/>
    <p:sldId id="294" r:id="rId15"/>
    <p:sldId id="300" r:id="rId16"/>
    <p:sldId id="299" r:id="rId17"/>
  </p:sldIdLst>
  <p:sldSz cx="12192000" cy="6858000"/>
  <p:notesSz cx="12192000" cy="6858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9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29F27-32CF-4F54-AD11-42E247B23553}" type="datetimeFigureOut">
              <a:rPr lang="uk-UA" smtClean="0"/>
              <a:t>21.09.2016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3BE69-59F6-447D-936E-FA33976D80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10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EC7C3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509" y="1277238"/>
            <a:ext cx="11142980" cy="505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3945" y="2690336"/>
            <a:ext cx="11024108" cy="3674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EC7C3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F%D0%B5%D1%80%D0%B0%D1%82%D0%BE%D1%80_(%D0%BF%D1%80%D0%BE%D0%B3%D1%80%D0%B0%D0%BC%D0%BC%D0%B8%D1%80%D0%BE%D0%B2%D0%B0%D0%BD%D0%B8%D0%B5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8_(%D1%8F%D0%B7%D1%8B%D0%BA_%D0%BF%D1%80%D0%BE%D0%B3%D1%80%D0%B0%D0%BC%D0%BC%D0%B8%D1%80%D0%BE%D0%B2%D0%B0%D0%BD%D0%B8%D1%8F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5334" y="1560369"/>
            <a:ext cx="770026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0" spc="40" dirty="0">
                <a:latin typeface="Calibri Light"/>
                <a:cs typeface="Calibri Light"/>
              </a:rPr>
              <a:t>П</a:t>
            </a:r>
            <a:r>
              <a:rPr sz="6000" b="0" spc="20" dirty="0">
                <a:latin typeface="Calibri Light"/>
                <a:cs typeface="Calibri Light"/>
              </a:rPr>
              <a:t>р</a:t>
            </a:r>
            <a:r>
              <a:rPr sz="6000" b="0" spc="-55" dirty="0">
                <a:latin typeface="Calibri Light"/>
                <a:cs typeface="Calibri Light"/>
              </a:rPr>
              <a:t>о</a:t>
            </a:r>
            <a:r>
              <a:rPr sz="6000" b="0" spc="-25" dirty="0">
                <a:latin typeface="Calibri Light"/>
                <a:cs typeface="Calibri Light"/>
              </a:rPr>
              <a:t>г</a:t>
            </a:r>
            <a:r>
              <a:rPr sz="6000" b="0" spc="-50" dirty="0">
                <a:latin typeface="Calibri Light"/>
                <a:cs typeface="Calibri Light"/>
              </a:rPr>
              <a:t>р</a:t>
            </a:r>
            <a:r>
              <a:rPr sz="6000" b="0" spc="-55" dirty="0">
                <a:latin typeface="Calibri Light"/>
                <a:cs typeface="Calibri Light"/>
              </a:rPr>
              <a:t>а</a:t>
            </a:r>
            <a:r>
              <a:rPr sz="6000" b="0" spc="-114" dirty="0">
                <a:latin typeface="Calibri Light"/>
                <a:cs typeface="Calibri Light"/>
              </a:rPr>
              <a:t>м</a:t>
            </a:r>
            <a:r>
              <a:rPr sz="6000" b="0" spc="-40" dirty="0">
                <a:latin typeface="Calibri Light"/>
                <a:cs typeface="Calibri Light"/>
              </a:rPr>
              <a:t>ми</a:t>
            </a:r>
            <a:r>
              <a:rPr sz="6000" b="0" spc="-125" dirty="0">
                <a:latin typeface="Calibri Light"/>
                <a:cs typeface="Calibri Light"/>
              </a:rPr>
              <a:t>р</a:t>
            </a:r>
            <a:r>
              <a:rPr sz="6000" b="0" spc="-55" dirty="0">
                <a:latin typeface="Calibri Light"/>
                <a:cs typeface="Calibri Light"/>
              </a:rPr>
              <a:t>ова</a:t>
            </a:r>
            <a:r>
              <a:rPr sz="6000" b="0" spc="-25" dirty="0">
                <a:latin typeface="Calibri Light"/>
                <a:cs typeface="Calibri Light"/>
              </a:rPr>
              <a:t>н</a:t>
            </a:r>
            <a:r>
              <a:rPr sz="6000" b="0" spc="-40" dirty="0">
                <a:latin typeface="Calibri Light"/>
                <a:cs typeface="Calibri Light"/>
              </a:rPr>
              <a:t>и</a:t>
            </a:r>
            <a:r>
              <a:rPr sz="6000" b="0" spc="-114" dirty="0">
                <a:latin typeface="Calibri Light"/>
                <a:cs typeface="Calibri Light"/>
              </a:rPr>
              <a:t>е</a:t>
            </a:r>
            <a:r>
              <a:rPr sz="6000" b="0" dirty="0">
                <a:latin typeface="Calibri Light"/>
                <a:cs typeface="Calibri Light"/>
              </a:rPr>
              <a:t>!</a:t>
            </a:r>
            <a:endParaRPr sz="60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8070" y="2545730"/>
            <a:ext cx="7522209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Б</a:t>
            </a:r>
            <a:r>
              <a:rPr sz="2400" spc="-30" dirty="0">
                <a:latin typeface="Calibri"/>
                <a:cs typeface="Calibri"/>
              </a:rPr>
              <a:t>а</a:t>
            </a:r>
            <a:r>
              <a:rPr sz="2400" spc="30" dirty="0">
                <a:latin typeface="Calibri"/>
                <a:cs typeface="Calibri"/>
              </a:rPr>
              <a:t>з</a:t>
            </a:r>
            <a:r>
              <a:rPr sz="2400" spc="5" dirty="0">
                <a:latin typeface="Calibri"/>
                <a:cs typeface="Calibri"/>
              </a:rPr>
              <a:t>о</a:t>
            </a:r>
            <a:r>
              <a:rPr sz="2400" spc="-30" dirty="0">
                <a:latin typeface="Calibri"/>
                <a:cs typeface="Calibri"/>
              </a:rPr>
              <a:t>в</a:t>
            </a:r>
            <a:r>
              <a:rPr sz="2400" spc="-25" dirty="0">
                <a:latin typeface="Calibri"/>
                <a:cs typeface="Calibri"/>
              </a:rPr>
              <a:t>ы</a:t>
            </a:r>
            <a:r>
              <a:rPr sz="2400" dirty="0">
                <a:latin typeface="Calibri"/>
                <a:cs typeface="Calibri"/>
              </a:rPr>
              <a:t>е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п</a:t>
            </a:r>
            <a:r>
              <a:rPr sz="2400" spc="5" dirty="0">
                <a:latin typeface="Calibri"/>
                <a:cs typeface="Calibri"/>
              </a:rPr>
              <a:t>о</a:t>
            </a:r>
            <a:r>
              <a:rPr sz="2400" spc="-10" dirty="0">
                <a:latin typeface="Calibri"/>
                <a:cs typeface="Calibri"/>
              </a:rPr>
              <a:t>н</a:t>
            </a:r>
            <a:r>
              <a:rPr sz="2400" spc="-15" dirty="0">
                <a:latin typeface="Calibri"/>
                <a:cs typeface="Calibri"/>
              </a:rPr>
              <a:t>я</a:t>
            </a:r>
            <a:r>
              <a:rPr sz="2400" spc="-30" dirty="0">
                <a:latin typeface="Calibri"/>
                <a:cs typeface="Calibri"/>
              </a:rPr>
              <a:t>т</a:t>
            </a:r>
            <a:r>
              <a:rPr sz="2400" spc="-25" dirty="0">
                <a:latin typeface="Calibri"/>
                <a:cs typeface="Calibri"/>
              </a:rPr>
              <a:t>и</a:t>
            </a:r>
            <a:r>
              <a:rPr sz="2400" spc="-15" dirty="0">
                <a:latin typeface="Calibri"/>
                <a:cs typeface="Calibri"/>
              </a:rPr>
              <a:t>я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у</a:t>
            </a:r>
            <a:r>
              <a:rPr sz="2400" dirty="0">
                <a:latin typeface="Calibri"/>
                <a:cs typeface="Calibri"/>
              </a:rPr>
              <a:t>ч</a:t>
            </a:r>
            <a:r>
              <a:rPr sz="2400" spc="-30" dirty="0">
                <a:latin typeface="Calibri"/>
                <a:cs typeface="Calibri"/>
              </a:rPr>
              <a:t>и</a:t>
            </a:r>
            <a:r>
              <a:rPr sz="2400" spc="20" dirty="0">
                <a:latin typeface="Calibri"/>
                <a:cs typeface="Calibri"/>
              </a:rPr>
              <a:t>м</a:t>
            </a:r>
            <a:r>
              <a:rPr sz="2400" spc="30" dirty="0">
                <a:latin typeface="Calibri"/>
                <a:cs typeface="Calibri"/>
              </a:rPr>
              <a:t>с</a:t>
            </a:r>
            <a:r>
              <a:rPr sz="2400" dirty="0">
                <a:latin typeface="Calibri"/>
                <a:cs typeface="Calibri"/>
              </a:rPr>
              <a:t>я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ч</a:t>
            </a:r>
            <a:r>
              <a:rPr sz="2400" spc="-30" dirty="0">
                <a:latin typeface="Calibri"/>
                <a:cs typeface="Calibri"/>
              </a:rPr>
              <a:t>итат</a:t>
            </a:r>
            <a:r>
              <a:rPr sz="2400" dirty="0">
                <a:latin typeface="Calibri"/>
                <a:cs typeface="Calibri"/>
              </a:rPr>
              <a:t>ь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я</a:t>
            </a:r>
            <a:r>
              <a:rPr sz="2400" spc="30" dirty="0">
                <a:latin typeface="Calibri"/>
                <a:cs typeface="Calibri"/>
              </a:rPr>
              <a:t>з</a:t>
            </a:r>
            <a:r>
              <a:rPr sz="2400" spc="-25" dirty="0">
                <a:latin typeface="Calibri"/>
                <a:cs typeface="Calibri"/>
              </a:rPr>
              <a:t>ы</a:t>
            </a:r>
            <a:r>
              <a:rPr sz="2400" dirty="0">
                <a:latin typeface="Calibri"/>
                <a:cs typeface="Calibri"/>
              </a:rPr>
              <a:t>к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п</a:t>
            </a:r>
            <a:r>
              <a:rPr sz="2400" spc="10" dirty="0">
                <a:latin typeface="Calibri"/>
                <a:cs typeface="Calibri"/>
              </a:rPr>
              <a:t>р</a:t>
            </a:r>
            <a:r>
              <a:rPr sz="2400" spc="5" dirty="0">
                <a:latin typeface="Calibri"/>
                <a:cs typeface="Calibri"/>
              </a:rPr>
              <a:t>о</a:t>
            </a:r>
            <a:r>
              <a:rPr sz="2400" dirty="0">
                <a:latin typeface="Calibri"/>
                <a:cs typeface="Calibri"/>
              </a:rPr>
              <a:t>гр</a:t>
            </a:r>
            <a:r>
              <a:rPr sz="2400" spc="-30" dirty="0">
                <a:latin typeface="Calibri"/>
                <a:cs typeface="Calibri"/>
              </a:rPr>
              <a:t>а</a:t>
            </a:r>
            <a:r>
              <a:rPr sz="2400" spc="20" dirty="0">
                <a:latin typeface="Calibri"/>
                <a:cs typeface="Calibri"/>
              </a:rPr>
              <a:t>мм</a:t>
            </a:r>
            <a:r>
              <a:rPr sz="2400" spc="-25" dirty="0">
                <a:latin typeface="Calibri"/>
                <a:cs typeface="Calibri"/>
              </a:rPr>
              <a:t>и</a:t>
            </a:r>
            <a:r>
              <a:rPr sz="2400" spc="10" dirty="0">
                <a:latin typeface="Calibri"/>
                <a:cs typeface="Calibri"/>
              </a:rPr>
              <a:t>р</a:t>
            </a:r>
            <a:r>
              <a:rPr sz="2400" spc="5" dirty="0">
                <a:latin typeface="Calibri"/>
                <a:cs typeface="Calibri"/>
              </a:rPr>
              <a:t>о</a:t>
            </a:r>
            <a:r>
              <a:rPr sz="2400" spc="-30" dirty="0">
                <a:latin typeface="Calibri"/>
                <a:cs typeface="Calibri"/>
              </a:rPr>
              <a:t>ва</a:t>
            </a:r>
            <a:r>
              <a:rPr sz="2400" spc="-10" dirty="0">
                <a:latin typeface="Calibri"/>
                <a:cs typeface="Calibri"/>
              </a:rPr>
              <a:t>н</a:t>
            </a:r>
            <a:r>
              <a:rPr sz="2400" spc="-25" dirty="0">
                <a:latin typeface="Calibri"/>
                <a:cs typeface="Calibri"/>
              </a:rPr>
              <a:t>и</a:t>
            </a:r>
            <a:r>
              <a:rPr sz="2400" dirty="0">
                <a:latin typeface="Calibri"/>
                <a:cs typeface="Calibri"/>
              </a:rPr>
              <a:t>я</a:t>
            </a:r>
          </a:p>
        </p:txBody>
      </p:sp>
      <p:sp>
        <p:nvSpPr>
          <p:cNvPr id="4" name="object 4"/>
          <p:cNvSpPr/>
          <p:nvPr/>
        </p:nvSpPr>
        <p:spPr>
          <a:xfrm>
            <a:off x="333375" y="0"/>
            <a:ext cx="1190625" cy="119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4010" y="3441303"/>
            <a:ext cx="10100945" cy="324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25" dirty="0">
                <a:latin typeface="Calibri"/>
                <a:cs typeface="Calibri"/>
              </a:rPr>
              <a:t>Ц</a:t>
            </a:r>
            <a:r>
              <a:rPr sz="1550" spc="-35" dirty="0">
                <a:latin typeface="Calibri"/>
                <a:cs typeface="Calibri"/>
              </a:rPr>
              <a:t>е</a:t>
            </a:r>
            <a:r>
              <a:rPr sz="1550" spc="20" dirty="0">
                <a:latin typeface="Calibri"/>
                <a:cs typeface="Calibri"/>
              </a:rPr>
              <a:t>л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dirty="0">
                <a:latin typeface="Calibri"/>
                <a:cs typeface="Calibri"/>
              </a:rPr>
              <a:t>:</a:t>
            </a:r>
          </a:p>
          <a:p>
            <a:pPr marL="1127760" indent="-200025">
              <a:lnSpc>
                <a:spcPct val="100000"/>
              </a:lnSpc>
              <a:spcBef>
                <a:spcPts val="919"/>
              </a:spcBef>
              <a:buFont typeface="Calibri"/>
              <a:buAutoNum type="arabicPeriod"/>
              <a:tabLst>
                <a:tab pos="1128395" algn="l"/>
              </a:tabLst>
            </a:pPr>
            <a:r>
              <a:rPr sz="1550" spc="-20" dirty="0">
                <a:latin typeface="Calibri"/>
                <a:cs typeface="Calibri"/>
              </a:rPr>
              <a:t>Е</a:t>
            </a:r>
            <a:r>
              <a:rPr sz="1550" spc="25" dirty="0">
                <a:latin typeface="Calibri"/>
                <a:cs typeface="Calibri"/>
              </a:rPr>
              <a:t>щ</a:t>
            </a:r>
            <a:r>
              <a:rPr sz="1550" spc="5" dirty="0">
                <a:latin typeface="Calibri"/>
                <a:cs typeface="Calibri"/>
              </a:rPr>
              <a:t>е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р</a:t>
            </a:r>
            <a:r>
              <a:rPr sz="1550" spc="-5" dirty="0">
                <a:latin typeface="Calibri"/>
                <a:cs typeface="Calibri"/>
              </a:rPr>
              <a:t>а</a:t>
            </a:r>
            <a:r>
              <a:rPr sz="1550" spc="5" dirty="0">
                <a:latin typeface="Calibri"/>
                <a:cs typeface="Calibri"/>
              </a:rPr>
              <a:t>з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о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л</a:t>
            </a:r>
            <a:r>
              <a:rPr sz="1550" spc="-5" dirty="0">
                <a:latin typeface="Calibri"/>
                <a:cs typeface="Calibri"/>
              </a:rPr>
              <a:t>о</a:t>
            </a:r>
            <a:r>
              <a:rPr sz="1550" spc="-20" dirty="0">
                <a:latin typeface="Calibri"/>
                <a:cs typeface="Calibri"/>
              </a:rPr>
              <a:t>г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spc="20" dirty="0">
                <a:latin typeface="Calibri"/>
                <a:cs typeface="Calibri"/>
              </a:rPr>
              <a:t>к</a:t>
            </a:r>
            <a:r>
              <a:rPr sz="1550" spc="5" dirty="0">
                <a:latin typeface="Calibri"/>
                <a:cs typeface="Calibri"/>
              </a:rPr>
              <a:t>е</a:t>
            </a:r>
            <a:endParaRPr sz="1550" dirty="0">
              <a:latin typeface="Calibri"/>
              <a:cs typeface="Calibri"/>
            </a:endParaRPr>
          </a:p>
          <a:p>
            <a:pPr marL="1127760" indent="-200025">
              <a:lnSpc>
                <a:spcPct val="100000"/>
              </a:lnSpc>
              <a:spcBef>
                <a:spcPts val="840"/>
              </a:spcBef>
              <a:buFont typeface="Calibri"/>
              <a:buAutoNum type="arabicPeriod"/>
              <a:tabLst>
                <a:tab pos="1128395" algn="l"/>
              </a:tabLst>
            </a:pPr>
            <a:r>
              <a:rPr sz="1550" spc="25" dirty="0">
                <a:latin typeface="Calibri"/>
                <a:cs typeface="Calibri"/>
              </a:rPr>
              <a:t>Я</a:t>
            </a:r>
            <a:r>
              <a:rPr sz="1550" spc="10" dirty="0">
                <a:latin typeface="Calibri"/>
                <a:cs typeface="Calibri"/>
              </a:rPr>
              <a:t>зы</a:t>
            </a:r>
            <a:r>
              <a:rPr sz="1550" spc="20" dirty="0">
                <a:latin typeface="Calibri"/>
                <a:cs typeface="Calibri"/>
              </a:rPr>
              <a:t>к</a:t>
            </a:r>
            <a:r>
              <a:rPr sz="1550" spc="5" dirty="0">
                <a:latin typeface="Calibri"/>
                <a:cs typeface="Calibri"/>
              </a:rPr>
              <a:t>и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пр</a:t>
            </a:r>
            <a:r>
              <a:rPr sz="1550" spc="-5" dirty="0">
                <a:latin typeface="Calibri"/>
                <a:cs typeface="Calibri"/>
              </a:rPr>
              <a:t>о</a:t>
            </a:r>
            <a:r>
              <a:rPr sz="1550" spc="-20" dirty="0">
                <a:latin typeface="Calibri"/>
                <a:cs typeface="Calibri"/>
              </a:rPr>
              <a:t>г</a:t>
            </a:r>
            <a:r>
              <a:rPr sz="1550" spc="5" dirty="0">
                <a:latin typeface="Calibri"/>
                <a:cs typeface="Calibri"/>
              </a:rPr>
              <a:t>р</a:t>
            </a:r>
            <a:r>
              <a:rPr sz="1550" spc="-5" dirty="0">
                <a:latin typeface="Calibri"/>
                <a:cs typeface="Calibri"/>
              </a:rPr>
              <a:t>а</a:t>
            </a:r>
            <a:r>
              <a:rPr sz="1550" spc="-10" dirty="0">
                <a:latin typeface="Calibri"/>
                <a:cs typeface="Calibri"/>
              </a:rPr>
              <a:t>мм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spc="5" dirty="0">
                <a:latin typeface="Calibri"/>
                <a:cs typeface="Calibri"/>
              </a:rPr>
              <a:t>р</a:t>
            </a:r>
            <a:r>
              <a:rPr sz="1550" spc="-5" dirty="0">
                <a:latin typeface="Calibri"/>
                <a:cs typeface="Calibri"/>
              </a:rPr>
              <a:t>ова</a:t>
            </a:r>
            <a:r>
              <a:rPr sz="1550" spc="-15" dirty="0">
                <a:latin typeface="Calibri"/>
                <a:cs typeface="Calibri"/>
              </a:rPr>
              <a:t>н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spc="5" dirty="0">
                <a:latin typeface="Calibri"/>
                <a:cs typeface="Calibri"/>
              </a:rPr>
              <a:t>я</a:t>
            </a:r>
            <a:endParaRPr sz="1550" dirty="0">
              <a:latin typeface="Calibri"/>
              <a:cs typeface="Calibri"/>
            </a:endParaRPr>
          </a:p>
          <a:p>
            <a:pPr marL="1127760" indent="-200025">
              <a:lnSpc>
                <a:spcPct val="100000"/>
              </a:lnSpc>
              <a:spcBef>
                <a:spcPts val="844"/>
              </a:spcBef>
              <a:buFont typeface="Calibri"/>
              <a:buAutoNum type="arabicPeriod"/>
              <a:tabLst>
                <a:tab pos="1128395" algn="l"/>
              </a:tabLst>
            </a:pPr>
            <a:r>
              <a:rPr sz="1550" spc="15" dirty="0">
                <a:latin typeface="Calibri"/>
                <a:cs typeface="Calibri"/>
              </a:rPr>
              <a:t>ООП</a:t>
            </a:r>
            <a:endParaRPr sz="1550" dirty="0">
              <a:latin typeface="Calibri"/>
              <a:cs typeface="Calibri"/>
            </a:endParaRPr>
          </a:p>
          <a:p>
            <a:pPr marL="1127760" indent="-200025">
              <a:lnSpc>
                <a:spcPct val="100000"/>
              </a:lnSpc>
              <a:spcBef>
                <a:spcPts val="915"/>
              </a:spcBef>
              <a:buFont typeface="Calibri"/>
              <a:buAutoNum type="arabicPeriod"/>
              <a:tabLst>
                <a:tab pos="1128395" algn="l"/>
              </a:tabLst>
            </a:pPr>
            <a:r>
              <a:rPr sz="1550" spc="-5" dirty="0">
                <a:latin typeface="Calibri"/>
                <a:cs typeface="Calibri"/>
              </a:rPr>
              <a:t>П</a:t>
            </a:r>
            <a:r>
              <a:rPr sz="1550" spc="-35" dirty="0">
                <a:latin typeface="Calibri"/>
                <a:cs typeface="Calibri"/>
              </a:rPr>
              <a:t>е</a:t>
            </a:r>
            <a:r>
              <a:rPr sz="1550" spc="5" dirty="0">
                <a:latin typeface="Calibri"/>
                <a:cs typeface="Calibri"/>
              </a:rPr>
              <a:t>р</a:t>
            </a:r>
            <a:r>
              <a:rPr sz="1550" spc="-35" dirty="0">
                <a:latin typeface="Calibri"/>
                <a:cs typeface="Calibri"/>
              </a:rPr>
              <a:t>е</a:t>
            </a:r>
            <a:r>
              <a:rPr sz="1550" spc="-10" dirty="0">
                <a:latin typeface="Calibri"/>
                <a:cs typeface="Calibri"/>
              </a:rPr>
              <a:t>м</a:t>
            </a:r>
            <a:r>
              <a:rPr sz="1550" spc="-35" dirty="0">
                <a:latin typeface="Calibri"/>
                <a:cs typeface="Calibri"/>
              </a:rPr>
              <a:t>е</a:t>
            </a:r>
            <a:r>
              <a:rPr sz="1550" spc="-15" dirty="0">
                <a:latin typeface="Calibri"/>
                <a:cs typeface="Calibri"/>
              </a:rPr>
              <a:t>нн</a:t>
            </a:r>
            <a:r>
              <a:rPr sz="1550" spc="10" dirty="0">
                <a:latin typeface="Calibri"/>
                <a:cs typeface="Calibri"/>
              </a:rPr>
              <a:t>ы</a:t>
            </a:r>
            <a:r>
              <a:rPr sz="1550" spc="-35" dirty="0">
                <a:latin typeface="Calibri"/>
                <a:cs typeface="Calibri"/>
              </a:rPr>
              <a:t>е</a:t>
            </a:r>
            <a:r>
              <a:rPr sz="1550" dirty="0">
                <a:latin typeface="Calibri"/>
                <a:cs typeface="Calibri"/>
              </a:rPr>
              <a:t>, 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т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spc="5" dirty="0">
                <a:latin typeface="Calibri"/>
                <a:cs typeface="Calibri"/>
              </a:rPr>
              <a:t>пы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д</a:t>
            </a:r>
            <a:r>
              <a:rPr sz="1550" spc="-5" dirty="0">
                <a:latin typeface="Calibri"/>
                <a:cs typeface="Calibri"/>
              </a:rPr>
              <a:t>а</a:t>
            </a:r>
            <a:r>
              <a:rPr sz="1550" spc="-15" dirty="0">
                <a:latin typeface="Calibri"/>
                <a:cs typeface="Calibri"/>
              </a:rPr>
              <a:t>нн</a:t>
            </a:r>
            <a:r>
              <a:rPr sz="1550" spc="5" dirty="0">
                <a:latin typeface="Calibri"/>
                <a:cs typeface="Calibri"/>
              </a:rPr>
              <a:t>ых</a:t>
            </a:r>
            <a:endParaRPr sz="1550" dirty="0">
              <a:latin typeface="Calibri"/>
              <a:cs typeface="Calibri"/>
            </a:endParaRPr>
          </a:p>
          <a:p>
            <a:pPr marL="1127760" indent="-200025">
              <a:lnSpc>
                <a:spcPct val="100000"/>
              </a:lnSpc>
              <a:spcBef>
                <a:spcPts val="844"/>
              </a:spcBef>
              <a:buFont typeface="Calibri"/>
              <a:buAutoNum type="arabicPeriod"/>
              <a:tabLst>
                <a:tab pos="1128395" algn="l"/>
              </a:tabLst>
            </a:pPr>
            <a:r>
              <a:rPr sz="1550" spc="5" dirty="0">
                <a:latin typeface="Calibri"/>
                <a:cs typeface="Calibri"/>
              </a:rPr>
              <a:t>Оп</a:t>
            </a:r>
            <a:r>
              <a:rPr sz="1550" spc="-30" dirty="0">
                <a:latin typeface="Calibri"/>
                <a:cs typeface="Calibri"/>
              </a:rPr>
              <a:t>е</a:t>
            </a:r>
            <a:r>
              <a:rPr sz="1550" spc="5" dirty="0">
                <a:latin typeface="Calibri"/>
                <a:cs typeface="Calibri"/>
              </a:rPr>
              <a:t>р</a:t>
            </a:r>
            <a:r>
              <a:rPr sz="1550" spc="-5" dirty="0">
                <a:latin typeface="Calibri"/>
                <a:cs typeface="Calibri"/>
              </a:rPr>
              <a:t>а</a:t>
            </a:r>
            <a:r>
              <a:rPr sz="1550" spc="-10" dirty="0">
                <a:latin typeface="Calibri"/>
                <a:cs typeface="Calibri"/>
              </a:rPr>
              <a:t>т</a:t>
            </a:r>
            <a:r>
              <a:rPr sz="1550" spc="-5" dirty="0">
                <a:latin typeface="Calibri"/>
                <a:cs typeface="Calibri"/>
              </a:rPr>
              <a:t>о</a:t>
            </a:r>
            <a:r>
              <a:rPr sz="1550" spc="5" dirty="0">
                <a:latin typeface="Calibri"/>
                <a:cs typeface="Calibri"/>
              </a:rPr>
              <a:t>ры,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35" dirty="0">
                <a:latin typeface="Calibri"/>
                <a:cs typeface="Calibri"/>
              </a:rPr>
              <a:t>у</a:t>
            </a:r>
            <a:r>
              <a:rPr sz="1550" spc="10" dirty="0">
                <a:latin typeface="Calibri"/>
                <a:cs typeface="Calibri"/>
              </a:rPr>
              <a:t>с</a:t>
            </a:r>
            <a:r>
              <a:rPr sz="1550" spc="20" dirty="0">
                <a:latin typeface="Calibri"/>
                <a:cs typeface="Calibri"/>
              </a:rPr>
              <a:t>л</a:t>
            </a:r>
            <a:r>
              <a:rPr sz="1550" spc="-5" dirty="0">
                <a:latin typeface="Calibri"/>
                <a:cs typeface="Calibri"/>
              </a:rPr>
              <a:t>ов</a:t>
            </a:r>
            <a:r>
              <a:rPr sz="1550" spc="-25" dirty="0">
                <a:latin typeface="Calibri"/>
                <a:cs typeface="Calibri"/>
              </a:rPr>
              <a:t>и</a:t>
            </a:r>
            <a:r>
              <a:rPr sz="1550" spc="5" dirty="0">
                <a:latin typeface="Calibri"/>
                <a:cs typeface="Calibri"/>
              </a:rPr>
              <a:t>я</a:t>
            </a:r>
            <a:endParaRPr sz="1550" dirty="0">
              <a:latin typeface="Calibri"/>
              <a:cs typeface="Calibri"/>
            </a:endParaRPr>
          </a:p>
          <a:p>
            <a:pPr marL="1127760" indent="-200025">
              <a:lnSpc>
                <a:spcPct val="100000"/>
              </a:lnSpc>
              <a:spcBef>
                <a:spcPts val="840"/>
              </a:spcBef>
              <a:buFont typeface="Calibri"/>
              <a:buAutoNum type="arabicPeriod"/>
              <a:tabLst>
                <a:tab pos="1128395" algn="l"/>
              </a:tabLst>
            </a:pPr>
            <a:r>
              <a:rPr sz="1550" spc="-25" dirty="0">
                <a:latin typeface="Calibri"/>
                <a:cs typeface="Calibri"/>
              </a:rPr>
              <a:t>Ци</a:t>
            </a:r>
            <a:r>
              <a:rPr sz="1550" spc="20" dirty="0">
                <a:latin typeface="Calibri"/>
                <a:cs typeface="Calibri"/>
              </a:rPr>
              <a:t>кл</a:t>
            </a:r>
            <a:r>
              <a:rPr sz="1550" spc="10" dirty="0">
                <a:latin typeface="Calibri"/>
                <a:cs typeface="Calibri"/>
              </a:rPr>
              <a:t>ы</a:t>
            </a:r>
            <a:endParaRPr sz="1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155"/>
              </a:spcBef>
            </a:pPr>
            <a:r>
              <a:rPr sz="3600" spc="-20" dirty="0" smtClean="0">
                <a:solidFill>
                  <a:srgbClr val="EC7C30"/>
                </a:solidFill>
                <a:latin typeface="Calibri"/>
                <a:cs typeface="Calibri"/>
              </a:rPr>
              <a:t>№</a:t>
            </a:r>
            <a:r>
              <a:rPr lang="uk-UA" sz="3600" spc="-20" dirty="0" smtClean="0">
                <a:solidFill>
                  <a:srgbClr val="EC7C30"/>
                </a:solidFill>
                <a:latin typeface="Calibri"/>
                <a:cs typeface="Calibri"/>
              </a:rPr>
              <a:t>2</a:t>
            </a:r>
            <a:r>
              <a:rPr lang="en-US" sz="3600" spc="-20" dirty="0" smtClean="0">
                <a:solidFill>
                  <a:srgbClr val="EC7C30"/>
                </a:solidFill>
                <a:latin typeface="Calibri"/>
                <a:cs typeface="Calibri"/>
              </a:rPr>
              <a:t>3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6" name="Picture 2" descr="C:\Users\kiruk_v.NDIROM\Downloads\b2c1b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31" y="3276600"/>
            <a:ext cx="7004198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11142980" cy="50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0">
              <a:lnSpc>
                <a:spcPct val="100000"/>
              </a:lnSpc>
            </a:pPr>
            <a:r>
              <a:rPr spc="5" dirty="0"/>
              <a:t>Н</a:t>
            </a:r>
            <a:r>
              <a:rPr spc="-15" dirty="0"/>
              <a:t>е</a:t>
            </a:r>
            <a:r>
              <a:rPr spc="10" dirty="0"/>
              <a:t>м</a:t>
            </a:r>
            <a:r>
              <a:rPr dirty="0"/>
              <a:t>н</a:t>
            </a:r>
            <a:r>
              <a:rPr spc="20" dirty="0"/>
              <a:t>о</a:t>
            </a:r>
            <a:r>
              <a:rPr dirty="0"/>
              <a:t>го</a:t>
            </a:r>
            <a:r>
              <a:rPr spc="20" dirty="0"/>
              <a:t> </a:t>
            </a:r>
            <a:r>
              <a:rPr dirty="0"/>
              <a:t>о</a:t>
            </a:r>
            <a:r>
              <a:rPr spc="30" dirty="0"/>
              <a:t> </a:t>
            </a:r>
            <a:r>
              <a:rPr dirty="0"/>
              <a:t>ц</a:t>
            </a:r>
            <a:r>
              <a:rPr spc="-20" dirty="0"/>
              <a:t>и</a:t>
            </a:r>
            <a:r>
              <a:rPr spc="20" dirty="0"/>
              <a:t>к</a:t>
            </a:r>
            <a:r>
              <a:rPr spc="25" dirty="0"/>
              <a:t>л</a:t>
            </a:r>
            <a:r>
              <a:rPr dirty="0"/>
              <a:t>ах</a:t>
            </a:r>
            <a:r>
              <a:rPr spc="70" dirty="0"/>
              <a:t> </a:t>
            </a:r>
            <a:r>
              <a:rPr dirty="0"/>
              <a:t>и</a:t>
            </a:r>
            <a:r>
              <a:rPr spc="5" dirty="0"/>
              <a:t> </a:t>
            </a:r>
            <a:r>
              <a:rPr spc="-25" dirty="0"/>
              <a:t>п</a:t>
            </a:r>
            <a:r>
              <a:rPr spc="25" dirty="0"/>
              <a:t>р</a:t>
            </a:r>
            <a:r>
              <a:rPr dirty="0"/>
              <a:t>ави</a:t>
            </a:r>
            <a:r>
              <a:rPr spc="20" dirty="0"/>
              <a:t>л</a:t>
            </a:r>
            <a:r>
              <a:rPr dirty="0"/>
              <a:t>ах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" y="1600200"/>
            <a:ext cx="10287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b="1" dirty="0" smtClean="0"/>
              <a:t>Цикл с постусловием</a:t>
            </a:r>
            <a:r>
              <a:rPr lang="ru-RU" dirty="0" smtClean="0"/>
              <a:t> — цикл, в котором условие проверяется </a:t>
            </a:r>
            <a:r>
              <a:rPr lang="ru-RU" b="1" dirty="0" smtClean="0"/>
              <a:t>после</a:t>
            </a:r>
            <a:r>
              <a:rPr lang="ru-RU" dirty="0" smtClean="0"/>
              <a:t> выполнения тела цикла. Отсюда следует, что тело </a:t>
            </a:r>
            <a:r>
              <a:rPr lang="ru-RU" b="1" dirty="0" smtClean="0"/>
              <a:t>всегда выполняется</a:t>
            </a:r>
            <a:r>
              <a:rPr lang="ru-RU" dirty="0" smtClean="0"/>
              <a:t> хотя бы один раз. В языке Паскаль этот цикл реализует </a:t>
            </a:r>
            <a:r>
              <a:rPr lang="ru-RU" dirty="0" smtClean="0">
                <a:hlinkClick r:id="rId3" tooltip="Оператор (программирование)"/>
              </a:rPr>
              <a:t>оператор</a:t>
            </a:r>
            <a:r>
              <a:rPr lang="ru-RU" dirty="0" smtClean="0"/>
              <a:t> </a:t>
            </a:r>
            <a:r>
              <a:rPr lang="ru-RU" dirty="0" err="1" smtClean="0"/>
              <a:t>repeat</a:t>
            </a:r>
            <a:r>
              <a:rPr lang="ru-RU" dirty="0" smtClean="0"/>
              <a:t>..</a:t>
            </a:r>
            <a:r>
              <a:rPr lang="ru-RU" dirty="0" err="1" smtClean="0"/>
              <a:t>until</a:t>
            </a:r>
            <a:r>
              <a:rPr lang="ru-RU" dirty="0" smtClean="0"/>
              <a:t>; в Си — </a:t>
            </a:r>
            <a:r>
              <a:rPr lang="ru-RU" dirty="0" err="1" smtClean="0"/>
              <a:t>do</a:t>
            </a:r>
            <a:r>
              <a:rPr lang="ru-RU" dirty="0" smtClean="0"/>
              <a:t>…</a:t>
            </a:r>
            <a:r>
              <a:rPr lang="ru-RU" dirty="0" err="1" smtClean="0"/>
              <a:t>while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На языке </a:t>
            </a:r>
            <a:r>
              <a:rPr lang="ru-RU" dirty="0" err="1" smtClean="0"/>
              <a:t>Pascal</a:t>
            </a:r>
            <a:r>
              <a:rPr lang="ru-RU" dirty="0" smtClean="0"/>
              <a:t> цикл с постусловием имеет следующий вид::</a:t>
            </a:r>
          </a:p>
          <a:p>
            <a:r>
              <a:rPr lang="ru-RU" dirty="0" err="1" smtClean="0"/>
              <a:t>repeat</a:t>
            </a:r>
            <a:r>
              <a:rPr lang="ru-RU" dirty="0" smtClean="0"/>
              <a:t> &lt;тело цикла&gt; </a:t>
            </a:r>
            <a:r>
              <a:rPr lang="ru-RU" dirty="0" err="1" smtClean="0"/>
              <a:t>until</a:t>
            </a:r>
            <a:r>
              <a:rPr lang="ru-RU" dirty="0" smtClean="0"/>
              <a:t> &lt;условие выхода&gt; </a:t>
            </a:r>
          </a:p>
          <a:p>
            <a:r>
              <a:rPr lang="ru-RU" dirty="0" smtClean="0"/>
              <a:t>На языке Си:</a:t>
            </a:r>
          </a:p>
          <a:p>
            <a:r>
              <a:rPr lang="ru-RU" dirty="0" err="1" smtClean="0"/>
              <a:t>do</a:t>
            </a:r>
            <a:r>
              <a:rPr lang="ru-RU" dirty="0" smtClean="0"/>
              <a:t> { &lt;тело цикла&gt; } </a:t>
            </a:r>
            <a:r>
              <a:rPr lang="ru-RU" dirty="0" err="1" smtClean="0"/>
              <a:t>while</a:t>
            </a:r>
            <a:r>
              <a:rPr lang="ru-RU" dirty="0" smtClean="0"/>
              <a:t> (&lt;условие продолжения цикла&gt;)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64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133600"/>
            <a:ext cx="10363200" cy="4255011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a=1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 a </a:t>
            </a:r>
            <a:r>
              <a:rPr lang="en-US" dirty="0"/>
              <a:t>&lt;</a:t>
            </a:r>
            <a:r>
              <a:rPr lang="en-US" dirty="0" smtClean="0"/>
              <a:t> 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start;</a:t>
            </a:r>
            <a:br>
              <a:rPr lang="en-US" dirty="0" smtClean="0"/>
            </a:br>
            <a:r>
              <a:rPr lang="en-US" dirty="0" smtClean="0"/>
              <a:t>a =a +1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103312" y="1333500"/>
            <a:ext cx="8946541" cy="64633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sz="1400" b="1" dirty="0" err="1"/>
              <a:t>While</a:t>
            </a:r>
            <a:r>
              <a:rPr lang="ru-RU" sz="1400" dirty="0"/>
              <a:t> - один из самых универсальных циклов в </a:t>
            </a:r>
            <a:r>
              <a:rPr lang="ru-RU" sz="1400" dirty="0" err="1"/>
              <a:t>Python</a:t>
            </a:r>
            <a:r>
              <a:rPr lang="ru-RU" sz="1400" dirty="0"/>
              <a:t>, поэтому довольно медленный. Выполняет тело цикла до тех пор, пока условие истинно.</a:t>
            </a:r>
            <a:endParaRPr lang="en-US" sz="1400" dirty="0"/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1362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103312" y="1295400"/>
            <a:ext cx="8946541" cy="64633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sz="1400" dirty="0"/>
              <a:t>Цикл </a:t>
            </a:r>
            <a:r>
              <a:rPr lang="ru-RU" sz="1400" b="1" dirty="0" err="1"/>
              <a:t>for</a:t>
            </a:r>
            <a:r>
              <a:rPr lang="ru-RU" sz="1400" dirty="0"/>
              <a:t> немного сложнее и менее универсальный, но выполняется гораздо быстрее цикла </a:t>
            </a:r>
            <a:r>
              <a:rPr lang="ru-RU" sz="1400" b="1" dirty="0" err="1"/>
              <a:t>while</a:t>
            </a:r>
            <a:r>
              <a:rPr lang="ru-RU" sz="1400" dirty="0"/>
              <a:t>. Этот цикл проходится по любому итерируемому объекту (например строке или списку), и во время каждого прохода выполняет тело цикла.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4508"/>
              </p:ext>
            </p:extLst>
          </p:nvPr>
        </p:nvGraphicFramePr>
        <p:xfrm>
          <a:off x="3937487" y="3323166"/>
          <a:ext cx="2821969" cy="126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9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61534">
                <a:tc>
                  <a:txBody>
                    <a:bodyPr/>
                    <a:lstStyle/>
                    <a:p>
                      <a:r>
                        <a:rPr lang="en-US" dirty="0"/>
                        <a:t>&gt;&gt;&gt; for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in 'hello world':</a:t>
                      </a:r>
                    </a:p>
                    <a:p>
                      <a:r>
                        <a:rPr lang="en-US" dirty="0"/>
                        <a:t>...     print(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* 2, end='')</a:t>
                      </a:r>
                    </a:p>
                    <a:p>
                      <a:r>
                        <a:rPr lang="en-US" dirty="0"/>
                        <a:t>...</a:t>
                      </a:r>
                    </a:p>
                    <a:p>
                      <a:r>
                        <a:rPr lang="en-US" dirty="0" err="1"/>
                        <a:t>hheelllloo</a:t>
                      </a:r>
                      <a:r>
                        <a:rPr lang="en-US" dirty="0"/>
                        <a:t>  </a:t>
                      </a:r>
                      <a:r>
                        <a:rPr lang="en-US" dirty="0" err="1"/>
                        <a:t>wwoorrlldd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56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7" y="838200"/>
            <a:ext cx="9404723" cy="6686446"/>
          </a:xfrm>
        </p:spPr>
        <p:txBody>
          <a:bodyPr/>
          <a:lstStyle/>
          <a:p>
            <a:r>
              <a:rPr lang="en-US" dirty="0" err="1" smtClean="0"/>
              <a:t>plastmassa</a:t>
            </a:r>
            <a:r>
              <a:rPr lang="en-US" dirty="0" smtClean="0"/>
              <a:t> = 5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ru-RU" dirty="0" smtClean="0"/>
              <a:t>(</a:t>
            </a:r>
            <a:r>
              <a:rPr lang="en-US" dirty="0" err="1"/>
              <a:t>plastmassa</a:t>
            </a:r>
            <a:r>
              <a:rPr lang="en-US" dirty="0"/>
              <a:t> </a:t>
            </a:r>
            <a:r>
              <a:rPr lang="en-US" dirty="0" smtClean="0"/>
              <a:t>&gt; 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start;</a:t>
            </a:r>
            <a:br>
              <a:rPr lang="en-US" dirty="0" smtClean="0"/>
            </a:br>
            <a:r>
              <a:rPr lang="en-US" dirty="0" err="1" smtClean="0"/>
              <a:t>plastmassa</a:t>
            </a:r>
            <a:r>
              <a:rPr lang="en-US" dirty="0" smtClean="0"/>
              <a:t> = plastmassa-1;</a:t>
            </a:r>
            <a:br>
              <a:rPr lang="en-US" dirty="0" smtClean="0"/>
            </a:br>
            <a:r>
              <a:rPr lang="en-US" dirty="0" err="1" smtClean="0"/>
              <a:t>etag</a:t>
            </a:r>
            <a:r>
              <a:rPr lang="en-US" dirty="0" smtClean="0"/>
              <a:t> = </a:t>
            </a:r>
            <a:r>
              <a:rPr lang="en-US" dirty="0" err="1" smtClean="0"/>
              <a:t>etag</a:t>
            </a:r>
            <a:r>
              <a:rPr lang="en-US" dirty="0" smtClean="0"/>
              <a:t> + 1;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break;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98095"/>
              </p:ext>
            </p:extLst>
          </p:nvPr>
        </p:nvGraphicFramePr>
        <p:xfrm>
          <a:off x="7848600" y="1600200"/>
          <a:ext cx="418287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28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49718">
                <a:tc>
                  <a:txBody>
                    <a:bodyPr/>
                    <a:lstStyle/>
                    <a:p>
                      <a:r>
                        <a:rPr lang="en-US" dirty="0"/>
                        <a:t>&gt;&gt;&gt; for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in 'hello world':</a:t>
                      </a:r>
                    </a:p>
                    <a:p>
                      <a:r>
                        <a:rPr lang="en-US" dirty="0"/>
                        <a:t>...     if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== 'a':</a:t>
                      </a:r>
                    </a:p>
                    <a:p>
                      <a:r>
                        <a:rPr lang="en-US" dirty="0"/>
                        <a:t>...         break</a:t>
                      </a:r>
                    </a:p>
                    <a:p>
                      <a:r>
                        <a:rPr lang="en-US" dirty="0"/>
                        <a:t>... else:</a:t>
                      </a:r>
                    </a:p>
                    <a:p>
                      <a:r>
                        <a:rPr lang="en-US" dirty="0"/>
                        <a:t>...     print('</a:t>
                      </a:r>
                      <a:r>
                        <a:rPr lang="en-US" dirty="0" err="1"/>
                        <a:t>Буквы</a:t>
                      </a:r>
                      <a:r>
                        <a:rPr lang="en-US" dirty="0"/>
                        <a:t> a в </a:t>
                      </a:r>
                      <a:r>
                        <a:rPr lang="en-US" dirty="0" err="1"/>
                        <a:t>строке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нет</a:t>
                      </a:r>
                      <a:r>
                        <a:rPr lang="en-US" dirty="0"/>
                        <a:t>')</a:t>
                      </a:r>
                    </a:p>
                    <a:p>
                      <a:r>
                        <a:rPr lang="en-US" dirty="0"/>
                        <a:t>...</a:t>
                      </a:r>
                    </a:p>
                    <a:p>
                      <a:r>
                        <a:rPr lang="en-US" dirty="0" err="1"/>
                        <a:t>Буквы</a:t>
                      </a:r>
                      <a:r>
                        <a:rPr lang="en-US" dirty="0"/>
                        <a:t> a в </a:t>
                      </a:r>
                      <a:r>
                        <a:rPr lang="en-US" dirty="0" err="1"/>
                        <a:t>строке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2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0877" y="1138519"/>
            <a:ext cx="9404723" cy="969682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break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568078" y="2108201"/>
            <a:ext cx="8946541" cy="33855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sz="2200" dirty="0"/>
              <a:t>Оператор </a:t>
            </a:r>
            <a:r>
              <a:rPr lang="ru-RU" sz="2200" dirty="0" err="1"/>
              <a:t>break</a:t>
            </a:r>
            <a:r>
              <a:rPr lang="ru-RU" sz="2200" dirty="0"/>
              <a:t> досрочно прерывает цикл.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35533"/>
              </p:ext>
            </p:extLst>
          </p:nvPr>
        </p:nvGraphicFramePr>
        <p:xfrm>
          <a:off x="3780022" y="3192182"/>
          <a:ext cx="5211578" cy="3437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5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37218">
                <a:tc>
                  <a:txBody>
                    <a:bodyPr/>
                    <a:lstStyle/>
                    <a:p>
                      <a:r>
                        <a:rPr lang="en-US" sz="3000" dirty="0"/>
                        <a:t>&gt;&gt;&gt; for </a:t>
                      </a:r>
                      <a:r>
                        <a:rPr lang="en-US" sz="3000" dirty="0" err="1"/>
                        <a:t>i</a:t>
                      </a:r>
                      <a:r>
                        <a:rPr lang="en-US" sz="3000" dirty="0"/>
                        <a:t> in 'hello world':</a:t>
                      </a:r>
                    </a:p>
                    <a:p>
                      <a:r>
                        <a:rPr lang="en-US" sz="3000" dirty="0"/>
                        <a:t>...     if </a:t>
                      </a:r>
                      <a:r>
                        <a:rPr lang="en-US" sz="3000" dirty="0" err="1"/>
                        <a:t>i</a:t>
                      </a:r>
                      <a:r>
                        <a:rPr lang="en-US" sz="3000" dirty="0"/>
                        <a:t> == 'o':</a:t>
                      </a:r>
                    </a:p>
                    <a:p>
                      <a:r>
                        <a:rPr lang="en-US" sz="3000" dirty="0"/>
                        <a:t>...         break</a:t>
                      </a:r>
                    </a:p>
                    <a:p>
                      <a:r>
                        <a:rPr lang="en-US" sz="3000" dirty="0"/>
                        <a:t>...     print(</a:t>
                      </a:r>
                      <a:r>
                        <a:rPr lang="en-US" sz="3000" dirty="0" err="1"/>
                        <a:t>i</a:t>
                      </a:r>
                      <a:r>
                        <a:rPr lang="en-US" sz="3000" dirty="0"/>
                        <a:t> * 2, end='')</a:t>
                      </a:r>
                    </a:p>
                    <a:p>
                      <a:r>
                        <a:rPr lang="en-US" sz="3000" dirty="0"/>
                        <a:t>...</a:t>
                      </a:r>
                    </a:p>
                    <a:p>
                      <a:r>
                        <a:rPr lang="en-US" sz="3000" dirty="0" err="1"/>
                        <a:t>hheellll</a:t>
                      </a:r>
                      <a:endParaRPr lang="ru-RU" sz="3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01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99" y="2002118"/>
            <a:ext cx="9404723" cy="3231654"/>
          </a:xfrm>
        </p:spPr>
        <p:txBody>
          <a:bodyPr/>
          <a:lstStyle/>
          <a:p>
            <a:r>
              <a:rPr lang="ru-RU" sz="1800" dirty="0"/>
              <a:t>Объявлены две числовые переменные a и b. Необходимо сделать так, чтобы без объявления других переменных в результате работы алгоритма значения переменных поменялись местами. Например, если изначально a = 4, b = 5, то в результате алгоритма стало a = 5, b = 4. Применять можно только операции присваивания и арифметические операции с числами и значениями </a:t>
            </a:r>
            <a:r>
              <a:rPr lang="ru-RU" sz="1800" dirty="0" smtClean="0"/>
              <a:t>переменных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3000" dirty="0" smtClean="0"/>
              <a:t>a=3 B=1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3000" dirty="0" smtClean="0"/>
              <a:t>a=</a:t>
            </a:r>
            <a:r>
              <a:rPr lang="en-US" sz="3000" dirty="0" err="1" smtClean="0"/>
              <a:t>a+b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b=a-b</a:t>
            </a:r>
            <a:br>
              <a:rPr lang="en-US" sz="3000" dirty="0" smtClean="0"/>
            </a:br>
            <a:r>
              <a:rPr lang="en-US" sz="3000" dirty="0" smtClean="0"/>
              <a:t>a=a-b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143000" y="1219200"/>
            <a:ext cx="94047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ru-RU" sz="4000" b="1" dirty="0" smtClean="0"/>
              <a:t>Переменные</a:t>
            </a:r>
            <a:endParaRPr lang="ru-RU" kern="0" dirty="0"/>
          </a:p>
        </p:txBody>
      </p:sp>
      <p:pic>
        <p:nvPicPr>
          <p:cNvPr id="1028" name="Picture 4" descr="https://learn.javascript.ru/article/variables/variable-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258" y="4350657"/>
            <a:ext cx="36099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68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0877" y="1138519"/>
            <a:ext cx="9404723" cy="607859"/>
          </a:xfrm>
        </p:spPr>
        <p:txBody>
          <a:bodyPr/>
          <a:lstStyle/>
          <a:p>
            <a:r>
              <a:rPr lang="uk-UA" dirty="0" err="1" smtClean="0"/>
              <a:t>Домашнее</a:t>
            </a:r>
            <a:r>
              <a:rPr lang="uk-UA" dirty="0" smtClean="0"/>
              <a:t> </a:t>
            </a:r>
            <a:r>
              <a:rPr lang="uk-UA" dirty="0" err="1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568078" y="2108201"/>
            <a:ext cx="8946541" cy="276999"/>
          </a:xfrm>
          <a:prstGeom prst="rect">
            <a:avLst/>
          </a:prstGeom>
        </p:spPr>
        <p:txBody>
          <a:bodyPr/>
          <a:lstStyle/>
          <a:p>
            <a:r>
              <a:rPr lang="uk-UA" sz="1800" dirty="0" err="1" smtClean="0"/>
              <a:t>Написать</a:t>
            </a:r>
            <a:r>
              <a:rPr lang="uk-UA" sz="1800" dirty="0" smtClean="0"/>
              <a:t> </a:t>
            </a:r>
            <a:r>
              <a:rPr lang="uk-UA" sz="1800" dirty="0" err="1" smtClean="0"/>
              <a:t>игру</a:t>
            </a:r>
            <a:r>
              <a:rPr lang="uk-UA" sz="1800" dirty="0" smtClean="0"/>
              <a:t> в </a:t>
            </a:r>
            <a:r>
              <a:rPr lang="en-US" sz="1800" dirty="0" smtClean="0"/>
              <a:t>Scratch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717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6388"/>
            <a:ext cx="8442325" cy="12192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uk-UA" sz="4800" dirty="0" smtClean="0">
                <a:latin typeface="Arial" pitchFamily="34" charset="0"/>
                <a:cs typeface="Arial" pitchFamily="34" charset="0"/>
              </a:rPr>
              <a:t>Программы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7813" y="915988"/>
            <a:ext cx="9525000" cy="4005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950" b="0" i="0">
                <a:solidFill>
                  <a:srgbClr val="EC7C30"/>
                </a:solidFill>
                <a:latin typeface="Calibri Light"/>
                <a:ea typeface="+mn-ea"/>
                <a:cs typeface="Calibri Ligh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1" indent="-342900">
              <a:lnSpc>
                <a:spcPct val="95000"/>
              </a:lnSpc>
              <a:spcBef>
                <a:spcPct val="0"/>
              </a:spcBef>
              <a:buFont typeface="Arial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endParaRPr lang="en-US" sz="3800" kern="0" dirty="0" smtClean="0">
              <a:solidFill>
                <a:sysClr val="windowText" lastClr="000000"/>
              </a:solidFill>
              <a:latin typeface="Arial" charset="0"/>
            </a:endParaRPr>
          </a:p>
          <a:p>
            <a:pPr lvl="1" indent="-342900" algn="just">
              <a:lnSpc>
                <a:spcPct val="95000"/>
              </a:lnSpc>
              <a:spcBef>
                <a:spcPct val="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ru-RU" kern="0" dirty="0" smtClean="0">
                <a:solidFill>
                  <a:sysClr val="windowText" lastClr="000000"/>
                </a:solidFill>
                <a:latin typeface="Arial" charset="0"/>
              </a:rPr>
              <a:t>Языки высокого уровня (</a:t>
            </a:r>
            <a:r>
              <a:rPr lang="en-US" kern="0" dirty="0" smtClean="0">
                <a:solidFill>
                  <a:sysClr val="windowText" lastClr="000000"/>
                </a:solidFill>
                <a:latin typeface="Arial" charset="0"/>
              </a:rPr>
              <a:t>Java, C/C++, C# </a:t>
            </a:r>
            <a:r>
              <a:rPr lang="ru-RU" kern="0" dirty="0" smtClean="0">
                <a:solidFill>
                  <a:sysClr val="windowText" lastClr="000000"/>
                </a:solidFill>
                <a:latin typeface="Arial" charset="0"/>
              </a:rPr>
              <a:t>и т.д.)</a:t>
            </a:r>
            <a:r>
              <a:rPr lang="en-US" kern="0" dirty="0" smtClean="0">
                <a:solidFill>
                  <a:sysClr val="windowText" lastClr="000000"/>
                </a:solidFill>
                <a:latin typeface="Arial" charset="0"/>
              </a:rPr>
              <a:t>:</a:t>
            </a:r>
          </a:p>
          <a:p>
            <a:pPr lvl="1" indent="-342900" algn="just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endParaRPr lang="en-US" kern="0" dirty="0" smtClean="0">
              <a:solidFill>
                <a:sysClr val="windowText" lastClr="000000"/>
              </a:solidFill>
              <a:latin typeface="Arial" charset="0"/>
            </a:endParaRPr>
          </a:p>
          <a:p>
            <a:pPr lvl="1" indent="-342900" algn="just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r>
              <a:rPr lang="ru-RU" kern="0" dirty="0" smtClean="0">
                <a:solidFill>
                  <a:sysClr val="windowText" lastClr="000000"/>
                </a:solidFill>
                <a:latin typeface="Arial" charset="0"/>
              </a:rPr>
              <a:t>Можно составлять сложные выражения, похожие на предложения на английском языке вида</a:t>
            </a:r>
            <a:endParaRPr lang="en-US" kern="0" dirty="0" smtClean="0">
              <a:solidFill>
                <a:sysClr val="windowText" lastClr="000000"/>
              </a:solidFill>
              <a:latin typeface="Arial" charset="0"/>
            </a:endParaRPr>
          </a:p>
          <a:p>
            <a:pPr lvl="1" indent="-342900" algn="just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endParaRPr lang="ru-RU" kern="0" dirty="0" smtClean="0">
              <a:solidFill>
                <a:sysClr val="windowText" lastClr="000000"/>
              </a:solidFill>
              <a:latin typeface="Arial" charset="0"/>
            </a:endParaRPr>
          </a:p>
          <a:p>
            <a:pPr lvl="1" indent="-342900" algn="just">
              <a:lnSpc>
                <a:spcPct val="95000"/>
              </a:lnSpc>
              <a:spcBef>
                <a:spcPct val="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Arial" charset="0"/>
              </a:rPr>
              <a:t>    </a:t>
            </a:r>
            <a:r>
              <a:rPr lang="en-US" kern="0" dirty="0" err="1" smtClean="0">
                <a:solidFill>
                  <a:schemeClr val="accent6"/>
                </a:solidFill>
                <a:latin typeface="Arial" charset="0"/>
              </a:rPr>
              <a:t>int</a:t>
            </a:r>
            <a:r>
              <a:rPr lang="en-US" kern="0" dirty="0" smtClean="0">
                <a:solidFill>
                  <a:schemeClr val="accent6"/>
                </a:solidFill>
                <a:latin typeface="Arial" charset="0"/>
              </a:rPr>
              <a:t> area = 5 * 5 * 3.1415;</a:t>
            </a:r>
          </a:p>
          <a:p>
            <a:pPr lvl="1" indent="-342900" algn="just">
              <a:lnSpc>
                <a:spcPct val="95000"/>
              </a:lnSpc>
              <a:spcBef>
                <a:spcPct val="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endParaRPr lang="ru-RU" kern="0" dirty="0" smtClean="0">
              <a:solidFill>
                <a:sysClr val="windowText" lastClr="000000"/>
              </a:solidFill>
              <a:latin typeface="Arial" charset="0"/>
            </a:endParaRPr>
          </a:p>
          <a:p>
            <a:pPr lvl="1" indent="-342900" algn="just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r>
              <a:rPr lang="ru-RU" kern="0" dirty="0" smtClean="0">
                <a:solidFill>
                  <a:sysClr val="windowText" lastClr="000000"/>
                </a:solidFill>
                <a:latin typeface="Arial" charset="0"/>
              </a:rPr>
              <a:t>Для запуска программы требуется интерпретатор или компилятор</a:t>
            </a:r>
            <a:endParaRPr lang="en-US" kern="0" dirty="0" smtClean="0">
              <a:solidFill>
                <a:sysClr val="windowText" lastClr="000000"/>
              </a:solidFill>
              <a:latin typeface="Arial" charset="0"/>
            </a:endParaRPr>
          </a:p>
          <a:p>
            <a:pPr lvl="1" indent="-342900" algn="just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r>
              <a:rPr lang="ru-RU" kern="0" dirty="0" smtClean="0">
                <a:solidFill>
                  <a:sysClr val="windowText" lastClr="000000"/>
                </a:solidFill>
                <a:latin typeface="Arial" charset="0"/>
              </a:rPr>
              <a:t>Код может не быть специфичным для данной машины (в случае с интерпретатором)</a:t>
            </a:r>
          </a:p>
          <a:p>
            <a:pPr lvl="1" indent="-342900" algn="just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r>
              <a:rPr lang="ru-RU" kern="0" dirty="0" smtClean="0">
                <a:solidFill>
                  <a:sysClr val="windowText" lastClr="000000"/>
                </a:solidFill>
                <a:latin typeface="Arial" charset="0"/>
              </a:rPr>
              <a:t>Читать и отлаживать наиболее просто</a:t>
            </a:r>
          </a:p>
          <a:p>
            <a:pPr lvl="1" indent="-342900">
              <a:lnSpc>
                <a:spcPct val="95000"/>
              </a:lnSpc>
              <a:spcBef>
                <a:spcPct val="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/>
            </a:pPr>
            <a:endParaRPr lang="ru-RU" sz="3800" kern="0" dirty="0" smtClea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812" y="4800600"/>
            <a:ext cx="109997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Низкоуровневый язык программирования (язык программирования низкого уровня) — язык программирования, близкий к программированию непосредственно в машинных кодах используемого реального или виртуального (например,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Microsoft</a:t>
            </a:r>
            <a:r>
              <a:rPr lang="ru-RU" dirty="0"/>
              <a:t> .NET) процессора. Для обозначения машинных команд обычно применяется мнемоническое обозначение. Это позволяет запоминать команды не в виде последовательности двоичных нулей и единиц, а в виде осмысленных сокращений слов человеческого языка (обычно английских).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7805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010" y="1058544"/>
            <a:ext cx="1672590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b="0" spc="20" dirty="0">
                <a:latin typeface="Calibri Light"/>
                <a:cs typeface="Calibri Light"/>
              </a:rPr>
              <a:t>ООП</a:t>
            </a:r>
            <a:endParaRPr sz="395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949" y="1694739"/>
            <a:ext cx="869442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С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ж</a:t>
            </a:r>
            <a:r>
              <a:rPr sz="1800" b="0" spc="25" dirty="0">
                <a:latin typeface="Calibri Light"/>
                <a:cs typeface="Calibri Light"/>
              </a:rPr>
              <a:t>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dirty="0">
                <a:latin typeface="Calibri Light"/>
                <a:cs typeface="Calibri Light"/>
              </a:rPr>
              <a:t>и</a:t>
            </a:r>
            <a:r>
              <a:rPr sz="1800" b="0" spc="-80" dirty="0">
                <a:latin typeface="Calibri Light"/>
                <a:cs typeface="Calibri Light"/>
              </a:rPr>
              <a:t> </a:t>
            </a:r>
            <a:r>
              <a:rPr sz="1800" b="0" spc="35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п</a:t>
            </a:r>
            <a:r>
              <a:rPr sz="1800" b="0" spc="-35" dirty="0">
                <a:latin typeface="Calibri Light"/>
                <a:cs typeface="Calibri Light"/>
              </a:rPr>
              <a:t>р</a:t>
            </a:r>
            <a:r>
              <a:rPr sz="1800" b="0" spc="10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д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20" dirty="0">
                <a:latin typeface="Calibri Light"/>
                <a:cs typeface="Calibri Light"/>
              </a:rPr>
              <a:t>н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я:</a:t>
            </a:r>
            <a:endParaRPr sz="1800" dirty="0">
              <a:latin typeface="Calibri Light"/>
              <a:cs typeface="Calibri Light"/>
            </a:endParaRPr>
          </a:p>
          <a:p>
            <a:pPr marL="927100" marR="5080">
              <a:lnSpc>
                <a:spcPct val="100899"/>
              </a:lnSpc>
              <a:spcBef>
                <a:spcPts val="100"/>
              </a:spcBef>
            </a:pP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ОО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П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 им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ее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же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б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ее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ч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м 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р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ю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ю 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рию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,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,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ес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м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ря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эт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,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с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х</a:t>
            </a:r>
            <a:r>
              <a:rPr sz="1550" b="0" i="1" spc="-6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п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р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щ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17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ч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ё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г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б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щ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при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я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г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пр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я</a:t>
            </a:r>
            <a:r>
              <a:rPr sz="1550" b="0" i="1" spc="-6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й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х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ол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г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endParaRPr sz="155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5194" marR="368935">
              <a:lnSpc>
                <a:spcPct val="105400"/>
              </a:lnSpc>
            </a:pPr>
            <a:r>
              <a:rPr spc="10" dirty="0"/>
              <a:t>В </a:t>
            </a:r>
            <a:r>
              <a:rPr spc="15" dirty="0"/>
              <a:t>ц</a:t>
            </a:r>
            <a:r>
              <a:rPr spc="-30" dirty="0"/>
              <a:t>е</a:t>
            </a:r>
            <a:r>
              <a:rPr spc="15" dirty="0"/>
              <a:t>н</a:t>
            </a:r>
            <a:r>
              <a:rPr spc="5" dirty="0"/>
              <a:t>т</a:t>
            </a:r>
            <a:r>
              <a:rPr spc="20" dirty="0"/>
              <a:t>р</a:t>
            </a:r>
            <a:r>
              <a:rPr spc="5" dirty="0"/>
              <a:t>е</a:t>
            </a:r>
            <a:r>
              <a:rPr dirty="0"/>
              <a:t> </a:t>
            </a:r>
            <a:r>
              <a:rPr spc="-90" dirty="0"/>
              <a:t> </a:t>
            </a:r>
            <a:r>
              <a:rPr spc="45" dirty="0"/>
              <a:t>ОО</a:t>
            </a:r>
            <a:r>
              <a:rPr spc="10" dirty="0"/>
              <a:t>П</a:t>
            </a:r>
            <a:r>
              <a:rPr spc="-70" dirty="0"/>
              <a:t> </a:t>
            </a:r>
            <a:r>
              <a:rPr spc="15" dirty="0"/>
              <a:t>н</a:t>
            </a:r>
            <a:r>
              <a:rPr spc="-5" dirty="0"/>
              <a:t>а</a:t>
            </a:r>
            <a:r>
              <a:rPr spc="-30" dirty="0"/>
              <a:t>х</a:t>
            </a:r>
            <a:r>
              <a:rPr spc="20" dirty="0"/>
              <a:t>о</a:t>
            </a:r>
            <a:r>
              <a:rPr dirty="0"/>
              <a:t>д</a:t>
            </a:r>
            <a:r>
              <a:rPr spc="15" dirty="0"/>
              <a:t>и</a:t>
            </a:r>
            <a:r>
              <a:rPr spc="5" dirty="0"/>
              <a:t>т</a:t>
            </a:r>
            <a:r>
              <a:rPr spc="35" dirty="0"/>
              <a:t>с</a:t>
            </a:r>
            <a:r>
              <a:rPr spc="5" dirty="0"/>
              <a:t>я</a:t>
            </a:r>
            <a:r>
              <a:rPr spc="80" dirty="0"/>
              <a:t> </a:t>
            </a:r>
            <a:r>
              <a:rPr spc="25" dirty="0"/>
              <a:t>п</a:t>
            </a:r>
            <a:r>
              <a:rPr spc="20" dirty="0"/>
              <a:t>о</a:t>
            </a:r>
            <a:r>
              <a:rPr spc="15" dirty="0"/>
              <a:t>н</a:t>
            </a:r>
            <a:r>
              <a:rPr spc="5" dirty="0"/>
              <a:t>ят</a:t>
            </a:r>
            <a:r>
              <a:rPr spc="15" dirty="0"/>
              <a:t>и</a:t>
            </a:r>
            <a:r>
              <a:rPr spc="5" dirty="0"/>
              <a:t>е</a:t>
            </a:r>
            <a:r>
              <a:rPr spc="50" dirty="0"/>
              <a:t> </a:t>
            </a:r>
            <a:r>
              <a:rPr spc="20" dirty="0"/>
              <a:t>о</a:t>
            </a:r>
            <a:r>
              <a:rPr spc="10" dirty="0"/>
              <a:t>б</a:t>
            </a:r>
            <a:r>
              <a:rPr spc="20" dirty="0"/>
              <a:t>ъ</a:t>
            </a:r>
            <a:r>
              <a:rPr spc="-30" dirty="0"/>
              <a:t>е</a:t>
            </a:r>
            <a:r>
              <a:rPr spc="15" dirty="0"/>
              <a:t>к</a:t>
            </a:r>
            <a:r>
              <a:rPr spc="5" dirty="0"/>
              <a:t>т</a:t>
            </a:r>
            <a:r>
              <a:rPr spc="-10" dirty="0"/>
              <a:t>а</a:t>
            </a:r>
            <a:r>
              <a:rPr dirty="0"/>
              <a:t>. </a:t>
            </a:r>
            <a:r>
              <a:rPr spc="-70" dirty="0"/>
              <a:t> </a:t>
            </a:r>
            <a:r>
              <a:rPr spc="45" dirty="0"/>
              <a:t>О</a:t>
            </a:r>
            <a:r>
              <a:rPr spc="10" dirty="0"/>
              <a:t>б</a:t>
            </a:r>
            <a:r>
              <a:rPr spc="20" dirty="0"/>
              <a:t>ъ</a:t>
            </a:r>
            <a:r>
              <a:rPr spc="-30" dirty="0"/>
              <a:t>е</a:t>
            </a:r>
            <a:r>
              <a:rPr spc="15" dirty="0"/>
              <a:t>к</a:t>
            </a:r>
            <a:r>
              <a:rPr spc="5" dirty="0"/>
              <a:t>т</a:t>
            </a:r>
            <a:r>
              <a:rPr dirty="0"/>
              <a:t> </a:t>
            </a:r>
            <a:r>
              <a:rPr spc="-85" dirty="0"/>
              <a:t> </a:t>
            </a:r>
            <a:r>
              <a:rPr spc="15" dirty="0"/>
              <a:t>—</a:t>
            </a:r>
            <a:r>
              <a:rPr spc="25" dirty="0"/>
              <a:t> </a:t>
            </a:r>
            <a:r>
              <a:rPr spc="15" dirty="0"/>
              <a:t>э</a:t>
            </a:r>
            <a:r>
              <a:rPr spc="5" dirty="0"/>
              <a:t>то</a:t>
            </a:r>
            <a:r>
              <a:rPr spc="20" dirty="0"/>
              <a:t> </a:t>
            </a:r>
            <a:r>
              <a:rPr spc="40" dirty="0"/>
              <a:t>с</a:t>
            </a:r>
            <a:r>
              <a:rPr spc="20" dirty="0"/>
              <a:t>у</a:t>
            </a:r>
            <a:r>
              <a:rPr spc="-25" dirty="0"/>
              <a:t>щ</a:t>
            </a:r>
            <a:r>
              <a:rPr spc="15" dirty="0"/>
              <a:t>н</a:t>
            </a:r>
            <a:r>
              <a:rPr spc="20" dirty="0"/>
              <a:t>о</a:t>
            </a:r>
            <a:r>
              <a:rPr spc="40" dirty="0"/>
              <a:t>с</a:t>
            </a:r>
            <a:r>
              <a:rPr spc="5" dirty="0"/>
              <a:t>ть,</a:t>
            </a:r>
            <a:r>
              <a:rPr spc="-5" dirty="0"/>
              <a:t> </a:t>
            </a:r>
            <a:r>
              <a:rPr spc="15" dirty="0"/>
              <a:t>к</a:t>
            </a:r>
            <a:r>
              <a:rPr spc="20" dirty="0"/>
              <a:t>о</a:t>
            </a:r>
            <a:r>
              <a:rPr spc="5" dirty="0"/>
              <a:t>т</a:t>
            </a:r>
            <a:r>
              <a:rPr spc="15" dirty="0"/>
              <a:t>о</a:t>
            </a:r>
            <a:r>
              <a:rPr spc="20" dirty="0"/>
              <a:t>ро</a:t>
            </a:r>
            <a:r>
              <a:rPr spc="10" dirty="0"/>
              <a:t>й</a:t>
            </a:r>
            <a:r>
              <a:rPr spc="90" dirty="0"/>
              <a:t> </a:t>
            </a:r>
            <a:r>
              <a:rPr spc="40" dirty="0"/>
              <a:t>м</a:t>
            </a:r>
            <a:r>
              <a:rPr spc="20" dirty="0"/>
              <a:t>о</a:t>
            </a:r>
            <a:r>
              <a:rPr spc="35" dirty="0"/>
              <a:t>ж</a:t>
            </a:r>
            <a:r>
              <a:rPr spc="15" dirty="0"/>
              <a:t>н</a:t>
            </a:r>
            <a:r>
              <a:rPr spc="5" dirty="0"/>
              <a:t>о</a:t>
            </a:r>
            <a:r>
              <a:rPr spc="-50" dirty="0"/>
              <a:t> </a:t>
            </a:r>
            <a:r>
              <a:rPr spc="25" dirty="0"/>
              <a:t>п</a:t>
            </a:r>
            <a:r>
              <a:rPr spc="20" dirty="0"/>
              <a:t>о</a:t>
            </a:r>
            <a:r>
              <a:rPr spc="40" dirty="0"/>
              <a:t>с</a:t>
            </a:r>
            <a:r>
              <a:rPr spc="-20" dirty="0"/>
              <a:t>ы</a:t>
            </a:r>
            <a:r>
              <a:rPr spc="40" dirty="0"/>
              <a:t>л</a:t>
            </a:r>
            <a:r>
              <a:rPr spc="-5" dirty="0"/>
              <a:t>а</a:t>
            </a:r>
            <a:r>
              <a:rPr spc="5" dirty="0"/>
              <a:t>ть</a:t>
            </a:r>
            <a:r>
              <a:rPr spc="10" dirty="0"/>
              <a:t> </a:t>
            </a:r>
            <a:r>
              <a:rPr spc="40" dirty="0"/>
              <a:t>с</a:t>
            </a:r>
            <a:r>
              <a:rPr spc="20" dirty="0"/>
              <a:t>оо</a:t>
            </a:r>
            <a:r>
              <a:rPr spc="10" dirty="0"/>
              <a:t>б</a:t>
            </a:r>
            <a:r>
              <a:rPr spc="-25" dirty="0"/>
              <a:t>ще</a:t>
            </a:r>
            <a:r>
              <a:rPr spc="15" dirty="0"/>
              <a:t>ни</a:t>
            </a:r>
            <a:r>
              <a:rPr spc="5" dirty="0"/>
              <a:t>я</a:t>
            </a:r>
            <a:r>
              <a:rPr dirty="0"/>
              <a:t> </a:t>
            </a:r>
            <a:r>
              <a:rPr spc="-55" dirty="0"/>
              <a:t> </a:t>
            </a:r>
            <a:r>
              <a:rPr spc="10" dirty="0"/>
              <a:t>и</a:t>
            </a:r>
            <a:r>
              <a:rPr spc="15" dirty="0"/>
              <a:t> к</a:t>
            </a:r>
            <a:r>
              <a:rPr spc="20" dirty="0"/>
              <a:t>о</a:t>
            </a:r>
            <a:r>
              <a:rPr spc="5" dirty="0"/>
              <a:t>т</a:t>
            </a:r>
            <a:r>
              <a:rPr spc="15" dirty="0"/>
              <a:t>о</a:t>
            </a:r>
            <a:r>
              <a:rPr spc="20" dirty="0"/>
              <a:t>р</a:t>
            </a:r>
            <a:r>
              <a:rPr spc="-5" dirty="0"/>
              <a:t>а</a:t>
            </a:r>
            <a:r>
              <a:rPr spc="5" dirty="0"/>
              <a:t>я</a:t>
            </a:r>
            <a:r>
              <a:rPr spc="80" dirty="0"/>
              <a:t> </a:t>
            </a:r>
            <a:r>
              <a:rPr spc="40" dirty="0"/>
              <a:t>м</a:t>
            </a:r>
            <a:r>
              <a:rPr spc="20" dirty="0"/>
              <a:t>о</a:t>
            </a:r>
            <a:r>
              <a:rPr spc="35" dirty="0"/>
              <a:t>ж</a:t>
            </a:r>
            <a:r>
              <a:rPr spc="-30" dirty="0"/>
              <a:t>е</a:t>
            </a:r>
            <a:r>
              <a:rPr spc="5" dirty="0"/>
              <a:t>т </a:t>
            </a:r>
            <a:r>
              <a:rPr spc="15" dirty="0"/>
              <a:t>н</a:t>
            </a:r>
            <a:r>
              <a:rPr spc="5" dirty="0"/>
              <a:t>а</a:t>
            </a:r>
            <a:r>
              <a:rPr spc="75" dirty="0"/>
              <a:t> </a:t>
            </a:r>
            <a:r>
              <a:rPr spc="15" dirty="0"/>
              <a:t>ни</a:t>
            </a:r>
            <a:r>
              <a:rPr spc="5" dirty="0"/>
              <a:t>х</a:t>
            </a:r>
            <a:r>
              <a:rPr spc="-25" dirty="0"/>
              <a:t> </a:t>
            </a:r>
            <a:r>
              <a:rPr spc="20" dirty="0"/>
              <a:t>р</a:t>
            </a:r>
            <a:r>
              <a:rPr spc="-30" dirty="0"/>
              <a:t>е</a:t>
            </a:r>
            <a:r>
              <a:rPr spc="-5" dirty="0"/>
              <a:t>а</a:t>
            </a:r>
            <a:r>
              <a:rPr spc="-30" dirty="0"/>
              <a:t>г</a:t>
            </a:r>
            <a:r>
              <a:rPr spc="15" dirty="0"/>
              <a:t>и</a:t>
            </a:r>
            <a:r>
              <a:rPr spc="20" dirty="0"/>
              <a:t>ро</a:t>
            </a:r>
            <a:r>
              <a:rPr spc="-5" dirty="0"/>
              <a:t>ва</a:t>
            </a:r>
            <a:r>
              <a:rPr spc="5" dirty="0"/>
              <a:t>ть,</a:t>
            </a:r>
            <a:r>
              <a:rPr dirty="0"/>
              <a:t> </a:t>
            </a:r>
            <a:r>
              <a:rPr spc="5" dirty="0"/>
              <a:t> </a:t>
            </a:r>
            <a:r>
              <a:rPr spc="15" dirty="0"/>
              <a:t>и</a:t>
            </a:r>
            <a:r>
              <a:rPr spc="40" dirty="0"/>
              <a:t>с</a:t>
            </a:r>
            <a:r>
              <a:rPr spc="25" dirty="0"/>
              <a:t>п</a:t>
            </a:r>
            <a:r>
              <a:rPr spc="20" dirty="0"/>
              <a:t>о</a:t>
            </a:r>
            <a:r>
              <a:rPr spc="40" dirty="0"/>
              <a:t>л</a:t>
            </a:r>
            <a:r>
              <a:rPr spc="5" dirty="0"/>
              <a:t>ь</a:t>
            </a:r>
            <a:r>
              <a:rPr spc="-30" dirty="0"/>
              <a:t>з</a:t>
            </a:r>
            <a:r>
              <a:rPr spc="20" dirty="0"/>
              <a:t>у</a:t>
            </a:r>
            <a:r>
              <a:rPr spc="5" dirty="0"/>
              <a:t>я </a:t>
            </a:r>
            <a:r>
              <a:rPr spc="40" dirty="0"/>
              <a:t>с</a:t>
            </a:r>
            <a:r>
              <a:rPr spc="-5" dirty="0"/>
              <a:t>в</a:t>
            </a:r>
            <a:r>
              <a:rPr spc="20" dirty="0"/>
              <a:t>о</a:t>
            </a:r>
            <a:r>
              <a:rPr spc="10" dirty="0"/>
              <a:t>и</a:t>
            </a:r>
            <a:r>
              <a:rPr spc="15" dirty="0"/>
              <a:t> </a:t>
            </a:r>
            <a:r>
              <a:rPr spc="-5" dirty="0"/>
              <a:t>да</a:t>
            </a:r>
            <a:r>
              <a:rPr spc="15" dirty="0"/>
              <a:t>нн</a:t>
            </a:r>
            <a:r>
              <a:rPr spc="-20" dirty="0"/>
              <a:t>ы</a:t>
            </a:r>
            <a:r>
              <a:rPr spc="-30" dirty="0"/>
              <a:t>е</a:t>
            </a:r>
            <a:r>
              <a:rPr dirty="0"/>
              <a:t>. </a:t>
            </a:r>
            <a:r>
              <a:rPr spc="-70" dirty="0"/>
              <a:t> </a:t>
            </a:r>
            <a:r>
              <a:rPr spc="45" dirty="0"/>
              <a:t>О</a:t>
            </a:r>
            <a:r>
              <a:rPr spc="10" dirty="0"/>
              <a:t>б</a:t>
            </a:r>
            <a:r>
              <a:rPr spc="20" dirty="0"/>
              <a:t>ъ</a:t>
            </a:r>
            <a:r>
              <a:rPr spc="-30" dirty="0"/>
              <a:t>е</a:t>
            </a:r>
            <a:r>
              <a:rPr spc="15" dirty="0"/>
              <a:t>к</a:t>
            </a:r>
            <a:r>
              <a:rPr spc="5" dirty="0"/>
              <a:t>т</a:t>
            </a:r>
            <a:r>
              <a:rPr dirty="0"/>
              <a:t> </a:t>
            </a:r>
            <a:r>
              <a:rPr spc="-15" dirty="0"/>
              <a:t> </a:t>
            </a:r>
            <a:r>
              <a:rPr spc="15" dirty="0"/>
              <a:t>—</a:t>
            </a:r>
            <a:r>
              <a:rPr spc="30" dirty="0"/>
              <a:t> </a:t>
            </a:r>
            <a:r>
              <a:rPr spc="15" dirty="0"/>
              <a:t>э</a:t>
            </a:r>
            <a:r>
              <a:rPr spc="5" dirty="0"/>
              <a:t>то</a:t>
            </a:r>
            <a:r>
              <a:rPr dirty="0"/>
              <a:t> </a:t>
            </a:r>
            <a:r>
              <a:rPr spc="15" dirty="0"/>
              <a:t>эк</a:t>
            </a:r>
            <a:r>
              <a:rPr spc="-30" dirty="0"/>
              <a:t>зе</a:t>
            </a:r>
            <a:r>
              <a:rPr spc="40" dirty="0"/>
              <a:t>м</a:t>
            </a:r>
            <a:r>
              <a:rPr spc="25" dirty="0"/>
              <a:t>п</a:t>
            </a:r>
            <a:r>
              <a:rPr spc="40" dirty="0"/>
              <a:t>л</a:t>
            </a:r>
            <a:r>
              <a:rPr spc="5" dirty="0"/>
              <a:t>яр</a:t>
            </a:r>
            <a:r>
              <a:rPr spc="100" dirty="0"/>
              <a:t> </a:t>
            </a:r>
            <a:r>
              <a:rPr spc="15" dirty="0"/>
              <a:t>к</a:t>
            </a:r>
            <a:r>
              <a:rPr spc="40" dirty="0"/>
              <a:t>л</a:t>
            </a:r>
            <a:r>
              <a:rPr spc="-5" dirty="0"/>
              <a:t>а</a:t>
            </a:r>
            <a:r>
              <a:rPr spc="40" dirty="0"/>
              <a:t>сс</a:t>
            </a:r>
            <a:r>
              <a:rPr spc="-5" dirty="0"/>
              <a:t>а</a:t>
            </a:r>
            <a:r>
              <a:rPr dirty="0"/>
              <a:t>.</a:t>
            </a:r>
            <a:r>
              <a:rPr spc="-5" dirty="0"/>
              <a:t> Да</a:t>
            </a:r>
            <a:r>
              <a:rPr spc="15" dirty="0"/>
              <a:t>нн</a:t>
            </a:r>
            <a:r>
              <a:rPr spc="-20" dirty="0"/>
              <a:t>ы</a:t>
            </a:r>
            <a:r>
              <a:rPr spc="5" dirty="0"/>
              <a:t>е</a:t>
            </a:r>
            <a:r>
              <a:rPr dirty="0"/>
              <a:t> </a:t>
            </a:r>
            <a:r>
              <a:rPr spc="-90" dirty="0"/>
              <a:t> </a:t>
            </a:r>
            <a:r>
              <a:rPr spc="20" dirty="0"/>
              <a:t>о</a:t>
            </a:r>
            <a:r>
              <a:rPr spc="10" dirty="0"/>
              <a:t>б</a:t>
            </a:r>
            <a:r>
              <a:rPr spc="20" dirty="0"/>
              <a:t>ъ</a:t>
            </a:r>
            <a:r>
              <a:rPr spc="-30" dirty="0"/>
              <a:t>е</a:t>
            </a:r>
            <a:r>
              <a:rPr spc="15" dirty="0"/>
              <a:t>к</a:t>
            </a:r>
            <a:r>
              <a:rPr spc="5" dirty="0"/>
              <a:t>та</a:t>
            </a:r>
            <a:r>
              <a:rPr spc="70" dirty="0"/>
              <a:t> </a:t>
            </a:r>
            <a:r>
              <a:rPr spc="40" dirty="0"/>
              <a:t>с</a:t>
            </a:r>
            <a:r>
              <a:rPr spc="15" dirty="0"/>
              <a:t>к</a:t>
            </a:r>
            <a:r>
              <a:rPr spc="20" dirty="0"/>
              <a:t>р</a:t>
            </a:r>
            <a:r>
              <a:rPr spc="-20" dirty="0"/>
              <a:t>ы</a:t>
            </a:r>
            <a:r>
              <a:rPr spc="5" dirty="0"/>
              <a:t>ты</a:t>
            </a:r>
            <a:r>
              <a:rPr spc="55" dirty="0"/>
              <a:t> </a:t>
            </a:r>
            <a:r>
              <a:rPr spc="20" dirty="0"/>
              <a:t>о</a:t>
            </a:r>
            <a:r>
              <a:rPr spc="5" dirty="0"/>
              <a:t>т </a:t>
            </a:r>
            <a:r>
              <a:rPr spc="20" dirty="0"/>
              <a:t>о</a:t>
            </a:r>
            <a:r>
              <a:rPr spc="40" dirty="0"/>
              <a:t>с</a:t>
            </a:r>
            <a:r>
              <a:rPr spc="5" dirty="0"/>
              <a:t>т</a:t>
            </a:r>
            <a:r>
              <a:rPr spc="-10" dirty="0"/>
              <a:t>а</a:t>
            </a:r>
            <a:r>
              <a:rPr spc="40" dirty="0"/>
              <a:t>л</a:t>
            </a:r>
            <a:r>
              <a:rPr spc="5" dirty="0"/>
              <a:t>ь</a:t>
            </a:r>
            <a:r>
              <a:rPr spc="15" dirty="0"/>
              <a:t>н</a:t>
            </a:r>
            <a:r>
              <a:rPr spc="20" dirty="0"/>
              <a:t>о</a:t>
            </a:r>
            <a:r>
              <a:rPr spc="10" dirty="0"/>
              <a:t>й</a:t>
            </a:r>
            <a:r>
              <a:rPr spc="15" dirty="0"/>
              <a:t> </a:t>
            </a:r>
            <a:r>
              <a:rPr spc="25" dirty="0"/>
              <a:t>п</a:t>
            </a:r>
            <a:r>
              <a:rPr spc="20" dirty="0"/>
              <a:t>ро</a:t>
            </a:r>
            <a:r>
              <a:rPr spc="-30" dirty="0"/>
              <a:t>г</a:t>
            </a:r>
            <a:r>
              <a:rPr spc="20" dirty="0"/>
              <a:t>р</a:t>
            </a:r>
            <a:r>
              <a:rPr spc="-5" dirty="0"/>
              <a:t>а</a:t>
            </a:r>
            <a:r>
              <a:rPr spc="40" dirty="0"/>
              <a:t>мм</a:t>
            </a:r>
            <a:r>
              <a:rPr spc="-20" dirty="0"/>
              <a:t>ы</a:t>
            </a:r>
            <a:r>
              <a:rPr dirty="0"/>
              <a:t>.</a:t>
            </a:r>
            <a:r>
              <a:rPr spc="70" dirty="0"/>
              <a:t> </a:t>
            </a:r>
            <a:r>
              <a:rPr spc="10" dirty="0"/>
              <a:t>С</a:t>
            </a:r>
            <a:r>
              <a:rPr spc="20" dirty="0"/>
              <a:t>о</a:t>
            </a:r>
            <a:r>
              <a:rPr spc="15" dirty="0"/>
              <a:t>к</a:t>
            </a:r>
            <a:r>
              <a:rPr spc="20" dirty="0"/>
              <a:t>р</a:t>
            </a:r>
            <a:r>
              <a:rPr spc="-20" dirty="0"/>
              <a:t>ы</a:t>
            </a:r>
            <a:r>
              <a:rPr spc="5" dirty="0"/>
              <a:t>тие</a:t>
            </a:r>
            <a:r>
              <a:rPr dirty="0"/>
              <a:t> </a:t>
            </a:r>
            <a:r>
              <a:rPr spc="-90" dirty="0"/>
              <a:t> </a:t>
            </a:r>
            <a:r>
              <a:rPr spc="-5" dirty="0"/>
              <a:t>да</a:t>
            </a:r>
            <a:r>
              <a:rPr spc="15" dirty="0"/>
              <a:t>нн</a:t>
            </a:r>
            <a:r>
              <a:rPr spc="-20" dirty="0"/>
              <a:t>ы</a:t>
            </a:r>
            <a:r>
              <a:rPr spc="5" dirty="0"/>
              <a:t>х</a:t>
            </a:r>
            <a:r>
              <a:rPr spc="50" dirty="0"/>
              <a:t> </a:t>
            </a:r>
            <a:r>
              <a:rPr spc="15" dirty="0"/>
              <a:t>н</a:t>
            </a:r>
            <a:r>
              <a:rPr spc="-5" dirty="0"/>
              <a:t>а</a:t>
            </a:r>
            <a:r>
              <a:rPr spc="-30" dirty="0"/>
              <a:t>з</a:t>
            </a:r>
            <a:r>
              <a:rPr spc="-20" dirty="0"/>
              <a:t>ы</a:t>
            </a:r>
            <a:r>
              <a:rPr spc="-5" dirty="0"/>
              <a:t>ва</a:t>
            </a:r>
            <a:r>
              <a:rPr spc="-30" dirty="0"/>
              <a:t>е</a:t>
            </a:r>
            <a:r>
              <a:rPr spc="5" dirty="0"/>
              <a:t>т</a:t>
            </a:r>
            <a:r>
              <a:rPr spc="35" dirty="0"/>
              <a:t>с</a:t>
            </a:r>
            <a:r>
              <a:rPr spc="5" dirty="0"/>
              <a:t>я</a:t>
            </a:r>
            <a:r>
              <a:rPr dirty="0"/>
              <a:t> </a:t>
            </a:r>
            <a:r>
              <a:rPr spc="20" dirty="0"/>
              <a:t> </a:t>
            </a:r>
            <a:r>
              <a:rPr spc="15" dirty="0"/>
              <a:t>инк</a:t>
            </a:r>
            <a:r>
              <a:rPr spc="-5" dirty="0"/>
              <a:t>а</a:t>
            </a:r>
            <a:r>
              <a:rPr spc="25" dirty="0"/>
              <a:t>п</a:t>
            </a:r>
            <a:r>
              <a:rPr spc="40" dirty="0"/>
              <a:t>с</a:t>
            </a:r>
            <a:r>
              <a:rPr spc="20" dirty="0"/>
              <a:t>у</a:t>
            </a:r>
            <a:r>
              <a:rPr spc="40" dirty="0"/>
              <a:t>л</a:t>
            </a:r>
            <a:r>
              <a:rPr spc="5" dirty="0"/>
              <a:t>я</a:t>
            </a:r>
            <a:r>
              <a:rPr spc="15" dirty="0"/>
              <a:t>ци</a:t>
            </a:r>
            <a:r>
              <a:rPr spc="-30" dirty="0"/>
              <a:t>е</a:t>
            </a:r>
            <a:r>
              <a:rPr spc="15" dirty="0"/>
              <a:t>й</a:t>
            </a:r>
            <a:r>
              <a:rPr dirty="0"/>
              <a:t>.</a:t>
            </a:r>
          </a:p>
          <a:p>
            <a:pPr marL="912494"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925194">
              <a:lnSpc>
                <a:spcPct val="100000"/>
              </a:lnSpc>
            </a:pPr>
            <a:r>
              <a:rPr spc="5" dirty="0"/>
              <a:t>Н</a:t>
            </a:r>
            <a:r>
              <a:rPr spc="-5" dirty="0"/>
              <a:t>а</a:t>
            </a:r>
            <a:r>
              <a:rPr spc="40" dirty="0"/>
              <a:t>л</a:t>
            </a:r>
            <a:r>
              <a:rPr spc="15" dirty="0"/>
              <a:t>и</a:t>
            </a:r>
            <a:r>
              <a:rPr spc="5" dirty="0"/>
              <a:t>ч</a:t>
            </a:r>
            <a:r>
              <a:rPr spc="15" dirty="0"/>
              <a:t>и</a:t>
            </a:r>
            <a:r>
              <a:rPr spc="5" dirty="0"/>
              <a:t>е</a:t>
            </a:r>
            <a:r>
              <a:rPr spc="50" dirty="0"/>
              <a:t> </a:t>
            </a:r>
            <a:r>
              <a:rPr spc="15" dirty="0"/>
              <a:t>инк</a:t>
            </a:r>
            <a:r>
              <a:rPr spc="-5" dirty="0"/>
              <a:t>а</a:t>
            </a:r>
            <a:r>
              <a:rPr spc="25" dirty="0"/>
              <a:t>п</a:t>
            </a:r>
            <a:r>
              <a:rPr spc="40" dirty="0"/>
              <a:t>с</a:t>
            </a:r>
            <a:r>
              <a:rPr spc="20" dirty="0"/>
              <a:t>у</a:t>
            </a:r>
            <a:r>
              <a:rPr spc="40" dirty="0"/>
              <a:t>л</a:t>
            </a:r>
            <a:r>
              <a:rPr spc="5" dirty="0"/>
              <a:t>я</a:t>
            </a:r>
            <a:r>
              <a:rPr spc="15" dirty="0"/>
              <a:t>ци</a:t>
            </a:r>
            <a:r>
              <a:rPr spc="10" dirty="0"/>
              <a:t>и</a:t>
            </a:r>
            <a:r>
              <a:rPr spc="15" dirty="0"/>
              <a:t> </a:t>
            </a:r>
            <a:r>
              <a:rPr dirty="0"/>
              <a:t>д</a:t>
            </a:r>
            <a:r>
              <a:rPr spc="20" dirty="0"/>
              <a:t>о</a:t>
            </a:r>
            <a:r>
              <a:rPr spc="40" dirty="0"/>
              <a:t>с</a:t>
            </a:r>
            <a:r>
              <a:rPr spc="5" dirty="0"/>
              <a:t>т</a:t>
            </a:r>
            <a:r>
              <a:rPr spc="-10" dirty="0"/>
              <a:t>а</a:t>
            </a:r>
            <a:r>
              <a:rPr spc="5" dirty="0"/>
              <a:t>т</a:t>
            </a:r>
            <a:r>
              <a:rPr spc="15" dirty="0"/>
              <a:t>о</a:t>
            </a:r>
            <a:r>
              <a:rPr spc="5" dirty="0"/>
              <a:t>ч</a:t>
            </a:r>
            <a:r>
              <a:rPr spc="15" dirty="0"/>
              <a:t>н</a:t>
            </a:r>
            <a:r>
              <a:rPr spc="5" dirty="0"/>
              <a:t>о</a:t>
            </a:r>
            <a:r>
              <a:rPr spc="100" dirty="0"/>
              <a:t> </a:t>
            </a:r>
            <a:r>
              <a:rPr dirty="0"/>
              <a:t>д</a:t>
            </a:r>
            <a:r>
              <a:rPr spc="40" dirty="0"/>
              <a:t>л</a:t>
            </a:r>
            <a:r>
              <a:rPr spc="5" dirty="0"/>
              <a:t>я</a:t>
            </a:r>
            <a:r>
              <a:rPr spc="45" dirty="0"/>
              <a:t> </a:t>
            </a:r>
            <a:r>
              <a:rPr spc="20" dirty="0"/>
              <a:t>о</a:t>
            </a:r>
            <a:r>
              <a:rPr spc="10" dirty="0"/>
              <a:t>б</a:t>
            </a:r>
            <a:r>
              <a:rPr spc="20" dirty="0"/>
              <a:t>ъ</a:t>
            </a:r>
            <a:r>
              <a:rPr spc="-30" dirty="0"/>
              <a:t>е</a:t>
            </a:r>
            <a:r>
              <a:rPr spc="15" dirty="0"/>
              <a:t>к</a:t>
            </a:r>
            <a:r>
              <a:rPr spc="5" dirty="0"/>
              <a:t>т</a:t>
            </a:r>
            <a:r>
              <a:rPr spc="15" dirty="0"/>
              <a:t>н</a:t>
            </a:r>
            <a:r>
              <a:rPr spc="20" dirty="0"/>
              <a:t>о</a:t>
            </a:r>
            <a:r>
              <a:rPr spc="40" dirty="0"/>
              <a:t>с</a:t>
            </a:r>
            <a:r>
              <a:rPr spc="5" dirty="0"/>
              <a:t>ти</a:t>
            </a:r>
            <a:r>
              <a:rPr spc="100" dirty="0"/>
              <a:t> </a:t>
            </a:r>
            <a:r>
              <a:rPr spc="5" dirty="0"/>
              <a:t>я</a:t>
            </a:r>
            <a:r>
              <a:rPr spc="-30" dirty="0"/>
              <a:t>з</a:t>
            </a:r>
            <a:r>
              <a:rPr spc="-20" dirty="0"/>
              <a:t>ы</a:t>
            </a:r>
            <a:r>
              <a:rPr spc="15" dirty="0"/>
              <a:t>к</a:t>
            </a:r>
            <a:r>
              <a:rPr spc="5" dirty="0"/>
              <a:t>а</a:t>
            </a:r>
            <a:r>
              <a:rPr dirty="0"/>
              <a:t> </a:t>
            </a:r>
            <a:r>
              <a:rPr spc="-65" dirty="0"/>
              <a:t> </a:t>
            </a:r>
            <a:r>
              <a:rPr spc="25" dirty="0"/>
              <a:t>п</a:t>
            </a:r>
            <a:r>
              <a:rPr spc="20" dirty="0"/>
              <a:t>ро</a:t>
            </a:r>
            <a:r>
              <a:rPr spc="-30" dirty="0"/>
              <a:t>г</a:t>
            </a:r>
            <a:r>
              <a:rPr spc="20" dirty="0"/>
              <a:t>р</a:t>
            </a:r>
            <a:r>
              <a:rPr spc="-5" dirty="0"/>
              <a:t>а</a:t>
            </a:r>
            <a:r>
              <a:rPr spc="40" dirty="0"/>
              <a:t>мм</a:t>
            </a:r>
            <a:r>
              <a:rPr spc="15" dirty="0"/>
              <a:t>и</a:t>
            </a:r>
            <a:r>
              <a:rPr spc="20" dirty="0"/>
              <a:t>ро</a:t>
            </a:r>
            <a:r>
              <a:rPr spc="-5" dirty="0"/>
              <a:t>ва</a:t>
            </a:r>
            <a:r>
              <a:rPr spc="15" dirty="0"/>
              <a:t>ни</a:t>
            </a:r>
            <a:r>
              <a:rPr spc="5" dirty="0"/>
              <a:t>я,</a:t>
            </a:r>
            <a:r>
              <a:rPr dirty="0"/>
              <a:t> </a:t>
            </a:r>
            <a:r>
              <a:rPr spc="-70" dirty="0"/>
              <a:t> </a:t>
            </a:r>
            <a:r>
              <a:rPr spc="15" dirty="0"/>
              <a:t>н</a:t>
            </a:r>
            <a:r>
              <a:rPr spc="5" dirty="0"/>
              <a:t>о</a:t>
            </a:r>
            <a:r>
              <a:rPr spc="25" dirty="0"/>
              <a:t> </a:t>
            </a:r>
            <a:r>
              <a:rPr spc="-25" dirty="0"/>
              <a:t>ещ</a:t>
            </a:r>
            <a:r>
              <a:rPr spc="5" dirty="0"/>
              <a:t>ё</a:t>
            </a:r>
            <a:r>
              <a:rPr dirty="0"/>
              <a:t> </a:t>
            </a:r>
            <a:r>
              <a:rPr spc="-90" dirty="0"/>
              <a:t> </a:t>
            </a:r>
            <a:r>
              <a:rPr spc="15" dirty="0"/>
              <a:t>н</a:t>
            </a:r>
            <a:r>
              <a:rPr spc="5" dirty="0"/>
              <a:t>е</a:t>
            </a:r>
            <a:r>
              <a:rPr spc="50" dirty="0"/>
              <a:t> </a:t>
            </a:r>
            <a:r>
              <a:rPr spc="20" dirty="0"/>
              <a:t>о</a:t>
            </a:r>
            <a:r>
              <a:rPr spc="-30" dirty="0"/>
              <a:t>з</a:t>
            </a:r>
            <a:r>
              <a:rPr spc="15" dirty="0"/>
              <a:t>н</a:t>
            </a:r>
            <a:r>
              <a:rPr spc="-5" dirty="0"/>
              <a:t>а</a:t>
            </a:r>
            <a:r>
              <a:rPr spc="5" dirty="0"/>
              <a:t>ч</a:t>
            </a:r>
            <a:r>
              <a:rPr spc="-5" dirty="0"/>
              <a:t>а</a:t>
            </a:r>
            <a:r>
              <a:rPr spc="-30" dirty="0"/>
              <a:t>е</a:t>
            </a:r>
            <a:r>
              <a:rPr spc="5" dirty="0"/>
              <a:t>т</a:t>
            </a:r>
            <a:r>
              <a:rPr dirty="0"/>
              <a:t> </a:t>
            </a:r>
            <a:r>
              <a:rPr spc="-60" dirty="0"/>
              <a:t> </a:t>
            </a:r>
            <a:r>
              <a:rPr spc="-30" dirty="0"/>
              <a:t>ег</a:t>
            </a:r>
            <a:r>
              <a:rPr spc="5" dirty="0"/>
              <a:t>о</a:t>
            </a:r>
            <a:r>
              <a:rPr spc="100" dirty="0"/>
              <a:t> </a:t>
            </a:r>
            <a:r>
              <a:rPr spc="20" dirty="0"/>
              <a:t>о</a:t>
            </a:r>
            <a:r>
              <a:rPr spc="10" dirty="0"/>
              <a:t>б</a:t>
            </a:r>
            <a:r>
              <a:rPr spc="20" dirty="0"/>
              <a:t>ъ</a:t>
            </a:r>
            <a:r>
              <a:rPr spc="-30" dirty="0"/>
              <a:t>е</a:t>
            </a:r>
            <a:r>
              <a:rPr spc="15" dirty="0"/>
              <a:t>к</a:t>
            </a:r>
            <a:r>
              <a:rPr spc="5" dirty="0"/>
              <a:t>т</a:t>
            </a:r>
            <a:r>
              <a:rPr spc="15" dirty="0"/>
              <a:t>н</a:t>
            </a:r>
            <a:r>
              <a:rPr spc="20" dirty="0"/>
              <a:t>о</a:t>
            </a:r>
            <a:r>
              <a:rPr spc="10" dirty="0"/>
              <a:t>й</a:t>
            </a:r>
            <a:r>
              <a:rPr spc="90" dirty="0"/>
              <a:t> </a:t>
            </a:r>
            <a:r>
              <a:rPr spc="20" dirty="0"/>
              <a:t>ор</a:t>
            </a:r>
            <a:r>
              <a:rPr spc="15" dirty="0"/>
              <a:t>и</a:t>
            </a:r>
            <a:r>
              <a:rPr spc="-30" dirty="0"/>
              <a:t>е</a:t>
            </a:r>
            <a:r>
              <a:rPr spc="15" dirty="0"/>
              <a:t>н</a:t>
            </a:r>
            <a:r>
              <a:rPr spc="5" dirty="0"/>
              <a:t>ти</a:t>
            </a:r>
            <a:r>
              <a:rPr spc="20" dirty="0"/>
              <a:t>ро</a:t>
            </a:r>
            <a:r>
              <a:rPr spc="-5" dirty="0"/>
              <a:t>ва</a:t>
            </a:r>
            <a:r>
              <a:rPr spc="15" dirty="0"/>
              <a:t>нн</a:t>
            </a:r>
            <a:r>
              <a:rPr spc="20" dirty="0"/>
              <a:t>о</a:t>
            </a:r>
            <a:r>
              <a:rPr spc="40" dirty="0"/>
              <a:t>с</a:t>
            </a:r>
            <a:r>
              <a:rPr spc="5" dirty="0"/>
              <a:t>ти</a:t>
            </a:r>
            <a:r>
              <a:rPr dirty="0"/>
              <a:t> </a:t>
            </a:r>
            <a:r>
              <a:rPr spc="25" dirty="0"/>
              <a:t> </a:t>
            </a:r>
            <a:r>
              <a:rPr spc="15" dirty="0"/>
              <a:t>—</a:t>
            </a:r>
            <a:r>
              <a:rPr spc="25" dirty="0"/>
              <a:t> </a:t>
            </a:r>
            <a:r>
              <a:rPr dirty="0"/>
              <a:t>д</a:t>
            </a:r>
            <a:r>
              <a:rPr spc="40" dirty="0"/>
              <a:t>л</a:t>
            </a:r>
            <a:r>
              <a:rPr spc="5" dirty="0"/>
              <a:t>я </a:t>
            </a:r>
            <a:r>
              <a:rPr spc="15" dirty="0"/>
              <a:t>э</a:t>
            </a:r>
            <a:r>
              <a:rPr spc="5" dirty="0"/>
              <a:t>т</a:t>
            </a:r>
            <a:r>
              <a:rPr spc="15" dirty="0"/>
              <a:t>о</a:t>
            </a:r>
            <a:r>
              <a:rPr spc="-30" dirty="0"/>
              <a:t>г</a:t>
            </a:r>
            <a:r>
              <a:rPr spc="5" dirty="0"/>
              <a:t>о</a:t>
            </a:r>
            <a:r>
              <a:rPr spc="100" dirty="0"/>
              <a:t> </a:t>
            </a:r>
            <a:r>
              <a:rPr spc="5" dirty="0"/>
              <a:t>т</a:t>
            </a:r>
            <a:r>
              <a:rPr spc="20" dirty="0"/>
              <a:t>р</a:t>
            </a:r>
            <a:r>
              <a:rPr spc="-30" dirty="0"/>
              <a:t>е</a:t>
            </a:r>
            <a:r>
              <a:rPr spc="10" dirty="0"/>
              <a:t>б</a:t>
            </a:r>
            <a:r>
              <a:rPr spc="20" dirty="0"/>
              <a:t>у</a:t>
            </a:r>
            <a:r>
              <a:rPr spc="-30" dirty="0"/>
              <a:t>е</a:t>
            </a:r>
            <a:r>
              <a:rPr spc="5" dirty="0"/>
              <a:t>т</a:t>
            </a:r>
            <a:r>
              <a:rPr spc="35" dirty="0"/>
              <a:t>с</a:t>
            </a:r>
            <a:r>
              <a:rPr spc="5" dirty="0"/>
              <a:t>я</a:t>
            </a:r>
            <a:r>
              <a:rPr spc="80" dirty="0"/>
              <a:t> </a:t>
            </a:r>
            <a:r>
              <a:rPr spc="15" dirty="0"/>
              <a:t>н</a:t>
            </a:r>
            <a:r>
              <a:rPr spc="-5" dirty="0"/>
              <a:t>а</a:t>
            </a:r>
            <a:r>
              <a:rPr spc="40" dirty="0"/>
              <a:t>л</a:t>
            </a:r>
            <a:r>
              <a:rPr spc="15" dirty="0"/>
              <a:t>и</a:t>
            </a:r>
            <a:r>
              <a:rPr spc="5" dirty="0"/>
              <a:t>ч</a:t>
            </a:r>
            <a:r>
              <a:rPr spc="15" dirty="0"/>
              <a:t>и</a:t>
            </a:r>
            <a:r>
              <a:rPr spc="5" dirty="0"/>
              <a:t>е</a:t>
            </a:r>
            <a:r>
              <a:rPr dirty="0"/>
              <a:t> </a:t>
            </a:r>
            <a:r>
              <a:rPr spc="-90" dirty="0"/>
              <a:t> </a:t>
            </a:r>
            <a:r>
              <a:rPr spc="15" dirty="0"/>
              <a:t>н</a:t>
            </a:r>
            <a:r>
              <a:rPr spc="-5" dirty="0"/>
              <a:t>а</a:t>
            </a:r>
            <a:r>
              <a:rPr spc="40" dirty="0"/>
              <a:t>сл</a:t>
            </a:r>
            <a:r>
              <a:rPr spc="-30" dirty="0"/>
              <a:t>е</a:t>
            </a:r>
            <a:r>
              <a:rPr dirty="0"/>
              <a:t>д</a:t>
            </a:r>
            <a:r>
              <a:rPr spc="20" dirty="0"/>
              <a:t>о</a:t>
            </a:r>
            <a:r>
              <a:rPr spc="-5" dirty="0"/>
              <a:t>ва</a:t>
            </a:r>
            <a:r>
              <a:rPr spc="15" dirty="0"/>
              <a:t>ни</a:t>
            </a:r>
            <a:r>
              <a:rPr spc="5" dirty="0"/>
              <a:t>я.</a:t>
            </a:r>
          </a:p>
          <a:p>
            <a:pPr marL="912494"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925194" marR="104775">
              <a:lnSpc>
                <a:spcPct val="105500"/>
              </a:lnSpc>
            </a:pPr>
            <a:r>
              <a:rPr spc="5" dirty="0"/>
              <a:t>Но</a:t>
            </a:r>
            <a:r>
              <a:rPr spc="20" dirty="0"/>
              <a:t> </a:t>
            </a:r>
            <a:r>
              <a:rPr dirty="0"/>
              <a:t>д</a:t>
            </a:r>
            <a:r>
              <a:rPr spc="-10" dirty="0"/>
              <a:t>а</a:t>
            </a:r>
            <a:r>
              <a:rPr spc="35" dirty="0"/>
              <a:t>ж</a:t>
            </a:r>
            <a:r>
              <a:rPr spc="5" dirty="0"/>
              <a:t>е</a:t>
            </a:r>
            <a:r>
              <a:rPr spc="50" dirty="0"/>
              <a:t> </a:t>
            </a:r>
            <a:r>
              <a:rPr spc="15" dirty="0"/>
              <a:t>н</a:t>
            </a:r>
            <a:r>
              <a:rPr spc="-10" dirty="0"/>
              <a:t>а</a:t>
            </a:r>
            <a:r>
              <a:rPr spc="35" dirty="0"/>
              <a:t>л</a:t>
            </a:r>
            <a:r>
              <a:rPr spc="5" dirty="0"/>
              <a:t>ич</a:t>
            </a:r>
            <a:r>
              <a:rPr spc="15" dirty="0"/>
              <a:t>и</a:t>
            </a:r>
            <a:r>
              <a:rPr spc="5" dirty="0"/>
              <a:t>е</a:t>
            </a:r>
            <a:r>
              <a:rPr dirty="0"/>
              <a:t> </a:t>
            </a:r>
            <a:r>
              <a:rPr spc="-90" dirty="0"/>
              <a:t> </a:t>
            </a:r>
            <a:r>
              <a:rPr spc="10" dirty="0"/>
              <a:t>и</a:t>
            </a:r>
            <a:r>
              <a:rPr spc="15" dirty="0"/>
              <a:t>нк</a:t>
            </a:r>
            <a:r>
              <a:rPr spc="-10" dirty="0"/>
              <a:t>а</a:t>
            </a:r>
            <a:r>
              <a:rPr spc="25" dirty="0"/>
              <a:t>п</a:t>
            </a:r>
            <a:r>
              <a:rPr spc="35" dirty="0"/>
              <a:t>с</a:t>
            </a:r>
            <a:r>
              <a:rPr spc="20" dirty="0"/>
              <a:t>у</a:t>
            </a:r>
            <a:r>
              <a:rPr spc="35" dirty="0"/>
              <a:t>л</a:t>
            </a:r>
            <a:r>
              <a:rPr spc="5" dirty="0"/>
              <a:t>яции</a:t>
            </a:r>
            <a:r>
              <a:rPr spc="10" dirty="0"/>
              <a:t> и </a:t>
            </a:r>
            <a:r>
              <a:rPr spc="15" dirty="0"/>
              <a:t>н</a:t>
            </a:r>
            <a:r>
              <a:rPr spc="-10" dirty="0"/>
              <a:t>а</a:t>
            </a:r>
            <a:r>
              <a:rPr spc="35" dirty="0"/>
              <a:t>сл</a:t>
            </a:r>
            <a:r>
              <a:rPr spc="-30" dirty="0"/>
              <a:t>е</a:t>
            </a:r>
            <a:r>
              <a:rPr dirty="0"/>
              <a:t>д</a:t>
            </a:r>
            <a:r>
              <a:rPr spc="15" dirty="0"/>
              <a:t>о</a:t>
            </a:r>
            <a:r>
              <a:rPr spc="-10" dirty="0"/>
              <a:t>ва</a:t>
            </a:r>
            <a:r>
              <a:rPr spc="15" dirty="0"/>
              <a:t>н</a:t>
            </a:r>
            <a:r>
              <a:rPr spc="5" dirty="0"/>
              <a:t>ия</a:t>
            </a:r>
            <a:r>
              <a:rPr spc="80" dirty="0"/>
              <a:t> </a:t>
            </a:r>
            <a:r>
              <a:rPr spc="15" dirty="0"/>
              <a:t>н</a:t>
            </a:r>
            <a:r>
              <a:rPr spc="5" dirty="0"/>
              <a:t>е</a:t>
            </a:r>
            <a:r>
              <a:rPr spc="50" dirty="0"/>
              <a:t> </a:t>
            </a:r>
            <a:r>
              <a:rPr dirty="0"/>
              <a:t>д</a:t>
            </a:r>
            <a:r>
              <a:rPr spc="-30" dirty="0"/>
              <a:t>е</a:t>
            </a:r>
            <a:r>
              <a:rPr spc="35" dirty="0"/>
              <a:t>л</a:t>
            </a:r>
            <a:r>
              <a:rPr spc="-10" dirty="0"/>
              <a:t>а</a:t>
            </a:r>
            <a:r>
              <a:rPr spc="-30" dirty="0"/>
              <a:t>е</a:t>
            </a:r>
            <a:r>
              <a:rPr spc="5" dirty="0"/>
              <a:t>т</a:t>
            </a:r>
            <a:r>
              <a:rPr dirty="0"/>
              <a:t> </a:t>
            </a:r>
            <a:r>
              <a:rPr spc="-60" dirty="0"/>
              <a:t> </a:t>
            </a:r>
            <a:r>
              <a:rPr spc="5" dirty="0"/>
              <a:t>я</a:t>
            </a:r>
            <a:r>
              <a:rPr spc="-35" dirty="0"/>
              <a:t>з</a:t>
            </a:r>
            <a:r>
              <a:rPr spc="-20" dirty="0"/>
              <a:t>ы</a:t>
            </a:r>
            <a:r>
              <a:rPr spc="5" dirty="0"/>
              <a:t>к</a:t>
            </a:r>
            <a:r>
              <a:rPr spc="95" dirty="0"/>
              <a:t> </a:t>
            </a:r>
            <a:r>
              <a:rPr spc="25" dirty="0"/>
              <a:t>п</a:t>
            </a:r>
            <a:r>
              <a:rPr spc="20" dirty="0"/>
              <a:t>р</a:t>
            </a:r>
            <a:r>
              <a:rPr spc="15" dirty="0"/>
              <a:t>о</a:t>
            </a:r>
            <a:r>
              <a:rPr spc="-30" dirty="0"/>
              <a:t>г</a:t>
            </a:r>
            <a:r>
              <a:rPr spc="20" dirty="0"/>
              <a:t>р</a:t>
            </a:r>
            <a:r>
              <a:rPr spc="-10" dirty="0"/>
              <a:t>а</a:t>
            </a:r>
            <a:r>
              <a:rPr spc="40" dirty="0"/>
              <a:t>мм</a:t>
            </a:r>
            <a:r>
              <a:rPr spc="10" dirty="0"/>
              <a:t>и</a:t>
            </a:r>
            <a:r>
              <a:rPr spc="20" dirty="0"/>
              <a:t>р</a:t>
            </a:r>
            <a:r>
              <a:rPr spc="15" dirty="0"/>
              <a:t>о</a:t>
            </a:r>
            <a:r>
              <a:rPr spc="-10" dirty="0"/>
              <a:t>ва</a:t>
            </a:r>
            <a:r>
              <a:rPr spc="15" dirty="0"/>
              <a:t>н</a:t>
            </a:r>
            <a:r>
              <a:rPr spc="5" dirty="0"/>
              <a:t>ия</a:t>
            </a:r>
            <a:r>
              <a:rPr dirty="0"/>
              <a:t> </a:t>
            </a:r>
            <a:r>
              <a:rPr spc="-60" dirty="0"/>
              <a:t> </a:t>
            </a:r>
            <a:r>
              <a:rPr spc="5" dirty="0"/>
              <a:t>в</a:t>
            </a:r>
            <a:r>
              <a:rPr spc="-5" dirty="0"/>
              <a:t> </a:t>
            </a:r>
            <a:r>
              <a:rPr spc="25" dirty="0"/>
              <a:t>п</a:t>
            </a:r>
            <a:r>
              <a:rPr spc="15" dirty="0"/>
              <a:t>о</a:t>
            </a:r>
            <a:r>
              <a:rPr spc="35" dirty="0"/>
              <a:t>л</a:t>
            </a:r>
            <a:r>
              <a:rPr spc="15" dirty="0"/>
              <a:t>но</a:t>
            </a:r>
            <a:r>
              <a:rPr spc="10" dirty="0"/>
              <a:t>й </a:t>
            </a:r>
            <a:r>
              <a:rPr spc="40" dirty="0"/>
              <a:t>м</a:t>
            </a:r>
            <a:r>
              <a:rPr spc="-30" dirty="0"/>
              <a:t>е</a:t>
            </a:r>
            <a:r>
              <a:rPr spc="20" dirty="0"/>
              <a:t>р</a:t>
            </a:r>
            <a:r>
              <a:rPr spc="5" dirty="0"/>
              <a:t>е</a:t>
            </a:r>
            <a:r>
              <a:rPr spc="50" dirty="0"/>
              <a:t> </a:t>
            </a:r>
            <a:r>
              <a:rPr spc="15" dirty="0"/>
              <a:t>о</a:t>
            </a:r>
            <a:r>
              <a:rPr spc="10" dirty="0"/>
              <a:t>б</a:t>
            </a:r>
            <a:r>
              <a:rPr spc="20" dirty="0"/>
              <a:t>ъ</a:t>
            </a:r>
            <a:r>
              <a:rPr spc="-30" dirty="0"/>
              <a:t>е</a:t>
            </a:r>
            <a:r>
              <a:rPr spc="15" dirty="0"/>
              <a:t>к</a:t>
            </a:r>
            <a:r>
              <a:rPr spc="5" dirty="0"/>
              <a:t>тн</a:t>
            </a:r>
            <a:r>
              <a:rPr spc="-20" dirty="0"/>
              <a:t>ы</a:t>
            </a:r>
            <a:r>
              <a:rPr spc="10" dirty="0"/>
              <a:t>м</a:t>
            </a:r>
            <a:r>
              <a:rPr dirty="0"/>
              <a:t> </a:t>
            </a:r>
            <a:r>
              <a:rPr spc="-100" dirty="0"/>
              <a:t> </a:t>
            </a:r>
            <a:r>
              <a:rPr spc="5" dirty="0"/>
              <a:t>с</a:t>
            </a:r>
            <a:r>
              <a:rPr spc="40" dirty="0"/>
              <a:t> </a:t>
            </a:r>
            <a:r>
              <a:rPr spc="5" dirty="0"/>
              <a:t>т</a:t>
            </a:r>
            <a:r>
              <a:rPr spc="15" dirty="0"/>
              <a:t>о</a:t>
            </a:r>
            <a:r>
              <a:rPr spc="5" dirty="0"/>
              <a:t>ч</a:t>
            </a:r>
            <a:r>
              <a:rPr spc="15" dirty="0"/>
              <a:t>к</a:t>
            </a:r>
            <a:r>
              <a:rPr spc="10" dirty="0"/>
              <a:t>и </a:t>
            </a:r>
            <a:r>
              <a:rPr spc="-35" dirty="0"/>
              <a:t>з</a:t>
            </a:r>
            <a:r>
              <a:rPr spc="20" dirty="0"/>
              <a:t>р</a:t>
            </a:r>
            <a:r>
              <a:rPr spc="-30" dirty="0"/>
              <a:t>е</a:t>
            </a:r>
            <a:r>
              <a:rPr spc="15" dirty="0"/>
              <a:t>н</a:t>
            </a:r>
            <a:r>
              <a:rPr spc="5" dirty="0"/>
              <a:t>ия</a:t>
            </a:r>
            <a:r>
              <a:rPr dirty="0"/>
              <a:t> </a:t>
            </a:r>
            <a:r>
              <a:rPr spc="-60" dirty="0"/>
              <a:t> </a:t>
            </a:r>
            <a:r>
              <a:rPr spc="45" dirty="0"/>
              <a:t>ОО</a:t>
            </a:r>
            <a:r>
              <a:rPr spc="5" dirty="0"/>
              <a:t>П</a:t>
            </a:r>
            <a:r>
              <a:rPr dirty="0"/>
              <a:t>.</a:t>
            </a:r>
            <a:r>
              <a:rPr spc="-10" dirty="0"/>
              <a:t> </a:t>
            </a:r>
            <a:r>
              <a:rPr spc="45" dirty="0"/>
              <a:t>О</a:t>
            </a:r>
            <a:r>
              <a:rPr spc="35" dirty="0"/>
              <a:t>с</a:t>
            </a:r>
            <a:r>
              <a:rPr spc="15" dirty="0"/>
              <a:t>но</a:t>
            </a:r>
            <a:r>
              <a:rPr spc="5" dirty="0"/>
              <a:t>в</a:t>
            </a:r>
            <a:r>
              <a:rPr spc="-90" dirty="0"/>
              <a:t> </a:t>
            </a:r>
            <a:r>
              <a:rPr spc="15" dirty="0"/>
              <a:t>н</a:t>
            </a:r>
            <a:r>
              <a:rPr spc="-15" dirty="0"/>
              <a:t>ы</a:t>
            </a:r>
            <a:r>
              <a:rPr spc="5" dirty="0"/>
              <a:t>е</a:t>
            </a:r>
            <a:r>
              <a:rPr spc="50" dirty="0"/>
              <a:t> </a:t>
            </a:r>
            <a:r>
              <a:rPr spc="25" dirty="0"/>
              <a:t>п</a:t>
            </a:r>
            <a:r>
              <a:rPr spc="20" dirty="0"/>
              <a:t>р</a:t>
            </a:r>
            <a:r>
              <a:rPr spc="-30" dirty="0"/>
              <a:t>е</a:t>
            </a:r>
            <a:r>
              <a:rPr spc="10" dirty="0"/>
              <a:t>и</a:t>
            </a:r>
            <a:r>
              <a:rPr spc="40" dirty="0"/>
              <a:t>м</a:t>
            </a:r>
            <a:r>
              <a:rPr spc="20" dirty="0"/>
              <a:t>у</a:t>
            </a:r>
            <a:r>
              <a:rPr spc="-25" dirty="0"/>
              <a:t>ще</a:t>
            </a:r>
            <a:r>
              <a:rPr spc="35" dirty="0"/>
              <a:t>с</a:t>
            </a:r>
            <a:r>
              <a:rPr spc="5" dirty="0"/>
              <a:t>т</a:t>
            </a:r>
            <a:r>
              <a:rPr spc="-10" dirty="0"/>
              <a:t>в</a:t>
            </a:r>
            <a:r>
              <a:rPr spc="5" dirty="0"/>
              <a:t>а</a:t>
            </a:r>
            <a:r>
              <a:rPr dirty="0"/>
              <a:t> </a:t>
            </a:r>
            <a:r>
              <a:rPr spc="-70" dirty="0"/>
              <a:t> </a:t>
            </a:r>
            <a:r>
              <a:rPr spc="45" dirty="0"/>
              <a:t>ОО</a:t>
            </a:r>
            <a:r>
              <a:rPr spc="10" dirty="0"/>
              <a:t>П</a:t>
            </a:r>
            <a:r>
              <a:rPr spc="-70" dirty="0"/>
              <a:t> </a:t>
            </a:r>
            <a:r>
              <a:rPr spc="25" dirty="0"/>
              <a:t>п</a:t>
            </a:r>
            <a:r>
              <a:rPr spc="20" dirty="0"/>
              <a:t>р</a:t>
            </a:r>
            <a:r>
              <a:rPr spc="15" dirty="0"/>
              <a:t>о</a:t>
            </a:r>
            <a:r>
              <a:rPr spc="5" dirty="0"/>
              <a:t>я</a:t>
            </a:r>
            <a:r>
              <a:rPr spc="-10" dirty="0"/>
              <a:t>в</a:t>
            </a:r>
            <a:r>
              <a:rPr spc="35" dirty="0"/>
              <a:t>л</a:t>
            </a:r>
            <a:r>
              <a:rPr spc="5" dirty="0"/>
              <a:t>я</a:t>
            </a:r>
            <a:r>
              <a:rPr spc="-5" dirty="0"/>
              <a:t>ю</a:t>
            </a:r>
            <a:r>
              <a:rPr spc="5" dirty="0"/>
              <a:t>т</a:t>
            </a:r>
            <a:r>
              <a:rPr spc="35" dirty="0"/>
              <a:t>с</a:t>
            </a:r>
            <a:r>
              <a:rPr spc="5" dirty="0"/>
              <a:t>я</a:t>
            </a:r>
            <a:r>
              <a:rPr spc="80" dirty="0"/>
              <a:t> </a:t>
            </a:r>
            <a:r>
              <a:rPr spc="5" dirty="0"/>
              <a:t>т</a:t>
            </a:r>
            <a:r>
              <a:rPr spc="15" dirty="0"/>
              <a:t>о</a:t>
            </a:r>
            <a:r>
              <a:rPr spc="35" dirty="0"/>
              <a:t>л</a:t>
            </a:r>
            <a:r>
              <a:rPr spc="5" dirty="0"/>
              <a:t>ь</a:t>
            </a:r>
            <a:r>
              <a:rPr spc="15" dirty="0"/>
              <a:t>к</a:t>
            </a:r>
            <a:r>
              <a:rPr spc="5" dirty="0"/>
              <a:t>о</a:t>
            </a:r>
            <a:r>
              <a:rPr spc="20" dirty="0"/>
              <a:t> </a:t>
            </a:r>
            <a:r>
              <a:rPr spc="5" dirty="0"/>
              <a:t>в т</a:t>
            </a:r>
            <a:r>
              <a:rPr spc="15" dirty="0"/>
              <a:t>о</a:t>
            </a:r>
            <a:r>
              <a:rPr spc="10" dirty="0"/>
              <a:t>м</a:t>
            </a:r>
            <a:r>
              <a:rPr spc="40" dirty="0"/>
              <a:t> сл</a:t>
            </a:r>
            <a:r>
              <a:rPr spc="20" dirty="0"/>
              <a:t>у</a:t>
            </a:r>
            <a:r>
              <a:rPr spc="5" dirty="0"/>
              <a:t>ч</a:t>
            </a:r>
            <a:r>
              <a:rPr spc="-5" dirty="0"/>
              <a:t>а</a:t>
            </a:r>
            <a:r>
              <a:rPr spc="-30" dirty="0"/>
              <a:t>е</a:t>
            </a:r>
            <a:r>
              <a:rPr dirty="0"/>
              <a:t>,</a:t>
            </a:r>
            <a:r>
              <a:rPr spc="70" dirty="0"/>
              <a:t> </a:t>
            </a:r>
            <a:r>
              <a:rPr spc="15" dirty="0"/>
              <a:t>к</a:t>
            </a:r>
            <a:r>
              <a:rPr spc="20" dirty="0"/>
              <a:t>о</a:t>
            </a:r>
            <a:r>
              <a:rPr spc="-30" dirty="0"/>
              <a:t>г</a:t>
            </a:r>
            <a:r>
              <a:rPr dirty="0"/>
              <a:t>д</a:t>
            </a:r>
            <a:r>
              <a:rPr spc="5" dirty="0"/>
              <a:t>а</a:t>
            </a:r>
            <a:r>
              <a:rPr spc="75" dirty="0"/>
              <a:t> </a:t>
            </a:r>
            <a:r>
              <a:rPr spc="5" dirty="0"/>
              <a:t>в</a:t>
            </a:r>
            <a:r>
              <a:rPr dirty="0"/>
              <a:t> </a:t>
            </a:r>
            <a:r>
              <a:rPr spc="5" dirty="0"/>
              <a:t>я</a:t>
            </a:r>
            <a:r>
              <a:rPr spc="-30" dirty="0"/>
              <a:t>з</a:t>
            </a:r>
            <a:r>
              <a:rPr spc="-20" dirty="0"/>
              <a:t>ы</a:t>
            </a:r>
            <a:r>
              <a:rPr spc="15" dirty="0"/>
              <a:t>к</a:t>
            </a:r>
            <a:r>
              <a:rPr spc="5" dirty="0"/>
              <a:t>е</a:t>
            </a:r>
            <a:r>
              <a:rPr dirty="0"/>
              <a:t> </a:t>
            </a:r>
            <a:r>
              <a:rPr spc="-90" dirty="0"/>
              <a:t> </a:t>
            </a:r>
            <a:r>
              <a:rPr spc="25" dirty="0"/>
              <a:t>п</a:t>
            </a:r>
            <a:r>
              <a:rPr spc="20" dirty="0"/>
              <a:t>ро</a:t>
            </a:r>
            <a:r>
              <a:rPr spc="-30" dirty="0"/>
              <a:t>г</a:t>
            </a:r>
            <a:r>
              <a:rPr spc="20" dirty="0"/>
              <a:t>р</a:t>
            </a:r>
            <a:r>
              <a:rPr spc="-5" dirty="0"/>
              <a:t>а</a:t>
            </a:r>
            <a:r>
              <a:rPr spc="40" dirty="0"/>
              <a:t>мм</a:t>
            </a:r>
            <a:r>
              <a:rPr spc="15" dirty="0"/>
              <a:t>и</a:t>
            </a:r>
            <a:r>
              <a:rPr spc="20" dirty="0"/>
              <a:t>ро</a:t>
            </a:r>
            <a:r>
              <a:rPr spc="-5" dirty="0"/>
              <a:t>ва</a:t>
            </a:r>
            <a:r>
              <a:rPr spc="15" dirty="0"/>
              <a:t>ни</a:t>
            </a:r>
            <a:r>
              <a:rPr spc="5" dirty="0"/>
              <a:t>я</a:t>
            </a:r>
            <a:r>
              <a:rPr dirty="0"/>
              <a:t> </a:t>
            </a:r>
            <a:r>
              <a:rPr spc="-55" dirty="0"/>
              <a:t> </a:t>
            </a:r>
            <a:r>
              <a:rPr spc="20" dirty="0"/>
              <a:t>р</a:t>
            </a:r>
            <a:r>
              <a:rPr spc="-30" dirty="0"/>
              <a:t>е</a:t>
            </a:r>
            <a:r>
              <a:rPr spc="-5" dirty="0"/>
              <a:t>а</a:t>
            </a:r>
            <a:r>
              <a:rPr spc="40" dirty="0"/>
              <a:t>л</a:t>
            </a:r>
            <a:r>
              <a:rPr spc="15" dirty="0"/>
              <a:t>и</a:t>
            </a:r>
            <a:r>
              <a:rPr spc="-30" dirty="0"/>
              <a:t>з</a:t>
            </a:r>
            <a:r>
              <a:rPr spc="20" dirty="0"/>
              <a:t>о</a:t>
            </a:r>
            <a:r>
              <a:rPr spc="-5" dirty="0"/>
              <a:t>ва</a:t>
            </a:r>
            <a:r>
              <a:rPr spc="10" dirty="0"/>
              <a:t>н</a:t>
            </a:r>
            <a:r>
              <a:rPr dirty="0"/>
              <a:t> </a:t>
            </a:r>
            <a:r>
              <a:rPr spc="-50" dirty="0"/>
              <a:t> </a:t>
            </a:r>
            <a:r>
              <a:rPr spc="25" dirty="0"/>
              <a:t>п</a:t>
            </a:r>
            <a:r>
              <a:rPr spc="20" dirty="0"/>
              <a:t>о</a:t>
            </a:r>
            <a:r>
              <a:rPr spc="40" dirty="0"/>
              <a:t>л</a:t>
            </a:r>
            <a:r>
              <a:rPr spc="15" dirty="0"/>
              <a:t>и</a:t>
            </a:r>
            <a:r>
              <a:rPr spc="40" dirty="0"/>
              <a:t>м</a:t>
            </a:r>
            <a:r>
              <a:rPr spc="25" dirty="0"/>
              <a:t>орф</a:t>
            </a:r>
            <a:r>
              <a:rPr spc="15" dirty="0"/>
              <a:t>и</a:t>
            </a:r>
            <a:r>
              <a:rPr spc="-30" dirty="0"/>
              <a:t>з</a:t>
            </a:r>
            <a:r>
              <a:rPr spc="10" dirty="0"/>
              <a:t>м</a:t>
            </a:r>
            <a:r>
              <a:rPr spc="40" dirty="0"/>
              <a:t> </a:t>
            </a:r>
            <a:r>
              <a:rPr spc="25" dirty="0"/>
              <a:t>п</a:t>
            </a:r>
            <a:r>
              <a:rPr spc="20" dirty="0"/>
              <a:t>о</a:t>
            </a:r>
            <a:r>
              <a:rPr dirty="0"/>
              <a:t>д</a:t>
            </a:r>
            <a:r>
              <a:rPr spc="5" dirty="0"/>
              <a:t>ти</a:t>
            </a:r>
            <a:r>
              <a:rPr spc="25" dirty="0"/>
              <a:t>п</a:t>
            </a:r>
            <a:r>
              <a:rPr spc="20" dirty="0"/>
              <a:t>о</a:t>
            </a:r>
            <a:r>
              <a:rPr spc="5" dirty="0"/>
              <a:t>в</a:t>
            </a:r>
            <a:r>
              <a:rPr dirty="0"/>
              <a:t> </a:t>
            </a:r>
            <a:r>
              <a:rPr spc="-60" dirty="0"/>
              <a:t> </a:t>
            </a:r>
            <a:r>
              <a:rPr spc="15" dirty="0"/>
              <a:t>—</a:t>
            </a:r>
            <a:r>
              <a:rPr spc="25" dirty="0"/>
              <a:t> </a:t>
            </a:r>
            <a:r>
              <a:rPr spc="-5" dirty="0"/>
              <a:t>в</a:t>
            </a:r>
            <a:r>
              <a:rPr spc="20" dirty="0"/>
              <a:t>о</a:t>
            </a:r>
            <a:r>
              <a:rPr spc="-30" dirty="0"/>
              <a:t>з</a:t>
            </a:r>
            <a:r>
              <a:rPr spc="45" dirty="0"/>
              <a:t>м</a:t>
            </a:r>
            <a:r>
              <a:rPr spc="20" dirty="0"/>
              <a:t>о</a:t>
            </a:r>
            <a:r>
              <a:rPr spc="40" dirty="0"/>
              <a:t>ж</a:t>
            </a:r>
            <a:r>
              <a:rPr spc="20" dirty="0"/>
              <a:t>но</a:t>
            </a:r>
            <a:r>
              <a:rPr spc="40" dirty="0"/>
              <a:t>с</a:t>
            </a:r>
            <a:r>
              <a:rPr spc="5" dirty="0"/>
              <a:t>ть</a:t>
            </a:r>
            <a:r>
              <a:rPr spc="10" dirty="0"/>
              <a:t> </a:t>
            </a:r>
            <a:r>
              <a:rPr spc="-30" dirty="0"/>
              <a:t>е</a:t>
            </a:r>
            <a:r>
              <a:rPr spc="5" dirty="0"/>
              <a:t>д</a:t>
            </a:r>
            <a:r>
              <a:rPr spc="15" dirty="0"/>
              <a:t>и</a:t>
            </a:r>
            <a:r>
              <a:rPr spc="20" dirty="0"/>
              <a:t>ноо</a:t>
            </a:r>
            <a:r>
              <a:rPr spc="15" dirty="0"/>
              <a:t>б</a:t>
            </a:r>
            <a:r>
              <a:rPr spc="20" dirty="0"/>
              <a:t>р</a:t>
            </a:r>
            <a:r>
              <a:rPr spc="-5" dirty="0"/>
              <a:t>а</a:t>
            </a:r>
            <a:r>
              <a:rPr spc="-30" dirty="0"/>
              <a:t>з</a:t>
            </a:r>
            <a:r>
              <a:rPr spc="20" dirty="0"/>
              <a:t>н</a:t>
            </a:r>
            <a:r>
              <a:rPr spc="5" dirty="0"/>
              <a:t>о</a:t>
            </a:r>
            <a:r>
              <a:rPr dirty="0"/>
              <a:t> </a:t>
            </a:r>
            <a:r>
              <a:rPr spc="-40" dirty="0"/>
              <a:t> </a:t>
            </a:r>
            <a:r>
              <a:rPr spc="20" dirty="0"/>
              <a:t>о</a:t>
            </a:r>
            <a:r>
              <a:rPr spc="15" dirty="0"/>
              <a:t>б</a:t>
            </a:r>
            <a:r>
              <a:rPr spc="20" dirty="0"/>
              <a:t>р</a:t>
            </a:r>
            <a:r>
              <a:rPr spc="-5" dirty="0"/>
              <a:t>а</a:t>
            </a:r>
            <a:r>
              <a:rPr spc="15" dirty="0"/>
              <a:t>б</a:t>
            </a:r>
            <a:r>
              <a:rPr spc="-5" dirty="0"/>
              <a:t>а</a:t>
            </a:r>
            <a:r>
              <a:rPr spc="5" dirty="0"/>
              <a:t>т</a:t>
            </a:r>
            <a:r>
              <a:rPr spc="-15" dirty="0"/>
              <a:t>ы</a:t>
            </a:r>
            <a:r>
              <a:rPr spc="-5" dirty="0"/>
              <a:t>ва</a:t>
            </a:r>
            <a:r>
              <a:rPr spc="5" dirty="0"/>
              <a:t>ть</a:t>
            </a:r>
            <a:r>
              <a:rPr dirty="0"/>
              <a:t> </a:t>
            </a:r>
            <a:r>
              <a:rPr spc="20" dirty="0"/>
              <a:t> о</a:t>
            </a:r>
            <a:r>
              <a:rPr spc="15" dirty="0"/>
              <a:t>б</a:t>
            </a:r>
            <a:r>
              <a:rPr spc="25" dirty="0"/>
              <a:t>ъ</a:t>
            </a:r>
            <a:r>
              <a:rPr spc="-30" dirty="0"/>
              <a:t>е</a:t>
            </a:r>
            <a:r>
              <a:rPr spc="15" dirty="0"/>
              <a:t>к</a:t>
            </a:r>
            <a:r>
              <a:rPr spc="5" dirty="0"/>
              <a:t>ты</a:t>
            </a:r>
            <a:r>
              <a:rPr spc="60" dirty="0"/>
              <a:t> </a:t>
            </a:r>
            <a:r>
              <a:rPr spc="5" dirty="0"/>
              <a:t>с</a:t>
            </a:r>
            <a:r>
              <a:rPr spc="40" dirty="0"/>
              <a:t> </a:t>
            </a:r>
            <a:r>
              <a:rPr spc="20" dirty="0"/>
              <a:t>р</a:t>
            </a:r>
            <a:r>
              <a:rPr spc="-5" dirty="0"/>
              <a:t>а</a:t>
            </a:r>
            <a:r>
              <a:rPr spc="-30" dirty="0"/>
              <a:t>з</a:t>
            </a:r>
            <a:r>
              <a:rPr spc="40" dirty="0"/>
              <a:t>л</a:t>
            </a:r>
            <a:r>
              <a:rPr spc="15" dirty="0"/>
              <a:t>и</a:t>
            </a:r>
            <a:r>
              <a:rPr spc="5" dirty="0"/>
              <a:t>ч</a:t>
            </a:r>
            <a:r>
              <a:rPr spc="20" dirty="0"/>
              <a:t>но</a:t>
            </a:r>
            <a:r>
              <a:rPr spc="10" dirty="0"/>
              <a:t>й</a:t>
            </a:r>
            <a:r>
              <a:rPr spc="90" dirty="0"/>
              <a:t> </a:t>
            </a:r>
            <a:r>
              <a:rPr spc="20" dirty="0"/>
              <a:t>р</a:t>
            </a:r>
            <a:r>
              <a:rPr spc="-30" dirty="0"/>
              <a:t>е</a:t>
            </a:r>
            <a:r>
              <a:rPr spc="-5" dirty="0"/>
              <a:t>а</a:t>
            </a:r>
            <a:r>
              <a:rPr spc="40" dirty="0"/>
              <a:t>л</a:t>
            </a:r>
            <a:r>
              <a:rPr spc="15" dirty="0"/>
              <a:t>и</a:t>
            </a:r>
            <a:r>
              <a:rPr spc="-30" dirty="0"/>
              <a:t>з</a:t>
            </a:r>
            <a:r>
              <a:rPr spc="-5" dirty="0"/>
              <a:t>а</a:t>
            </a:r>
            <a:r>
              <a:rPr spc="15" dirty="0"/>
              <a:t>ци</a:t>
            </a:r>
            <a:r>
              <a:rPr spc="-30" dirty="0"/>
              <a:t>е</a:t>
            </a:r>
            <a:r>
              <a:rPr spc="10" dirty="0"/>
              <a:t>й</a:t>
            </a:r>
            <a:r>
              <a:rPr dirty="0"/>
              <a:t> </a:t>
            </a:r>
            <a:r>
              <a:rPr spc="25" dirty="0"/>
              <a:t> </a:t>
            </a:r>
            <a:r>
              <a:rPr spc="30" dirty="0"/>
              <a:t>п</a:t>
            </a:r>
            <a:r>
              <a:rPr spc="20" dirty="0"/>
              <a:t>р</a:t>
            </a:r>
            <a:r>
              <a:rPr spc="10" dirty="0"/>
              <a:t>и</a:t>
            </a:r>
            <a:r>
              <a:rPr spc="15" dirty="0"/>
              <a:t> </a:t>
            </a:r>
            <a:r>
              <a:rPr spc="20" dirty="0"/>
              <a:t>у</a:t>
            </a:r>
            <a:r>
              <a:rPr spc="40" dirty="0"/>
              <a:t>сл</a:t>
            </a:r>
            <a:r>
              <a:rPr spc="20" dirty="0"/>
              <a:t>о</a:t>
            </a:r>
            <a:r>
              <a:rPr spc="-5" dirty="0"/>
              <a:t>в</a:t>
            </a:r>
            <a:r>
              <a:rPr spc="15" dirty="0"/>
              <a:t>и</a:t>
            </a:r>
            <a:r>
              <a:rPr spc="10" dirty="0"/>
              <a:t>и</a:t>
            </a:r>
            <a:r>
              <a:rPr spc="15" dirty="0"/>
              <a:t> </a:t>
            </a:r>
            <a:r>
              <a:rPr spc="20" dirty="0"/>
              <a:t>н</a:t>
            </a:r>
            <a:r>
              <a:rPr spc="-5" dirty="0"/>
              <a:t>а</a:t>
            </a:r>
            <a:r>
              <a:rPr spc="40" dirty="0"/>
              <a:t>л</a:t>
            </a:r>
            <a:r>
              <a:rPr spc="15" dirty="0"/>
              <a:t>и</a:t>
            </a:r>
            <a:r>
              <a:rPr spc="5" dirty="0"/>
              <a:t>ч</a:t>
            </a:r>
            <a:r>
              <a:rPr spc="15" dirty="0"/>
              <a:t>и</a:t>
            </a:r>
            <a:r>
              <a:rPr spc="5" dirty="0"/>
              <a:t>я</a:t>
            </a:r>
            <a:r>
              <a:rPr dirty="0"/>
              <a:t> </a:t>
            </a:r>
            <a:r>
              <a:rPr spc="20" dirty="0"/>
              <a:t>о</a:t>
            </a:r>
            <a:r>
              <a:rPr spc="10" dirty="0"/>
              <a:t>б</a:t>
            </a:r>
            <a:r>
              <a:rPr spc="-30" dirty="0"/>
              <a:t>щег</a:t>
            </a:r>
            <a:r>
              <a:rPr spc="5" dirty="0"/>
              <a:t>о</a:t>
            </a:r>
            <a:r>
              <a:rPr dirty="0"/>
              <a:t> </a:t>
            </a:r>
            <a:r>
              <a:rPr spc="-40" dirty="0"/>
              <a:t> </a:t>
            </a:r>
            <a:r>
              <a:rPr spc="15" dirty="0"/>
              <a:t>ин</a:t>
            </a:r>
            <a:r>
              <a:rPr spc="5" dirty="0"/>
              <a:t>т</a:t>
            </a:r>
            <a:r>
              <a:rPr spc="-30" dirty="0"/>
              <a:t>е</a:t>
            </a:r>
            <a:r>
              <a:rPr spc="25" dirty="0"/>
              <a:t>рф</a:t>
            </a:r>
            <a:r>
              <a:rPr spc="-30" dirty="0"/>
              <a:t>е</a:t>
            </a:r>
            <a:r>
              <a:rPr spc="15" dirty="0"/>
              <a:t>й</a:t>
            </a:r>
            <a:r>
              <a:rPr spc="40" dirty="0"/>
              <a:t>с</a:t>
            </a:r>
            <a:r>
              <a:rPr spc="10" dirty="0"/>
              <a:t>а</a:t>
            </a:r>
            <a:r>
              <a:rPr dirty="0">
                <a:latin typeface="Calibri Light"/>
                <a:cs typeface="Calibri Light"/>
              </a:rPr>
              <a:t>.</a:t>
            </a:r>
          </a:p>
          <a:p>
            <a:pPr marL="912494">
              <a:lnSpc>
                <a:spcPct val="100000"/>
              </a:lnSpc>
              <a:spcBef>
                <a:spcPts val="49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925194" marR="323215">
              <a:lnSpc>
                <a:spcPct val="105500"/>
              </a:lnSpc>
            </a:pPr>
            <a:r>
              <a:rPr spc="105" dirty="0">
                <a:solidFill>
                  <a:srgbClr val="000000"/>
                </a:solidFill>
                <a:latin typeface="Calibri Light"/>
                <a:cs typeface="Calibri Light"/>
              </a:rPr>
              <a:t>Р</a:t>
            </a:r>
            <a:r>
              <a:rPr spc="95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д</a:t>
            </a:r>
            <a:r>
              <a:rPr spc="35" dirty="0">
                <a:solidFill>
                  <a:srgbClr val="000000"/>
                </a:solidFill>
                <a:latin typeface="Calibri Light"/>
                <a:cs typeface="Calibri Light"/>
              </a:rPr>
              <a:t>ж</a:t>
            </a:r>
            <a:r>
              <a:rPr spc="45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р</a:t>
            </a:r>
            <a:r>
              <a:rPr spc="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10" dirty="0">
                <a:solidFill>
                  <a:srgbClr val="000000"/>
                </a:solidFill>
                <a:latin typeface="Calibri Light"/>
                <a:cs typeface="Calibri Light"/>
              </a:rPr>
              <a:t>К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ин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г</a:t>
            </a:r>
            <a:r>
              <a:rPr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а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р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г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у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м</a:t>
            </a:r>
            <a:r>
              <a:rPr spc="45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ти</a:t>
            </a:r>
            <a:r>
              <a:rPr spc="-55" dirty="0">
                <a:solidFill>
                  <a:srgbClr val="000000"/>
                </a:solidFill>
                <a:latin typeface="Calibri Light"/>
                <a:cs typeface="Calibri Light"/>
              </a:rPr>
              <a:t>р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в</a:t>
            </a:r>
            <a:r>
              <a:rPr spc="65" dirty="0">
                <a:solidFill>
                  <a:srgbClr val="000000"/>
                </a:solidFill>
                <a:latin typeface="Calibri Light"/>
                <a:cs typeface="Calibri Light"/>
              </a:rPr>
              <a:t>а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нн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а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с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</a:t>
            </a:r>
            <a:r>
              <a:rPr spc="-10" dirty="0">
                <a:solidFill>
                  <a:srgbClr val="000000"/>
                </a:solidFill>
                <a:latin typeface="Calibri Light"/>
                <a:cs typeface="Calibri Light"/>
              </a:rPr>
              <a:t>а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и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ва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л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,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что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45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г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к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 я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в</a:t>
            </a:r>
            <a:r>
              <a:rPr spc="-35" dirty="0">
                <a:solidFill>
                  <a:srgbClr val="000000"/>
                </a:solidFill>
                <a:latin typeface="Calibri Light"/>
                <a:cs typeface="Calibri Light"/>
              </a:rPr>
              <a:t>л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я</a:t>
            </a:r>
            <a:r>
              <a:rPr spc="45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</a:t>
            </a:r>
            <a:r>
              <a:rPr spc="-40" dirty="0">
                <a:solidFill>
                  <a:srgbClr val="000000"/>
                </a:solidFill>
                <a:latin typeface="Calibri Light"/>
                <a:cs typeface="Calibri Light"/>
              </a:rPr>
              <a:t>с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я 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10" dirty="0">
                <a:solidFill>
                  <a:srgbClr val="000000"/>
                </a:solidFill>
                <a:latin typeface="Calibri Light"/>
                <a:cs typeface="Calibri Light"/>
              </a:rPr>
              <a:t>б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ъ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к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</a:t>
            </a:r>
            <a:r>
              <a:rPr spc="9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ор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и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ти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ро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ва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нн</a:t>
            </a:r>
            <a:r>
              <a:rPr spc="-20" dirty="0">
                <a:solidFill>
                  <a:srgbClr val="000000"/>
                </a:solidFill>
                <a:latin typeface="Calibri Light"/>
                <a:cs typeface="Calibri Light"/>
              </a:rPr>
              <a:t>ы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м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.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10" dirty="0">
                <a:solidFill>
                  <a:srgbClr val="000000"/>
                </a:solidFill>
                <a:latin typeface="Calibri Light"/>
                <a:cs typeface="Calibri Light"/>
              </a:rPr>
              <a:t>К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ро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м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25" dirty="0">
                <a:solidFill>
                  <a:srgbClr val="000000"/>
                </a:solidFill>
                <a:latin typeface="Calibri Light"/>
                <a:cs typeface="Calibri Light"/>
              </a:rPr>
              <a:t>п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ро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ч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и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х</a:t>
            </a:r>
            <a:r>
              <a:rPr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с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в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и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х</a:t>
            </a:r>
            <a:r>
              <a:rPr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д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с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</a:t>
            </a:r>
            <a:r>
              <a:rPr spc="-55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ин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с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</a:t>
            </a:r>
            <a:r>
              <a:rPr spc="-10" dirty="0">
                <a:solidFill>
                  <a:srgbClr val="000000"/>
                </a:solidFill>
                <a:latin typeface="Calibri Light"/>
                <a:cs typeface="Calibri Light"/>
              </a:rPr>
              <a:t>в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,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к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 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д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м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</a:t>
            </a:r>
            <a:r>
              <a:rPr spc="100" dirty="0">
                <a:solidFill>
                  <a:srgbClr val="000000"/>
                </a:solidFill>
                <a:latin typeface="Calibri Light"/>
                <a:cs typeface="Calibri Light"/>
              </a:rPr>
              <a:t>с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</a:t>
            </a:r>
            <a:r>
              <a:rPr spc="-55" dirty="0">
                <a:solidFill>
                  <a:srgbClr val="000000"/>
                </a:solidFill>
                <a:latin typeface="Calibri Light"/>
                <a:cs typeface="Calibri Light"/>
              </a:rPr>
              <a:t>р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и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ру</a:t>
            </a:r>
            <a:r>
              <a:rPr spc="45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 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х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а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р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а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к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р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-45" dirty="0">
                <a:solidFill>
                  <a:srgbClr val="000000"/>
                </a:solidFill>
                <a:latin typeface="Calibri Light"/>
                <a:cs typeface="Calibri Light"/>
              </a:rPr>
              <a:t>п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в</a:t>
            </a:r>
            <a:r>
              <a:rPr spc="45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д</a:t>
            </a:r>
            <a:r>
              <a:rPr spc="45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ни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,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р</a:t>
            </a:r>
            <a:r>
              <a:rPr spc="45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а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г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и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ру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 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а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110" dirty="0">
                <a:solidFill>
                  <a:srgbClr val="000000"/>
                </a:solidFill>
                <a:latin typeface="Calibri Light"/>
                <a:cs typeface="Calibri Light"/>
              </a:rPr>
              <a:t>с</a:t>
            </a:r>
            <a:r>
              <a:rPr spc="95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10" dirty="0">
                <a:solidFill>
                  <a:srgbClr val="000000"/>
                </a:solidFill>
                <a:latin typeface="Calibri Light"/>
                <a:cs typeface="Calibri Light"/>
              </a:rPr>
              <a:t>б</a:t>
            </a:r>
            <a:r>
              <a:rPr spc="50" dirty="0">
                <a:solidFill>
                  <a:srgbClr val="000000"/>
                </a:solidFill>
                <a:latin typeface="Calibri Light"/>
                <a:cs typeface="Calibri Light"/>
              </a:rPr>
              <a:t>щ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ни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я,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а</a:t>
            </a:r>
            <a:r>
              <a:rPr spc="75" dirty="0">
                <a:solidFill>
                  <a:srgbClr val="000000"/>
                </a:solidFill>
                <a:latin typeface="Calibri Light"/>
                <a:cs typeface="Calibri Light"/>
              </a:rPr>
              <a:t>д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л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ё</a:t>
            </a:r>
            <a:r>
              <a:rPr spc="10" dirty="0">
                <a:solidFill>
                  <a:srgbClr val="000000"/>
                </a:solidFill>
                <a:latin typeface="Calibri Light"/>
                <a:cs typeface="Calibri Light"/>
              </a:rPr>
              <a:t>н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у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а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с</a:t>
            </a:r>
            <a:r>
              <a:rPr spc="-35" dirty="0">
                <a:solidFill>
                  <a:srgbClr val="000000"/>
                </a:solidFill>
                <a:latin typeface="Calibri Light"/>
                <a:cs typeface="Calibri Light"/>
              </a:rPr>
              <a:t>л</a:t>
            </a:r>
            <a:r>
              <a:rPr spc="45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д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ва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нн</a:t>
            </a:r>
            <a:r>
              <a:rPr spc="-20" dirty="0">
                <a:solidFill>
                  <a:srgbClr val="000000"/>
                </a:solidFill>
                <a:latin typeface="Calibri Light"/>
                <a:cs typeface="Calibri Light"/>
              </a:rPr>
              <a:t>ы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м</a:t>
            </a:r>
            <a:r>
              <a:rPr spc="10" dirty="0">
                <a:solidFill>
                  <a:srgbClr val="000000"/>
                </a:solidFill>
                <a:latin typeface="Calibri Light"/>
                <a:cs typeface="Calibri Light"/>
              </a:rPr>
              <a:t>и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р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а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кци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я</a:t>
            </a:r>
            <a:r>
              <a:rPr spc="45" dirty="0">
                <a:solidFill>
                  <a:srgbClr val="000000"/>
                </a:solidFill>
                <a:latin typeface="Calibri Light"/>
                <a:cs typeface="Calibri Light"/>
              </a:rPr>
              <a:t>м</a:t>
            </a:r>
            <a:r>
              <a:rPr spc="10" dirty="0">
                <a:solidFill>
                  <a:srgbClr val="000000"/>
                </a:solidFill>
                <a:latin typeface="Calibri Light"/>
                <a:cs typeface="Calibri Light"/>
              </a:rPr>
              <a:t>и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10" dirty="0">
                <a:solidFill>
                  <a:srgbClr val="000000"/>
                </a:solidFill>
                <a:latin typeface="Calibri Light"/>
                <a:cs typeface="Calibri Light"/>
              </a:rPr>
              <a:t>и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у</a:t>
            </a:r>
            <a:r>
              <a:rPr spc="-45" dirty="0">
                <a:solidFill>
                  <a:srgbClr val="000000"/>
                </a:solidFill>
                <a:latin typeface="Calibri Light"/>
                <a:cs typeface="Calibri Light"/>
              </a:rPr>
              <a:t>п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р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ав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л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я</a:t>
            </a:r>
            <a:r>
              <a:rPr spc="45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 </a:t>
            </a:r>
            <a:r>
              <a:rPr spc="-35" dirty="0">
                <a:solidFill>
                  <a:srgbClr val="000000"/>
                </a:solidFill>
                <a:latin typeface="Calibri Light"/>
                <a:cs typeface="Calibri Light"/>
              </a:rPr>
              <a:t>с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в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и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м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,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 в</a:t>
            </a:r>
            <a:r>
              <a:rPr spc="25" dirty="0">
                <a:solidFill>
                  <a:srgbClr val="000000"/>
                </a:solidFill>
                <a:latin typeface="Calibri Light"/>
                <a:cs typeface="Calibri Light"/>
              </a:rPr>
              <a:t>п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-35" dirty="0">
                <a:solidFill>
                  <a:srgbClr val="000000"/>
                </a:solidFill>
                <a:latin typeface="Calibri Light"/>
                <a:cs typeface="Calibri Light"/>
              </a:rPr>
              <a:t>л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45" dirty="0">
                <a:solidFill>
                  <a:srgbClr val="000000"/>
                </a:solidFill>
                <a:latin typeface="Calibri Light"/>
                <a:cs typeface="Calibri Light"/>
              </a:rPr>
              <a:t>з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ав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и</a:t>
            </a:r>
            <a:r>
              <a:rPr spc="-35" dirty="0">
                <a:solidFill>
                  <a:srgbClr val="000000"/>
                </a:solidFill>
                <a:latin typeface="Calibri Light"/>
                <a:cs typeface="Calibri Light"/>
              </a:rPr>
              <a:t>с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и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м</a:t>
            </a:r>
            <a:r>
              <a:rPr spc="-20" dirty="0">
                <a:solidFill>
                  <a:srgbClr val="000000"/>
                </a:solidFill>
                <a:latin typeface="Calibri Light"/>
                <a:cs typeface="Calibri Light"/>
              </a:rPr>
              <a:t>ы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м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,</a:t>
            </a:r>
            <a:r>
              <a:rPr spc="-5" dirty="0">
                <a:solidFill>
                  <a:srgbClr val="000000"/>
                </a:solidFill>
                <a:latin typeface="Calibri Light"/>
                <a:cs typeface="Calibri Light"/>
              </a:rPr>
              <a:t> в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у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р</a:t>
            </a:r>
            <a:r>
              <a:rPr spc="45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нни</a:t>
            </a:r>
            <a:r>
              <a:rPr spc="10" dirty="0">
                <a:solidFill>
                  <a:srgbClr val="000000"/>
                </a:solidFill>
                <a:latin typeface="Calibri Light"/>
                <a:cs typeface="Calibri Light"/>
              </a:rPr>
              <a:t>м</a:t>
            </a:r>
            <a:r>
              <a:rPr spc="-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pc="40" dirty="0">
                <a:solidFill>
                  <a:srgbClr val="000000"/>
                </a:solidFill>
                <a:latin typeface="Calibri Light"/>
                <a:cs typeface="Calibri Light"/>
              </a:rPr>
              <a:t>с</a:t>
            </a:r>
            <a:r>
              <a:rPr spc="20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-35" dirty="0">
                <a:solidFill>
                  <a:srgbClr val="000000"/>
                </a:solidFill>
                <a:latin typeface="Calibri Light"/>
                <a:cs typeface="Calibri Light"/>
              </a:rPr>
              <a:t>с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т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о</a:t>
            </a:r>
            <a:r>
              <a:rPr spc="5" dirty="0">
                <a:solidFill>
                  <a:srgbClr val="000000"/>
                </a:solidFill>
                <a:latin typeface="Calibri Light"/>
                <a:cs typeface="Calibri Light"/>
              </a:rPr>
              <a:t>я</a:t>
            </a:r>
            <a:r>
              <a:rPr spc="15" dirty="0">
                <a:solidFill>
                  <a:srgbClr val="000000"/>
                </a:solidFill>
                <a:latin typeface="Calibri Light"/>
                <a:cs typeface="Calibri Light"/>
              </a:rPr>
              <a:t>ни</a:t>
            </a:r>
            <a:r>
              <a:rPr spc="-30" dirty="0">
                <a:solidFill>
                  <a:srgbClr val="000000"/>
                </a:solidFill>
                <a:latin typeface="Calibri Light"/>
                <a:cs typeface="Calibri Light"/>
              </a:rPr>
              <a:t>е</a:t>
            </a:r>
            <a:r>
              <a:rPr spc="10" dirty="0">
                <a:solidFill>
                  <a:srgbClr val="000000"/>
                </a:solidFill>
                <a:latin typeface="Calibri Light"/>
                <a:cs typeface="Calibri Light"/>
              </a:rPr>
              <a:t>м</a:t>
            </a:r>
            <a:r>
              <a:rPr spc="-7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dirty="0">
                <a:solidFill>
                  <a:srgbClr val="000000"/>
                </a:solidFill>
                <a:latin typeface="Calibri Light"/>
                <a:cs typeface="Calibri Light"/>
              </a:rPr>
              <a:t>.</a:t>
            </a:r>
          </a:p>
          <a:p>
            <a:pPr marL="912494"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912494">
              <a:lnSpc>
                <a:spcPct val="100000"/>
              </a:lnSpc>
              <a:spcBef>
                <a:spcPts val="9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68095" indent="-342900">
              <a:lnSpc>
                <a:spcPct val="100000"/>
              </a:lnSpc>
              <a:buFont typeface="Calibri"/>
              <a:buAutoNum type="arabicPeriod"/>
              <a:tabLst>
                <a:tab pos="1269365" algn="l"/>
              </a:tabLst>
            </a:pP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ё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бъ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  <a:p>
            <a:pPr marL="1268095" marR="265430" indent="-342900">
              <a:lnSpc>
                <a:spcPct val="99600"/>
              </a:lnSpc>
              <a:spcBef>
                <a:spcPts val="35"/>
              </a:spcBef>
              <a:buFont typeface="Calibri"/>
              <a:buAutoNum type="arabicPeriod"/>
              <a:tabLst>
                <a:tab pos="1269365" algn="l"/>
              </a:tabLst>
            </a:pP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ч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щ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ю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пу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ё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з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аим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й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ви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35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об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140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ми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sz="1100" b="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15" dirty="0">
                <a:solidFill>
                  <a:srgbClr val="000000"/>
                </a:solidFill>
                <a:latin typeface="Calibri"/>
                <a:cs typeface="Calibri"/>
              </a:rPr>
              <a:t>ж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об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ъ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ами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от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ом</a:t>
            </a:r>
            <a:r>
              <a:rPr sz="1100"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об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ъ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кт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тр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б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100" b="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ч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обы</a:t>
            </a:r>
            <a:r>
              <a:rPr sz="1100" b="0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-10" dirty="0">
                <a:solidFill>
                  <a:srgbClr val="000000"/>
                </a:solidFill>
                <a:latin typeface="Calibri"/>
                <a:cs typeface="Calibri"/>
              </a:rPr>
              <a:t>г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ой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об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ъ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кт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110" dirty="0">
                <a:solidFill>
                  <a:srgbClr val="000000"/>
                </a:solidFill>
                <a:latin typeface="Calibri"/>
                <a:cs typeface="Calibri"/>
              </a:rPr>
              <a:t>ы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40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 н</a:t>
            </a:r>
            <a:r>
              <a:rPr sz="1100" b="0" spc="40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от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ое</a:t>
            </a:r>
            <a:r>
              <a:rPr sz="1100"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й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Объ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</a:t>
            </a:r>
            <a:r>
              <a:rPr sz="1100" b="0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з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й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-50" dirty="0">
                <a:solidFill>
                  <a:srgbClr val="000000"/>
                </a:solidFill>
                <a:latin typeface="Calibri"/>
                <a:cs typeface="Calibri"/>
              </a:rPr>
              <a:t>ю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100" b="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</a:t>
            </a:r>
            <a:r>
              <a:rPr sz="1100" b="0" spc="3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3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ч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оо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б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щ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ия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оо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б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щ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110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—</a:t>
            </a:r>
            <a:r>
              <a:rPr sz="1100" b="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э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з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1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140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40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й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ви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40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75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ый</a:t>
            </a:r>
            <a:r>
              <a:rPr sz="1100" b="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10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бо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ом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-10" dirty="0">
                <a:solidFill>
                  <a:srgbClr val="000000"/>
                </a:solidFill>
                <a:latin typeface="Calibri"/>
                <a:cs typeface="Calibri"/>
              </a:rPr>
              <a:t>г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нто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от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ые</a:t>
            </a:r>
            <a:r>
              <a:rPr sz="1100"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10" dirty="0">
                <a:solidFill>
                  <a:srgbClr val="000000"/>
                </a:solidFill>
                <a:latin typeface="Calibri"/>
                <a:cs typeface="Calibri"/>
              </a:rPr>
              <a:t>г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он</a:t>
            </a:r>
            <a:r>
              <a:rPr sz="1100" b="0" spc="-10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об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70" dirty="0">
                <a:solidFill>
                  <a:srgbClr val="000000"/>
                </a:solidFill>
                <a:latin typeface="Calibri"/>
                <a:cs typeface="Calibri"/>
              </a:rPr>
              <a:t>ь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40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й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ви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  <a:p>
            <a:pPr marL="1268095" indent="-342900">
              <a:lnSpc>
                <a:spcPts val="1280"/>
              </a:lnSpc>
              <a:buFont typeface="Calibri"/>
              <a:buAutoNum type="arabicPeriod"/>
              <a:tabLst>
                <a:tab pos="1269365" algn="l"/>
              </a:tabLst>
            </a:pP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Ка</a:t>
            </a:r>
            <a:r>
              <a:rPr sz="1100" b="0" spc="-10" dirty="0">
                <a:solidFill>
                  <a:srgbClr val="000000"/>
                </a:solidFill>
                <a:latin typeface="Calibri"/>
                <a:cs typeface="Calibri"/>
              </a:rPr>
              <a:t>ж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ый</a:t>
            </a:r>
            <a:r>
              <a:rPr sz="11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бъ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кт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ее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з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ав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ю</a:t>
            </a:r>
            <a:r>
              <a:rPr sz="11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ам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ь,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отор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то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з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-10" dirty="0">
                <a:solidFill>
                  <a:srgbClr val="000000"/>
                </a:solidFill>
                <a:latin typeface="Calibri"/>
                <a:cs typeface="Calibri"/>
              </a:rPr>
              <a:t>г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х</a:t>
            </a:r>
            <a:r>
              <a:rPr sz="1100"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бъ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  <a:p>
            <a:pPr marL="1268095" indent="-342900"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  <a:tabLst>
                <a:tab pos="1269365" algn="l"/>
              </a:tabLst>
            </a:pP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Ка</a:t>
            </a:r>
            <a:r>
              <a:rPr sz="1100" b="0" spc="-15" dirty="0">
                <a:solidFill>
                  <a:srgbClr val="000000"/>
                </a:solidFill>
                <a:latin typeface="Calibri"/>
                <a:cs typeface="Calibri"/>
              </a:rPr>
              <a:t>ж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ый</a:t>
            </a:r>
            <a:r>
              <a:rPr sz="11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об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ъ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кт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ави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-30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3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сс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от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ый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15" dirty="0">
                <a:solidFill>
                  <a:srgbClr val="000000"/>
                </a:solidFill>
                <a:latin typeface="Calibri"/>
                <a:cs typeface="Calibri"/>
              </a:rPr>
              <a:t>ж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об</a:t>
            </a:r>
            <a:r>
              <a:rPr sz="1100" b="0" spc="-10" dirty="0">
                <a:solidFill>
                  <a:srgbClr val="000000"/>
                </a:solidFill>
                <a:latin typeface="Calibri"/>
                <a:cs typeface="Calibri"/>
              </a:rPr>
              <a:t>щ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й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14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об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ъ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14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35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40" dirty="0">
                <a:solidFill>
                  <a:srgbClr val="000000"/>
                </a:solidFill>
                <a:latin typeface="Calibri"/>
                <a:cs typeface="Calibri"/>
              </a:rPr>
              <a:t>х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ц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ые</a:t>
            </a:r>
            <a:r>
              <a:rPr sz="1100"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ч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14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35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  <a:p>
            <a:pPr marL="1268095" marR="162560" indent="-342900">
              <a:lnSpc>
                <a:spcPts val="1280"/>
              </a:lnSpc>
              <a:spcBef>
                <a:spcPts val="105"/>
              </a:spcBef>
              <a:buFont typeface="Calibri"/>
              <a:buAutoNum type="arabicPeriod"/>
              <a:tabLst>
                <a:tab pos="1269365" algn="l"/>
              </a:tabLst>
            </a:pP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3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е 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з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ё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35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ф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нк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ци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он</a:t>
            </a:r>
            <a:r>
              <a:rPr sz="1100" b="0" spc="-10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ь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6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ь)</a:t>
            </a:r>
            <a:r>
              <a:rPr sz="1100" b="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об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ъ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65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ам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</a:t>
            </a:r>
            <a:r>
              <a:rPr sz="1100" b="0" spc="14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е об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ъ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ы,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от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ые</a:t>
            </a:r>
            <a:r>
              <a:rPr sz="1100"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ю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э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з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-40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ам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но</a:t>
            </a:r>
            <a:r>
              <a:rPr sz="1100" b="0" spc="-10" dirty="0">
                <a:solidFill>
                  <a:srgbClr val="000000"/>
                </a:solidFill>
                <a:latin typeface="Calibri"/>
                <a:cs typeface="Calibri"/>
              </a:rPr>
              <a:t>г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3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сс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80" dirty="0">
                <a:solidFill>
                  <a:srgbClr val="000000"/>
                </a:solidFill>
                <a:latin typeface="Calibri"/>
                <a:cs typeface="Calibri"/>
              </a:rPr>
              <a:t>г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3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ь</a:t>
            </a:r>
            <a:r>
              <a:rPr sz="1100" b="0" spc="-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ни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15" dirty="0">
                <a:solidFill>
                  <a:srgbClr val="000000"/>
                </a:solidFill>
                <a:latin typeface="Calibri"/>
                <a:cs typeface="Calibri"/>
              </a:rPr>
              <a:t>ж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е 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й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ви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  <a:p>
            <a:pPr marL="1268095" indent="-342900">
              <a:lnSpc>
                <a:spcPts val="1295"/>
              </a:lnSpc>
              <a:buFont typeface="Calibri"/>
              <a:buAutoNum type="arabicPeriod"/>
              <a:tabLst>
                <a:tab pos="1269365" algn="l"/>
              </a:tabLst>
            </a:pP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ор</a:t>
            </a:r>
            <a:r>
              <a:rPr sz="1100" b="0" spc="-10" dirty="0">
                <a:solidFill>
                  <a:srgbClr val="000000"/>
                </a:solidFill>
                <a:latin typeface="Calibri"/>
                <a:cs typeface="Calibri"/>
              </a:rPr>
              <a:t>г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з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ва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ны</a:t>
            </a:r>
            <a:r>
              <a:rPr sz="1100" b="0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ю</a:t>
            </a:r>
            <a:r>
              <a:rPr sz="11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ю</a:t>
            </a:r>
            <a:r>
              <a:rPr sz="11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тр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ту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б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щ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ор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10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з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ы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ва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ю</a:t>
            </a:r>
            <a:r>
              <a:rPr sz="11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40" dirty="0">
                <a:solidFill>
                  <a:srgbClr val="000000"/>
                </a:solidFill>
                <a:latin typeface="Calibri"/>
                <a:cs typeface="Calibri"/>
              </a:rPr>
              <a:t>х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й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10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ва</a:t>
            </a:r>
            <a:r>
              <a:rPr sz="1100" b="0" spc="-7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ия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15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ам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ь</a:t>
            </a:r>
            <a:r>
              <a:rPr sz="1100" b="0" spc="-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з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30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30" dirty="0">
                <a:solidFill>
                  <a:srgbClr val="000000"/>
                </a:solidFill>
                <a:latin typeface="Calibri"/>
                <a:cs typeface="Calibri"/>
              </a:rPr>
              <a:t>э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з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я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ам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endParaRPr sz="1100" dirty="0">
              <a:latin typeface="Calibri"/>
              <a:cs typeface="Calibri"/>
            </a:endParaRPr>
          </a:p>
          <a:p>
            <a:pPr marL="1268095">
              <a:lnSpc>
                <a:spcPts val="1300"/>
              </a:lnSpc>
            </a:pP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ё</a:t>
            </a:r>
            <a:r>
              <a:rPr sz="1100" b="0" spc="-7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но</a:t>
            </a:r>
            <a:r>
              <a:rPr sz="1100" b="0" spc="-10" dirty="0">
                <a:solidFill>
                  <a:srgbClr val="000000"/>
                </a:solidFill>
                <a:latin typeface="Calibri"/>
                <a:cs typeface="Calibri"/>
              </a:rPr>
              <a:t>г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3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сс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ав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ма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т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ч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ки</a:t>
            </a:r>
            <a:r>
              <a:rPr sz="1100" b="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туп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ны</a:t>
            </a:r>
            <a:r>
              <a:rPr sz="1100" b="0" spc="-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лю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бо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3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сс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1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20" dirty="0">
                <a:solidFill>
                  <a:srgbClr val="000000"/>
                </a:solidFill>
                <a:latin typeface="Calibri"/>
                <a:cs typeface="Calibri"/>
              </a:rPr>
              <a:t>п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25" dirty="0">
                <a:solidFill>
                  <a:srgbClr val="000000"/>
                </a:solidFill>
                <a:latin typeface="Calibri"/>
                <a:cs typeface="Calibri"/>
              </a:rPr>
              <a:t>л</a:t>
            </a:r>
            <a:r>
              <a:rPr sz="1100" b="0" spc="-6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15" dirty="0">
                <a:solidFill>
                  <a:srgbClr val="000000"/>
                </a:solidFill>
                <a:latin typeface="Calibri"/>
                <a:cs typeface="Calibri"/>
              </a:rPr>
              <a:t>ж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60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у</a:t>
            </a:r>
            <a:r>
              <a:rPr sz="11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н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-15" dirty="0">
                <a:solidFill>
                  <a:srgbClr val="000000"/>
                </a:solidFill>
                <a:latin typeface="Calibri"/>
                <a:cs typeface="Calibri"/>
              </a:rPr>
              <a:t>ж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14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а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40" dirty="0">
                <a:solidFill>
                  <a:srgbClr val="000000"/>
                </a:solidFill>
                <a:latin typeface="Calibri"/>
                <a:cs typeface="Calibri"/>
              </a:rPr>
              <a:t>х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и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ч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25" dirty="0">
                <a:solidFill>
                  <a:srgbClr val="000000"/>
                </a:solidFill>
                <a:latin typeface="Calibri"/>
                <a:cs typeface="Calibri"/>
              </a:rPr>
              <a:t>с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к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о</a:t>
            </a:r>
            <a:r>
              <a:rPr sz="1100" b="0" spc="10" dirty="0">
                <a:solidFill>
                  <a:srgbClr val="000000"/>
                </a:solidFill>
                <a:latin typeface="Calibri"/>
                <a:cs typeface="Calibri"/>
              </a:rPr>
              <a:t>м</a:t>
            </a:r>
            <a:r>
              <a:rPr sz="1100"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100" b="0" spc="-20" dirty="0">
                <a:solidFill>
                  <a:srgbClr val="000000"/>
                </a:solidFill>
                <a:latin typeface="Calibri"/>
                <a:cs typeface="Calibri"/>
              </a:rPr>
              <a:t>д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15" dirty="0">
                <a:solidFill>
                  <a:srgbClr val="000000"/>
                </a:solidFill>
                <a:latin typeface="Calibri"/>
                <a:cs typeface="Calibri"/>
              </a:rPr>
              <a:t>р</a:t>
            </a:r>
            <a:r>
              <a:rPr sz="1100" b="0" spc="45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-5" dirty="0">
                <a:solidFill>
                  <a:srgbClr val="000000"/>
                </a:solidFill>
                <a:latin typeface="Calibri"/>
                <a:cs typeface="Calibri"/>
              </a:rPr>
              <a:t>в</a:t>
            </a:r>
            <a:r>
              <a:rPr sz="1100" b="0" spc="-30" dirty="0">
                <a:solidFill>
                  <a:srgbClr val="000000"/>
                </a:solidFill>
                <a:latin typeface="Calibri"/>
                <a:cs typeface="Calibri"/>
              </a:rPr>
              <a:t>е</a:t>
            </a:r>
            <a:r>
              <a:rPr sz="1100" b="0" spc="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44159" y="20809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Объе́ктно-ориенти́рованное</a:t>
            </a:r>
            <a:r>
              <a:rPr lang="ru-RU" dirty="0" smtClean="0"/>
              <a:t> </a:t>
            </a:r>
            <a:r>
              <a:rPr lang="ru-RU" dirty="0" err="1" smtClean="0"/>
              <a:t>программи́рование</a:t>
            </a:r>
            <a:r>
              <a:rPr lang="ru-RU" dirty="0" smtClean="0"/>
              <a:t> (ООП) —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образуют иерархию наследования</a:t>
            </a: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509" y="762000"/>
            <a:ext cx="11142980" cy="50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0">
              <a:lnSpc>
                <a:spcPct val="100000"/>
              </a:lnSpc>
            </a:pPr>
            <a:r>
              <a:rPr spc="15" dirty="0"/>
              <a:t>П</a:t>
            </a:r>
            <a:r>
              <a:rPr spc="-15" dirty="0"/>
              <a:t>е</a:t>
            </a:r>
            <a:r>
              <a:rPr spc="25" dirty="0"/>
              <a:t>р</a:t>
            </a:r>
            <a:r>
              <a:rPr spc="-15" dirty="0"/>
              <a:t>е</a:t>
            </a:r>
            <a:r>
              <a:rPr spc="10" dirty="0"/>
              <a:t>м</a:t>
            </a:r>
            <a:r>
              <a:rPr spc="-15" dirty="0"/>
              <a:t>е</a:t>
            </a:r>
            <a:r>
              <a:rPr dirty="0"/>
              <a:t>нные</a:t>
            </a:r>
            <a:r>
              <a:rPr spc="55" dirty="0"/>
              <a:t> </a:t>
            </a:r>
            <a:r>
              <a:rPr dirty="0"/>
              <a:t>и</a:t>
            </a:r>
            <a:r>
              <a:rPr spc="65" dirty="0"/>
              <a:t> </a:t>
            </a:r>
            <a:r>
              <a:rPr spc="-35" dirty="0"/>
              <a:t>т</a:t>
            </a:r>
            <a:r>
              <a:rPr dirty="0"/>
              <a:t>и</a:t>
            </a:r>
            <a:r>
              <a:rPr spc="-25" dirty="0"/>
              <a:t>п</a:t>
            </a:r>
            <a:r>
              <a:rPr dirty="0"/>
              <a:t>ы</a:t>
            </a:r>
            <a:r>
              <a:rPr spc="75" dirty="0"/>
              <a:t> </a:t>
            </a:r>
            <a:r>
              <a:rPr dirty="0"/>
              <a:t>данных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7263" y="1740587"/>
            <a:ext cx="8877935" cy="2182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6350" indent="-285750">
              <a:lnSpc>
                <a:spcPct val="1008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10" dirty="0">
                <a:latin typeface="Calibri Light"/>
                <a:cs typeface="Calibri Light"/>
              </a:rPr>
              <a:t>П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-65" dirty="0">
                <a:latin typeface="Calibri Light"/>
                <a:cs typeface="Calibri Light"/>
              </a:rPr>
              <a:t>е</a:t>
            </a:r>
            <a:r>
              <a:rPr sz="1800" b="0" spc="70" dirty="0">
                <a:latin typeface="Calibri Light"/>
                <a:cs typeface="Calibri Light"/>
              </a:rPr>
              <a:t>́</a:t>
            </a:r>
            <a:r>
              <a:rPr sz="1800" b="0" spc="15" dirty="0">
                <a:latin typeface="Calibri Light"/>
                <a:cs typeface="Calibri Light"/>
              </a:rPr>
              <a:t>нн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-3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в</a:t>
            </a:r>
            <a:r>
              <a:rPr sz="1800" b="0" spc="15" dirty="0">
                <a:latin typeface="Calibri Light"/>
                <a:cs typeface="Calibri Light"/>
              </a:rPr>
              <a:t> им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ат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м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15" dirty="0">
                <a:latin typeface="Calibri Light"/>
                <a:cs typeface="Calibri Light"/>
              </a:rPr>
              <a:t>г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мми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ва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dirty="0">
                <a:latin typeface="Calibri Light"/>
                <a:cs typeface="Calibri Light"/>
              </a:rPr>
              <a:t>и</a:t>
            </a:r>
            <a:r>
              <a:rPr sz="1800" b="0" spc="18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—</a:t>
            </a:r>
            <a:r>
              <a:rPr sz="1800" b="0" spc="-15" dirty="0">
                <a:latin typeface="Calibri Light"/>
                <a:cs typeface="Calibri Light"/>
              </a:rPr>
              <a:t> 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5" dirty="0">
                <a:latin typeface="Calibri Light"/>
                <a:cs typeface="Calibri Light"/>
              </a:rPr>
              <a:t>им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ва</a:t>
            </a:r>
            <a:r>
              <a:rPr sz="1800" b="0" spc="15" dirty="0">
                <a:latin typeface="Calibri Light"/>
                <a:cs typeface="Calibri Light"/>
              </a:rPr>
              <a:t>нн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-10" dirty="0">
                <a:latin typeface="Calibri Light"/>
                <a:cs typeface="Calibri Light"/>
              </a:rPr>
              <a:t>я</a:t>
            </a:r>
            <a:r>
              <a:rPr sz="1800" b="0" dirty="0">
                <a:latin typeface="Calibri Light"/>
                <a:cs typeface="Calibri Light"/>
              </a:rPr>
              <a:t>,</a:t>
            </a:r>
            <a:r>
              <a:rPr sz="1800" b="0" spc="-10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10" dirty="0">
                <a:latin typeface="Calibri Light"/>
                <a:cs typeface="Calibri Light"/>
              </a:rPr>
              <a:t>иб</a:t>
            </a:r>
            <a:r>
              <a:rPr sz="1800" b="0" dirty="0">
                <a:latin typeface="Calibri Light"/>
                <a:cs typeface="Calibri Light"/>
              </a:rPr>
              <a:t>о 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25" dirty="0">
                <a:latin typeface="Calibri Light"/>
                <a:cs typeface="Calibri Light"/>
              </a:rPr>
              <a:t>у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я </a:t>
            </a:r>
            <a:r>
              <a:rPr sz="1800" b="0" spc="15" dirty="0">
                <a:latin typeface="Calibri Light"/>
                <a:cs typeface="Calibri Light"/>
              </a:rPr>
              <a:t>ин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м</a:t>
            </a:r>
            <a:r>
              <a:rPr sz="1800" b="0" spc="-20" dirty="0">
                <a:latin typeface="Calibri Light"/>
                <a:cs typeface="Calibri Light"/>
              </a:rPr>
              <a:t> с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0" dirty="0">
                <a:latin typeface="Calibri Light"/>
                <a:cs typeface="Calibri Light"/>
              </a:rPr>
              <a:t>б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м</a:t>
            </a:r>
            <a:r>
              <a:rPr sz="1800" b="0" spc="-95" dirty="0">
                <a:latin typeface="Calibri Light"/>
                <a:cs typeface="Calibri Light"/>
              </a:rPr>
              <a:t> 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0" dirty="0">
                <a:latin typeface="Calibri Light"/>
                <a:cs typeface="Calibri Light"/>
              </a:rPr>
              <a:t>б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-30" dirty="0">
                <a:latin typeface="Calibri Light"/>
                <a:cs typeface="Calibri Light"/>
              </a:rPr>
              <a:t>а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dirty="0">
                <a:latin typeface="Calibri Light"/>
                <a:cs typeface="Calibri Light"/>
              </a:rPr>
              <a:t>ь</a:t>
            </a:r>
            <a:r>
              <a:rPr sz="1800" b="0" spc="40" dirty="0">
                <a:latin typeface="Calibri Light"/>
                <a:cs typeface="Calibri Light"/>
              </a:rPr>
              <a:t> 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-10" dirty="0">
                <a:latin typeface="Calibri Light"/>
                <a:cs typeface="Calibri Light"/>
              </a:rPr>
              <a:t>я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,</a:t>
            </a:r>
            <a:r>
              <a:rPr sz="1800" b="0" spc="45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с</a:t>
            </a:r>
            <a:r>
              <a:rPr sz="1800" b="0" spc="9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й</a:t>
            </a:r>
            <a:r>
              <a:rPr sz="1800" b="0" spc="-9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ж</a:t>
            </a:r>
            <a:r>
              <a:rPr sz="1800" b="0" spc="25" dirty="0">
                <a:latin typeface="Calibri Light"/>
                <a:cs typeface="Calibri Light"/>
              </a:rPr>
              <a:t>н</a:t>
            </a:r>
            <a:r>
              <a:rPr sz="1800" b="0" dirty="0">
                <a:latin typeface="Calibri Light"/>
                <a:cs typeface="Calibri Light"/>
              </a:rPr>
              <a:t>о</a:t>
            </a:r>
            <a:r>
              <a:rPr sz="1800" b="0" spc="-7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ль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ват</a:t>
            </a:r>
            <a:r>
              <a:rPr sz="1800" b="0" dirty="0">
                <a:latin typeface="Calibri Light"/>
                <a:cs typeface="Calibri Light"/>
              </a:rPr>
              <a:t>ь</a:t>
            </a:r>
            <a:r>
              <a:rPr sz="1800" b="0" spc="40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dirty="0">
                <a:latin typeface="Calibri Light"/>
                <a:cs typeface="Calibri Light"/>
              </a:rPr>
              <a:t>ля</a:t>
            </a:r>
            <a:r>
              <a:rPr sz="1800" b="0" spc="-45" dirty="0">
                <a:latin typeface="Calibri Light"/>
                <a:cs typeface="Calibri Light"/>
              </a:rPr>
              <a:t> 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25" dirty="0">
                <a:latin typeface="Calibri Light"/>
                <a:cs typeface="Calibri Light"/>
              </a:rPr>
              <a:t>у</a:t>
            </a:r>
            <a:r>
              <a:rPr sz="1800" b="0" spc="-35" dirty="0">
                <a:latin typeface="Calibri Light"/>
                <a:cs typeface="Calibri Light"/>
              </a:rPr>
              <a:t>щ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тв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dirty="0">
                <a:latin typeface="Calibri Light"/>
                <a:cs typeface="Calibri Light"/>
              </a:rPr>
              <a:t>я 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25" dirty="0">
                <a:latin typeface="Calibri Light"/>
                <a:cs typeface="Calibri Light"/>
              </a:rPr>
              <a:t>у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к</a:t>
            </a:r>
            <a:r>
              <a:rPr sz="1800" b="0" spc="-1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нн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dirty="0">
                <a:latin typeface="Calibri Light"/>
                <a:cs typeface="Calibri Light"/>
              </a:rPr>
              <a:t>.</a:t>
            </a:r>
            <a:r>
              <a:rPr sz="1800" b="0" spc="-2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нн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,</a:t>
            </a:r>
            <a:r>
              <a:rPr sz="1800" b="0" spc="-2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х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10" dirty="0">
                <a:latin typeface="Calibri Light"/>
                <a:cs typeface="Calibri Light"/>
              </a:rPr>
              <a:t>дя</a:t>
            </a:r>
            <a:r>
              <a:rPr sz="1800" b="0" spc="-35" dirty="0">
                <a:latin typeface="Calibri Light"/>
                <a:cs typeface="Calibri Light"/>
              </a:rPr>
              <a:t>щ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3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в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нн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й</a:t>
            </a:r>
            <a:r>
              <a:rPr sz="1800" b="0" spc="-95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(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dirty="0">
                <a:latin typeface="Calibri Light"/>
                <a:cs typeface="Calibri Light"/>
              </a:rPr>
              <a:t>о</a:t>
            </a:r>
            <a:r>
              <a:rPr sz="1800" b="0" spc="75" dirty="0">
                <a:latin typeface="Calibri Light"/>
                <a:cs typeface="Calibri Light"/>
              </a:rPr>
              <a:t> 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dirty="0">
                <a:latin typeface="Calibri Light"/>
                <a:cs typeface="Calibri Light"/>
              </a:rPr>
              <a:t>ь</a:t>
            </a:r>
            <a:r>
              <a:rPr sz="1800" b="0" spc="-30" dirty="0">
                <a:latin typeface="Calibri Light"/>
                <a:cs typeface="Calibri Light"/>
              </a:rPr>
              <a:t> п</a:t>
            </a:r>
            <a:r>
              <a:rPr sz="1800" b="0" dirty="0">
                <a:latin typeface="Calibri Light"/>
                <a:cs typeface="Calibri Light"/>
              </a:rPr>
              <a:t>о</a:t>
            </a:r>
            <a:r>
              <a:rPr sz="1800" b="0" spc="7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нн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dirty="0">
                <a:latin typeface="Calibri Light"/>
                <a:cs typeface="Calibri Light"/>
              </a:rPr>
              <a:t>у</a:t>
            </a:r>
            <a:r>
              <a:rPr sz="1800" b="0" spc="-80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dirty="0">
                <a:latin typeface="Calibri Light"/>
                <a:cs typeface="Calibri Light"/>
              </a:rPr>
              <a:t>у 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-10" dirty="0">
                <a:latin typeface="Calibri Light"/>
                <a:cs typeface="Calibri Light"/>
              </a:rPr>
              <a:t>я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15" dirty="0">
                <a:latin typeface="Calibri Light"/>
                <a:cs typeface="Calibri Light"/>
              </a:rPr>
              <a:t>)</a:t>
            </a:r>
            <a:r>
              <a:rPr sz="1800" b="0" dirty="0">
                <a:latin typeface="Calibri Light"/>
                <a:cs typeface="Calibri Light"/>
              </a:rPr>
              <a:t>,</a:t>
            </a:r>
            <a:r>
              <a:rPr sz="1800" b="0" spc="4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spc="-25" dirty="0">
                <a:latin typeface="Calibri Light"/>
                <a:cs typeface="Calibri Light"/>
              </a:rPr>
              <a:t>ва</a:t>
            </a:r>
            <a:r>
              <a:rPr sz="1800" b="0" dirty="0">
                <a:latin typeface="Calibri Light"/>
                <a:cs typeface="Calibri Light"/>
              </a:rPr>
              <a:t>ю</a:t>
            </a:r>
            <a:r>
              <a:rPr sz="1800" b="0" spc="-20" dirty="0">
                <a:latin typeface="Calibri Light"/>
                <a:cs typeface="Calibri Light"/>
              </a:rPr>
              <a:t>тс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110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ч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м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э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й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нн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85" dirty="0">
                <a:latin typeface="Calibri Light"/>
                <a:cs typeface="Calibri Light"/>
              </a:rPr>
              <a:t>й</a:t>
            </a:r>
            <a:r>
              <a:rPr sz="1800" b="0" spc="-5" dirty="0">
                <a:latin typeface="Calibri Light"/>
                <a:cs typeface="Calibri Light"/>
              </a:rPr>
              <a:t>.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8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25" dirty="0">
                <a:latin typeface="Calibri Light"/>
                <a:cs typeface="Calibri Light"/>
              </a:rPr>
              <a:t>Т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п</a:t>
            </a:r>
            <a:r>
              <a:rPr sz="1800" b="0" spc="-60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нн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х</a:t>
            </a:r>
            <a:r>
              <a:rPr sz="1800" b="0" spc="35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(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dirty="0">
                <a:latin typeface="Calibri Light"/>
                <a:cs typeface="Calibri Light"/>
              </a:rPr>
              <a:t>)</a:t>
            </a:r>
            <a:r>
              <a:rPr sz="1800" b="0" spc="5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—</a:t>
            </a:r>
            <a:r>
              <a:rPr sz="1800" b="0" spc="-15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б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-30" dirty="0">
                <a:latin typeface="Calibri Light"/>
                <a:cs typeface="Calibri Light"/>
              </a:rPr>
              <a:t>а</a:t>
            </a:r>
            <a:r>
              <a:rPr sz="1800" b="0" spc="-20" dirty="0">
                <a:latin typeface="Calibri Light"/>
                <a:cs typeface="Calibri Light"/>
              </a:rPr>
              <a:t>сс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25" dirty="0">
                <a:latin typeface="Calibri Light"/>
                <a:cs typeface="Calibri Light"/>
              </a:rPr>
              <a:t>ф</a:t>
            </a:r>
            <a:r>
              <a:rPr sz="1800" b="0" spc="15" dirty="0">
                <a:latin typeface="Calibri Light"/>
                <a:cs typeface="Calibri Light"/>
              </a:rPr>
              <a:t>ик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ци</a:t>
            </a:r>
            <a:r>
              <a:rPr sz="1800" b="0" dirty="0">
                <a:latin typeface="Calibri Light"/>
                <a:cs typeface="Calibri Light"/>
              </a:rPr>
              <a:t>и</a:t>
            </a:r>
            <a:r>
              <a:rPr sz="1800" b="0" spc="5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ин</a:t>
            </a:r>
            <a:r>
              <a:rPr sz="1800" b="0" spc="-25" dirty="0">
                <a:latin typeface="Calibri Light"/>
                <a:cs typeface="Calibri Light"/>
              </a:rPr>
              <a:t>ф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ци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5" dirty="0">
                <a:latin typeface="Calibri Light"/>
                <a:cs typeface="Calibri Light"/>
              </a:rPr>
              <a:t>нн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х</a:t>
            </a:r>
            <a:r>
              <a:rPr sz="1800" b="0" spc="-110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25" dirty="0">
                <a:latin typeface="Calibri Light"/>
                <a:cs typeface="Calibri Light"/>
              </a:rPr>
              <a:t>у</a:t>
            </a:r>
            <a:r>
              <a:rPr sz="1800" b="0" spc="-35" dirty="0">
                <a:latin typeface="Calibri Light"/>
                <a:cs typeface="Calibri Light"/>
              </a:rPr>
              <a:t>щ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й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в</a:t>
            </a:r>
            <a:r>
              <a:rPr sz="1800" b="0" spc="15" dirty="0">
                <a:latin typeface="Calibri Light"/>
                <a:cs typeface="Calibri Light"/>
              </a:rPr>
              <a:t> ин</a:t>
            </a:r>
            <a:r>
              <a:rPr sz="1800" b="0" spc="-25" dirty="0">
                <a:latin typeface="Calibri Light"/>
                <a:cs typeface="Calibri Light"/>
              </a:rPr>
              <a:t>ф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-25" dirty="0">
                <a:latin typeface="Calibri Light"/>
                <a:cs typeface="Calibri Light"/>
              </a:rPr>
              <a:t>ат</a:t>
            </a:r>
            <a:r>
              <a:rPr sz="1800" b="0" spc="15" dirty="0">
                <a:latin typeface="Calibri Light"/>
                <a:cs typeface="Calibri Light"/>
              </a:rPr>
              <a:t>ик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, 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15" dirty="0">
                <a:latin typeface="Calibri Light"/>
                <a:cs typeface="Calibri Light"/>
              </a:rPr>
              <a:t>им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dirty="0">
                <a:latin typeface="Calibri Light"/>
                <a:cs typeface="Calibri Light"/>
              </a:rPr>
              <a:t>,</a:t>
            </a:r>
            <a:r>
              <a:rPr sz="1800" b="0" spc="45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та</a:t>
            </a:r>
            <a:r>
              <a:rPr sz="1800" b="0" spc="15" dirty="0">
                <a:latin typeface="Calibri Light"/>
                <a:cs typeface="Calibri Light"/>
              </a:rPr>
              <a:t>ки</a:t>
            </a:r>
            <a:r>
              <a:rPr sz="1800" b="0" dirty="0">
                <a:latin typeface="Calibri Light"/>
                <a:cs typeface="Calibri Light"/>
              </a:rPr>
              <a:t>х</a:t>
            </a:r>
            <a:r>
              <a:rPr sz="1800" b="0" spc="3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к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ч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-30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ли</a:t>
            </a:r>
            <a:r>
              <a:rPr sz="1800" b="0" spc="-15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-30" dirty="0">
                <a:latin typeface="Calibri Light"/>
                <a:cs typeface="Calibri Light"/>
              </a:rPr>
              <a:t>ы</a:t>
            </a:r>
            <a:r>
              <a:rPr sz="1800" b="0" spc="-35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5" dirty="0">
                <a:latin typeface="Calibri Light"/>
                <a:cs typeface="Calibri Light"/>
              </a:rPr>
              <a:t>ж</a:t>
            </a:r>
            <a:r>
              <a:rPr sz="1800" b="0" spc="10" dirty="0">
                <a:latin typeface="Calibri Light"/>
                <a:cs typeface="Calibri Light"/>
              </a:rPr>
              <a:t>е</a:t>
            </a:r>
            <a:r>
              <a:rPr sz="1800" b="0" spc="20" dirty="0">
                <a:latin typeface="Calibri Light"/>
                <a:cs typeface="Calibri Light"/>
              </a:rPr>
              <a:t>н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я,</a:t>
            </a:r>
            <a:r>
              <a:rPr sz="1800" b="0" spc="40" dirty="0">
                <a:latin typeface="Calibri Light"/>
                <a:cs typeface="Calibri Light"/>
              </a:rPr>
              <a:t> </a:t>
            </a:r>
            <a:r>
              <a:rPr sz="1800" b="0" spc="35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п</a:t>
            </a:r>
            <a:r>
              <a:rPr sz="1800" b="0" spc="-35" dirty="0">
                <a:latin typeface="Calibri Light"/>
                <a:cs typeface="Calibri Light"/>
              </a:rPr>
              <a:t>р</a:t>
            </a:r>
            <a:r>
              <a:rPr sz="1800" b="0" spc="10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д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ляю</a:t>
            </a:r>
            <a:r>
              <a:rPr sz="1800" b="0" spc="-30" dirty="0">
                <a:latin typeface="Calibri Light"/>
                <a:cs typeface="Calibri Light"/>
              </a:rPr>
              <a:t>щ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й</a:t>
            </a:r>
            <a:r>
              <a:rPr sz="1800" b="0" spc="60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35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з</a:t>
            </a:r>
            <a:r>
              <a:rPr sz="1800" b="0" spc="10" dirty="0">
                <a:latin typeface="Calibri Light"/>
                <a:cs typeface="Calibri Light"/>
              </a:rPr>
              <a:t>м</a:t>
            </a:r>
            <a:r>
              <a:rPr sz="1800" b="0" spc="35" dirty="0">
                <a:latin typeface="Calibri Light"/>
                <a:cs typeface="Calibri Light"/>
              </a:rPr>
              <a:t>о</a:t>
            </a:r>
            <a:r>
              <a:rPr sz="1800" b="0" spc="5" dirty="0">
                <a:latin typeface="Calibri Light"/>
                <a:cs typeface="Calibri Light"/>
              </a:rPr>
              <a:t>ж</a:t>
            </a:r>
            <a:r>
              <a:rPr sz="1800" b="0" spc="20" dirty="0">
                <a:latin typeface="Calibri Light"/>
                <a:cs typeface="Calibri Light"/>
              </a:rPr>
              <a:t>н</a:t>
            </a:r>
            <a:r>
              <a:rPr sz="1800" b="0" spc="35" dirty="0">
                <a:latin typeface="Calibri Light"/>
                <a:cs typeface="Calibri Light"/>
              </a:rPr>
              <a:t>о</a:t>
            </a:r>
            <a:r>
              <a:rPr sz="1800" b="0" spc="-15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dirty="0">
                <a:latin typeface="Calibri Light"/>
                <a:cs typeface="Calibri Light"/>
              </a:rPr>
              <a:t>ь</a:t>
            </a:r>
            <a:r>
              <a:rPr sz="1800" b="0" spc="-10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х 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ль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ва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-4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в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мк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х</a:t>
            </a:r>
            <a:r>
              <a:rPr sz="1800" b="0" spc="3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нн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й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ф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ль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й</a:t>
            </a:r>
            <a:r>
              <a:rPr sz="1800" b="0" spc="-20" dirty="0">
                <a:latin typeface="Calibri Light"/>
                <a:cs typeface="Calibri Light"/>
              </a:rPr>
              <a:t> с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dirty="0">
                <a:latin typeface="Calibri Light"/>
                <a:cs typeface="Calibri Light"/>
              </a:rPr>
              <a:t>ы</a:t>
            </a:r>
            <a:endParaRPr sz="1800" dirty="0">
              <a:latin typeface="Calibri Light"/>
              <a:cs typeface="Calibri Light"/>
            </a:endParaRPr>
          </a:p>
        </p:txBody>
      </p:sp>
      <p:pic>
        <p:nvPicPr>
          <p:cNvPr id="2050" name="Picture 2" descr="http://info.javarush.ru/uploads/images/00/65/20/2015/12/01/180c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95800"/>
            <a:ext cx="6603996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48973" y="990600"/>
            <a:ext cx="12277091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0">
              <a:lnSpc>
                <a:spcPct val="100000"/>
              </a:lnSpc>
            </a:pPr>
            <a:r>
              <a:rPr spc="20" dirty="0"/>
              <a:t>О</a:t>
            </a:r>
            <a:r>
              <a:rPr spc="30" dirty="0"/>
              <a:t>с</a:t>
            </a:r>
            <a:r>
              <a:rPr dirty="0"/>
              <a:t>н</a:t>
            </a:r>
            <a:r>
              <a:rPr spc="20" dirty="0"/>
              <a:t>о</a:t>
            </a:r>
            <a:r>
              <a:rPr dirty="0"/>
              <a:t>вные</a:t>
            </a:r>
            <a:r>
              <a:rPr spc="-10" dirty="0"/>
              <a:t> </a:t>
            </a:r>
            <a:r>
              <a:rPr spc="20" dirty="0"/>
              <a:t>э</a:t>
            </a:r>
            <a:r>
              <a:rPr spc="25" dirty="0"/>
              <a:t>л</a:t>
            </a:r>
            <a:r>
              <a:rPr spc="-15" dirty="0"/>
              <a:t>е</a:t>
            </a:r>
            <a:r>
              <a:rPr spc="10" dirty="0"/>
              <a:t>м</a:t>
            </a:r>
            <a:r>
              <a:rPr spc="-15" dirty="0"/>
              <a:t>е</a:t>
            </a:r>
            <a:r>
              <a:rPr dirty="0"/>
              <a:t>н</a:t>
            </a:r>
            <a:r>
              <a:rPr spc="-40" dirty="0"/>
              <a:t>т</a:t>
            </a:r>
            <a:r>
              <a:rPr dirty="0"/>
              <a:t>ы</a:t>
            </a:r>
            <a:r>
              <a:rPr spc="75" dirty="0"/>
              <a:t> </a:t>
            </a:r>
            <a:r>
              <a:rPr spc="-35" dirty="0"/>
              <a:t>я</a:t>
            </a:r>
            <a:r>
              <a:rPr spc="-20" dirty="0"/>
              <a:t>з</a:t>
            </a:r>
            <a:r>
              <a:rPr dirty="0"/>
              <a:t>ы</a:t>
            </a:r>
            <a:r>
              <a:rPr spc="15" dirty="0"/>
              <a:t>к</a:t>
            </a:r>
            <a:r>
              <a:rPr dirty="0"/>
              <a:t>а</a:t>
            </a:r>
            <a:r>
              <a:rPr spc="155" dirty="0"/>
              <a:t> </a:t>
            </a:r>
            <a:r>
              <a:rPr spc="-20" dirty="0"/>
              <a:t>п</a:t>
            </a:r>
            <a:r>
              <a:rPr spc="25" dirty="0"/>
              <a:t>р</a:t>
            </a:r>
            <a:r>
              <a:rPr spc="20" dirty="0"/>
              <a:t>о</a:t>
            </a:r>
            <a:r>
              <a:rPr dirty="0"/>
              <a:t>г</a:t>
            </a:r>
            <a:r>
              <a:rPr spc="15" dirty="0"/>
              <a:t>р</a:t>
            </a:r>
            <a:r>
              <a:rPr dirty="0"/>
              <a:t>а</a:t>
            </a:r>
            <a:r>
              <a:rPr spc="15" dirty="0"/>
              <a:t>м</a:t>
            </a:r>
            <a:r>
              <a:rPr spc="10" dirty="0"/>
              <a:t>м</a:t>
            </a:r>
            <a:r>
              <a:rPr dirty="0"/>
              <a:t>и</a:t>
            </a:r>
            <a:r>
              <a:rPr spc="15" dirty="0"/>
              <a:t>р</a:t>
            </a:r>
            <a:r>
              <a:rPr spc="20" dirty="0"/>
              <a:t>о</a:t>
            </a:r>
            <a:r>
              <a:rPr dirty="0"/>
              <a:t>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7263" y="1905000"/>
            <a:ext cx="9024620" cy="383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90550" indent="-285750">
              <a:lnSpc>
                <a:spcPct val="1008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С</a:t>
            </a:r>
            <a:r>
              <a:rPr sz="1800" b="0" spc="15" dirty="0">
                <a:latin typeface="Calibri Light"/>
                <a:cs typeface="Calibri Light"/>
              </a:rPr>
              <a:t>им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лы</a:t>
            </a:r>
            <a:r>
              <a:rPr sz="1800" b="0" spc="-70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яз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dirty="0">
                <a:latin typeface="Calibri Light"/>
                <a:cs typeface="Calibri Light"/>
              </a:rPr>
              <a:t>а</a:t>
            </a:r>
            <a:r>
              <a:rPr sz="1800" b="0" spc="3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—</a:t>
            </a:r>
            <a:r>
              <a:rPr sz="1800" b="0" spc="-15" dirty="0">
                <a:latin typeface="Calibri Light"/>
                <a:cs typeface="Calibri Light"/>
              </a:rPr>
              <a:t> </a:t>
            </a:r>
            <a:r>
              <a:rPr sz="1800" b="0" spc="20" dirty="0">
                <a:latin typeface="Calibri Light"/>
                <a:cs typeface="Calibri Light"/>
              </a:rPr>
              <a:t>э</a:t>
            </a:r>
            <a:r>
              <a:rPr sz="1800" b="0" spc="-20" dirty="0">
                <a:latin typeface="Calibri Light"/>
                <a:cs typeface="Calibri Light"/>
              </a:rPr>
              <a:t>т</a:t>
            </a:r>
            <a:r>
              <a:rPr sz="1800" b="0" dirty="0">
                <a:latin typeface="Calibri Light"/>
                <a:cs typeface="Calibri Light"/>
              </a:rPr>
              <a:t>о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35" dirty="0">
                <a:latin typeface="Calibri Light"/>
                <a:cs typeface="Calibri Light"/>
              </a:rPr>
              <a:t>о</a:t>
            </a:r>
            <a:r>
              <a:rPr sz="1800" b="0" spc="-15" dirty="0">
                <a:latin typeface="Calibri Light"/>
                <a:cs typeface="Calibri Light"/>
              </a:rPr>
              <a:t>с</a:t>
            </a:r>
            <a:r>
              <a:rPr sz="1800" b="0" spc="20" dirty="0">
                <a:latin typeface="Calibri Light"/>
                <a:cs typeface="Calibri Light"/>
              </a:rPr>
              <a:t>н</a:t>
            </a:r>
            <a:r>
              <a:rPr sz="1800" b="0" spc="35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20" dirty="0">
                <a:latin typeface="Calibri Light"/>
                <a:cs typeface="Calibri Light"/>
              </a:rPr>
              <a:t>н</a:t>
            </a:r>
            <a:r>
              <a:rPr sz="1800" b="0" spc="-30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е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spc="20" dirty="0">
                <a:latin typeface="Calibri Light"/>
                <a:cs typeface="Calibri Light"/>
              </a:rPr>
              <a:t>н</a:t>
            </a:r>
            <a:r>
              <a:rPr sz="1800" b="0" spc="10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д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15" dirty="0">
                <a:latin typeface="Calibri Light"/>
                <a:cs typeface="Calibri Light"/>
              </a:rPr>
              <a:t>им</a:t>
            </a:r>
            <a:r>
              <a:rPr sz="1800" b="0" spc="-30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е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з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ки</a:t>
            </a:r>
            <a:r>
              <a:rPr sz="1800" b="0" dirty="0">
                <a:latin typeface="Calibri Light"/>
                <a:cs typeface="Calibri Light"/>
              </a:rPr>
              <a:t>,</a:t>
            </a:r>
            <a:r>
              <a:rPr sz="1800" b="0" spc="-2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в</a:t>
            </a:r>
            <a:r>
              <a:rPr sz="1800" b="0" spc="-55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т</a:t>
            </a:r>
            <a:r>
              <a:rPr sz="1800" b="0" spc="10" dirty="0">
                <a:latin typeface="Calibri Light"/>
                <a:cs typeface="Calibri Light"/>
              </a:rPr>
              <a:t>е</a:t>
            </a:r>
            <a:r>
              <a:rPr sz="1800" b="0" spc="-35" dirty="0">
                <a:latin typeface="Calibri Light"/>
                <a:cs typeface="Calibri Light"/>
              </a:rPr>
              <a:t>р</a:t>
            </a:r>
            <a:r>
              <a:rPr sz="1800" b="0" spc="15" dirty="0">
                <a:latin typeface="Calibri Light"/>
                <a:cs typeface="Calibri Light"/>
              </a:rPr>
              <a:t>ми</a:t>
            </a:r>
            <a:r>
              <a:rPr sz="1800" b="0" spc="20" dirty="0">
                <a:latin typeface="Calibri Light"/>
                <a:cs typeface="Calibri Light"/>
              </a:rPr>
              <a:t>н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х</a:t>
            </a:r>
            <a:r>
              <a:rPr sz="1800" b="0" spc="40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35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т</a:t>
            </a:r>
            <a:r>
              <a:rPr sz="1800" b="0" spc="35" dirty="0">
                <a:latin typeface="Calibri Light"/>
                <a:cs typeface="Calibri Light"/>
              </a:rPr>
              <a:t>о</a:t>
            </a:r>
            <a:r>
              <a:rPr sz="1800" b="0" spc="-35" dirty="0">
                <a:latin typeface="Calibri Light"/>
                <a:cs typeface="Calibri Light"/>
              </a:rPr>
              <a:t>р</a:t>
            </a:r>
            <a:r>
              <a:rPr sz="1800" b="0" spc="-30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х</a:t>
            </a:r>
            <a:r>
              <a:rPr sz="1800" b="0" spc="40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п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ш</a:t>
            </a:r>
            <a:r>
              <a:rPr sz="1800" b="0" spc="25" dirty="0">
                <a:latin typeface="Calibri Light"/>
                <a:cs typeface="Calibri Light"/>
              </a:rPr>
              <a:t>у</a:t>
            </a:r>
            <a:r>
              <a:rPr sz="1800" b="0" spc="-20" dirty="0">
                <a:latin typeface="Calibri Light"/>
                <a:cs typeface="Calibri Light"/>
              </a:rPr>
              <a:t>т</a:t>
            </a:r>
            <a:r>
              <a:rPr sz="1800" b="0" spc="-15" dirty="0">
                <a:latin typeface="Calibri Light"/>
                <a:cs typeface="Calibri Light"/>
              </a:rPr>
              <a:t>с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-35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-15" dirty="0">
                <a:latin typeface="Calibri Light"/>
                <a:cs typeface="Calibri Light"/>
              </a:rPr>
              <a:t>с</a:t>
            </a:r>
            <a:r>
              <a:rPr sz="1800" b="0" dirty="0">
                <a:latin typeface="Calibri Light"/>
                <a:cs typeface="Calibri Light"/>
              </a:rPr>
              <a:t>е 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dirty="0">
                <a:latin typeface="Calibri Light"/>
                <a:cs typeface="Calibri Light"/>
              </a:rPr>
              <a:t>ы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яз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.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3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marR="1376045" indent="-285750">
              <a:lnSpc>
                <a:spcPct val="1008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-25" dirty="0">
                <a:latin typeface="Calibri Light"/>
                <a:cs typeface="Calibri Light"/>
              </a:rPr>
              <a:t>Э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25" dirty="0">
                <a:latin typeface="Calibri Light"/>
                <a:cs typeface="Calibri Light"/>
              </a:rPr>
              <a:t>та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е</a:t>
            </a:r>
            <a:r>
              <a:rPr sz="1800" b="0" spc="4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25" dirty="0">
                <a:latin typeface="Calibri Light"/>
                <a:cs typeface="Calibri Light"/>
              </a:rPr>
              <a:t>у</a:t>
            </a:r>
            <a:r>
              <a:rPr sz="1800" b="0" spc="15" dirty="0">
                <a:latin typeface="Calibri Light"/>
                <a:cs typeface="Calibri Light"/>
              </a:rPr>
              <a:t>кци</a:t>
            </a:r>
            <a:r>
              <a:rPr sz="1800" b="0" dirty="0">
                <a:latin typeface="Calibri Light"/>
                <a:cs typeface="Calibri Light"/>
              </a:rPr>
              <a:t>и</a:t>
            </a:r>
            <a:r>
              <a:rPr sz="1800" b="0" spc="-5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—</a:t>
            </a:r>
            <a:r>
              <a:rPr sz="1800" b="0" spc="-15" dirty="0">
                <a:latin typeface="Calibri Light"/>
                <a:cs typeface="Calibri Light"/>
              </a:rPr>
              <a:t> </a:t>
            </a:r>
            <a:r>
              <a:rPr sz="1800" b="0" spc="20" dirty="0">
                <a:latin typeface="Calibri Light"/>
                <a:cs typeface="Calibri Light"/>
              </a:rPr>
              <a:t>э</a:t>
            </a:r>
            <a:r>
              <a:rPr sz="1800" b="0" spc="-20" dirty="0">
                <a:latin typeface="Calibri Light"/>
                <a:cs typeface="Calibri Light"/>
              </a:rPr>
              <a:t>т</a:t>
            </a:r>
            <a:r>
              <a:rPr sz="1800" b="0" dirty="0">
                <a:latin typeface="Calibri Light"/>
                <a:cs typeface="Calibri Light"/>
              </a:rPr>
              <a:t>о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ми</a:t>
            </a:r>
            <a:r>
              <a:rPr sz="1800" b="0" spc="20" dirty="0">
                <a:latin typeface="Calibri Light"/>
                <a:cs typeface="Calibri Light"/>
              </a:rPr>
              <a:t>н</a:t>
            </a:r>
            <a:r>
              <a:rPr sz="1800" b="0" spc="15" dirty="0">
                <a:latin typeface="Calibri Light"/>
                <a:cs typeface="Calibri Light"/>
              </a:rPr>
              <a:t>им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ль</a:t>
            </a:r>
            <a:r>
              <a:rPr sz="1800" b="0" spc="25" dirty="0">
                <a:latin typeface="Calibri Light"/>
                <a:cs typeface="Calibri Light"/>
              </a:rPr>
              <a:t>н</a:t>
            </a:r>
            <a:r>
              <a:rPr sz="1800" b="0" spc="-30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е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spc="10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д</a:t>
            </a:r>
            <a:r>
              <a:rPr sz="1800" b="0" spc="10" dirty="0">
                <a:latin typeface="Calibri Light"/>
                <a:cs typeface="Calibri Light"/>
              </a:rPr>
              <a:t>и</a:t>
            </a:r>
            <a:r>
              <a:rPr sz="1800" b="0" spc="20" dirty="0">
                <a:latin typeface="Calibri Light"/>
                <a:cs typeface="Calibri Light"/>
              </a:rPr>
              <a:t>н</a:t>
            </a:r>
            <a:r>
              <a:rPr sz="1800" b="0" spc="15" dirty="0">
                <a:latin typeface="Calibri Light"/>
                <a:cs typeface="Calibri Light"/>
              </a:rPr>
              <a:t>иц</a:t>
            </a:r>
            <a:r>
              <a:rPr sz="1800" b="0" dirty="0">
                <a:latin typeface="Calibri Light"/>
                <a:cs typeface="Calibri Light"/>
              </a:rPr>
              <a:t>ы</a:t>
            </a:r>
            <a:r>
              <a:rPr sz="1800" b="0" spc="-13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spc="-30" dirty="0">
                <a:latin typeface="Calibri Light"/>
                <a:cs typeface="Calibri Light"/>
              </a:rPr>
              <a:t>ы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,</a:t>
            </a:r>
            <a:r>
              <a:rPr sz="1800" b="0" spc="50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им</a:t>
            </a:r>
            <a:r>
              <a:rPr sz="1800" b="0" spc="10" dirty="0">
                <a:latin typeface="Calibri Light"/>
                <a:cs typeface="Calibri Light"/>
              </a:rPr>
              <a:t>е</a:t>
            </a:r>
            <a:r>
              <a:rPr sz="1800" b="0" spc="5" dirty="0">
                <a:latin typeface="Calibri Light"/>
                <a:cs typeface="Calibri Light"/>
              </a:rPr>
              <a:t>ю</a:t>
            </a:r>
            <a:r>
              <a:rPr sz="1800" b="0" spc="-35" dirty="0">
                <a:latin typeface="Calibri Light"/>
                <a:cs typeface="Calibri Light"/>
              </a:rPr>
              <a:t>щ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е 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10" dirty="0">
                <a:latin typeface="Calibri Light"/>
                <a:cs typeface="Calibri Light"/>
              </a:rPr>
              <a:t>я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ль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й</a:t>
            </a:r>
            <a:r>
              <a:rPr sz="1800" b="0" spc="-20" dirty="0">
                <a:latin typeface="Calibri Light"/>
                <a:cs typeface="Calibri Light"/>
              </a:rPr>
              <a:t> с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dirty="0">
                <a:latin typeface="Calibri Light"/>
                <a:cs typeface="Calibri Light"/>
              </a:rPr>
              <a:t>л.</a:t>
            </a:r>
            <a:r>
              <a:rPr sz="1800" b="0" spc="4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Он</a:t>
            </a:r>
            <a:r>
              <a:rPr sz="1800" b="0" dirty="0">
                <a:latin typeface="Calibri Light"/>
                <a:cs typeface="Calibri Light"/>
              </a:rPr>
              <a:t>и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0" dirty="0">
                <a:latin typeface="Calibri Light"/>
                <a:cs typeface="Calibri Light"/>
              </a:rPr>
              <a:t>б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spc="25" dirty="0">
                <a:latin typeface="Calibri Light"/>
                <a:cs typeface="Calibri Light"/>
              </a:rPr>
              <a:t>у</a:t>
            </a:r>
            <a:r>
              <a:rPr sz="1800" b="0" dirty="0">
                <a:latin typeface="Calibri Light"/>
                <a:cs typeface="Calibri Light"/>
              </a:rPr>
              <a:t>ю</a:t>
            </a:r>
            <a:r>
              <a:rPr sz="1800" b="0" spc="-20" dirty="0">
                <a:latin typeface="Calibri Light"/>
                <a:cs typeface="Calibri Light"/>
              </a:rPr>
              <a:t>тс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3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з</a:t>
            </a:r>
            <a:r>
              <a:rPr sz="1800" b="0" spc="-40" dirty="0">
                <a:latin typeface="Calibri Light"/>
                <a:cs typeface="Calibri Light"/>
              </a:rPr>
              <a:t> 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х</a:t>
            </a:r>
            <a:r>
              <a:rPr sz="1800" b="0" spc="-40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15" dirty="0">
                <a:latin typeface="Calibri Light"/>
                <a:cs typeface="Calibri Light"/>
              </a:rPr>
              <a:t>им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в</a:t>
            </a:r>
            <a:r>
              <a:rPr sz="1800" b="0" spc="-60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яз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.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98450" marR="964565" indent="-285750">
              <a:lnSpc>
                <a:spcPct val="1008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В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ж</a:t>
            </a:r>
            <a:r>
              <a:rPr sz="1800" b="0" spc="10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dirty="0">
                <a:latin typeface="Calibri Light"/>
                <a:cs typeface="Calibri Light"/>
              </a:rPr>
              <a:t>е</a:t>
            </a:r>
            <a:r>
              <a:rPr sz="1800" b="0" spc="-2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в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яз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dirty="0">
                <a:latin typeface="Calibri Light"/>
                <a:cs typeface="Calibri Light"/>
              </a:rPr>
              <a:t>е</a:t>
            </a:r>
            <a:r>
              <a:rPr sz="1800" b="0" spc="45" dirty="0">
                <a:latin typeface="Calibri Light"/>
                <a:cs typeface="Calibri Light"/>
              </a:rPr>
              <a:t> 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15" dirty="0">
                <a:latin typeface="Calibri Light"/>
                <a:cs typeface="Calibri Light"/>
              </a:rPr>
              <a:t>г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мми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ва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35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т</a:t>
            </a:r>
            <a:r>
              <a:rPr sz="1800" b="0" spc="20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з</a:t>
            </a:r>
            <a:r>
              <a:rPr sz="1800" b="0" spc="-40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э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25" dirty="0">
                <a:latin typeface="Calibri Light"/>
                <a:cs typeface="Calibri Light"/>
              </a:rPr>
              <a:t>та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х</a:t>
            </a:r>
            <a:r>
              <a:rPr sz="1800" b="0" spc="3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25" dirty="0">
                <a:latin typeface="Calibri Light"/>
                <a:cs typeface="Calibri Light"/>
              </a:rPr>
              <a:t>у</a:t>
            </a:r>
            <a:r>
              <a:rPr sz="1800" b="0" spc="15" dirty="0">
                <a:latin typeface="Calibri Light"/>
                <a:cs typeface="Calibri Light"/>
              </a:rPr>
              <a:t>кци</a:t>
            </a:r>
            <a:r>
              <a:rPr sz="1800" b="0" dirty="0">
                <a:latin typeface="Calibri Light"/>
                <a:cs typeface="Calibri Light"/>
              </a:rPr>
              <a:t>й</a:t>
            </a:r>
            <a:r>
              <a:rPr sz="1800" b="0" spc="-17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и 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15" dirty="0">
                <a:latin typeface="Calibri Light"/>
                <a:cs typeface="Calibri Light"/>
              </a:rPr>
              <a:t>им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dirty="0">
                <a:latin typeface="Calibri Light"/>
                <a:cs typeface="Calibri Light"/>
              </a:rPr>
              <a:t>,</a:t>
            </a:r>
            <a:r>
              <a:rPr sz="1800" b="0" spc="-25" dirty="0">
                <a:latin typeface="Calibri Light"/>
                <a:cs typeface="Calibri Light"/>
              </a:rPr>
              <a:t> 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dirty="0">
                <a:latin typeface="Calibri Light"/>
                <a:cs typeface="Calibri Light"/>
              </a:rPr>
              <a:t>о</a:t>
            </a:r>
            <a:r>
              <a:rPr sz="1800" b="0" spc="-7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т</a:t>
            </a:r>
            <a:r>
              <a:rPr sz="1800" b="0" spc="90" dirty="0">
                <a:latin typeface="Calibri Light"/>
                <a:cs typeface="Calibri Light"/>
              </a:rPr>
              <a:t> 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ав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ло</a:t>
            </a:r>
            <a:r>
              <a:rPr sz="1800" b="0" spc="70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dirty="0">
                <a:latin typeface="Calibri Light"/>
                <a:cs typeface="Calibri Light"/>
              </a:rPr>
              <a:t>ч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-40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15" dirty="0">
                <a:latin typeface="Calibri Light"/>
                <a:cs typeface="Calibri Light"/>
              </a:rPr>
              <a:t>г</a:t>
            </a:r>
            <a:r>
              <a:rPr sz="1800" b="0" dirty="0">
                <a:latin typeface="Calibri Light"/>
                <a:cs typeface="Calibri Light"/>
              </a:rPr>
              <a:t>о</a:t>
            </a:r>
            <a:r>
              <a:rPr sz="1800" b="0" spc="-7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ч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spc="-10" dirty="0">
                <a:latin typeface="Calibri Light"/>
                <a:cs typeface="Calibri Light"/>
              </a:rPr>
              <a:t>я</a:t>
            </a:r>
            <a:r>
              <a:rPr sz="1800" b="0" dirty="0">
                <a:latin typeface="Calibri Light"/>
                <a:cs typeface="Calibri Light"/>
              </a:rPr>
              <a:t>.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991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15" dirty="0">
                <a:latin typeface="Calibri Light"/>
                <a:cs typeface="Calibri Light"/>
              </a:rPr>
              <a:t>О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ат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р </a:t>
            </a:r>
            <a:r>
              <a:rPr sz="1800" b="0" spc="-10" dirty="0">
                <a:latin typeface="Calibri Light"/>
                <a:cs typeface="Calibri Light"/>
              </a:rPr>
              <a:t>з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т</a:t>
            </a:r>
            <a:r>
              <a:rPr sz="1800" b="0" spc="90" dirty="0">
                <a:latin typeface="Calibri Light"/>
                <a:cs typeface="Calibri Light"/>
              </a:rPr>
              <a:t> 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е</a:t>
            </a:r>
            <a:r>
              <a:rPr sz="1800" b="0" spc="-105" dirty="0">
                <a:latin typeface="Calibri Light"/>
                <a:cs typeface="Calibri Light"/>
              </a:rPr>
              <a:t> 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dirty="0">
                <a:latin typeface="Calibri Light"/>
                <a:cs typeface="Calibri Light"/>
              </a:rPr>
              <a:t>е</a:t>
            </a:r>
            <a:r>
              <a:rPr sz="1800" b="0" spc="-2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15" dirty="0">
                <a:latin typeface="Calibri Light"/>
                <a:cs typeface="Calibri Light"/>
              </a:rPr>
              <a:t>г</a:t>
            </a:r>
            <a:r>
              <a:rPr sz="1800" b="0" dirty="0">
                <a:latin typeface="Calibri Light"/>
                <a:cs typeface="Calibri Light"/>
              </a:rPr>
              <a:t>о</a:t>
            </a:r>
            <a:r>
              <a:rPr sz="1800" b="0" spc="-7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й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тв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10" dirty="0">
                <a:latin typeface="Calibri Light"/>
                <a:cs typeface="Calibri Light"/>
              </a:rPr>
              <a:t>я</a:t>
            </a:r>
            <a:r>
              <a:rPr sz="1800" b="0" dirty="0">
                <a:latin typeface="Calibri Light"/>
                <a:cs typeface="Calibri Light"/>
              </a:rPr>
              <a:t>,</a:t>
            </a:r>
            <a:r>
              <a:rPr sz="1800" b="0" spc="4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е</a:t>
            </a:r>
            <a:r>
              <a:rPr sz="1800" b="0" spc="-10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0" dirty="0">
                <a:latin typeface="Calibri Light"/>
                <a:cs typeface="Calibri Light"/>
              </a:rPr>
              <a:t>б</a:t>
            </a:r>
            <a:r>
              <a:rPr sz="1800" b="0" dirty="0">
                <a:latin typeface="Calibri Light"/>
                <a:cs typeface="Calibri Light"/>
              </a:rPr>
              <a:t>х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15" dirty="0">
                <a:latin typeface="Calibri Light"/>
                <a:cs typeface="Calibri Light"/>
              </a:rPr>
              <a:t>им</a:t>
            </a:r>
            <a:r>
              <a:rPr sz="1800" b="0" dirty="0">
                <a:latin typeface="Calibri Light"/>
                <a:cs typeface="Calibri Light"/>
              </a:rPr>
              <a:t>о</a:t>
            </a:r>
            <a:r>
              <a:rPr sz="1800" b="0" spc="-150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dirty="0">
                <a:latin typeface="Calibri Light"/>
                <a:cs typeface="Calibri Light"/>
              </a:rPr>
              <a:t>ь. 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dirty="0">
                <a:latin typeface="Calibri Light"/>
                <a:cs typeface="Calibri Light"/>
              </a:rPr>
              <a:t>ля</a:t>
            </a:r>
            <a:r>
              <a:rPr sz="1800" b="0" spc="-45" dirty="0">
                <a:latin typeface="Calibri Light"/>
                <a:cs typeface="Calibri Light"/>
              </a:rPr>
              <a:t> 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35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ж</a:t>
            </a:r>
            <a:r>
              <a:rPr sz="1800" b="0" spc="25" dirty="0">
                <a:latin typeface="Calibri Light"/>
                <a:cs typeface="Calibri Light"/>
              </a:rPr>
              <a:t>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15" dirty="0">
                <a:latin typeface="Calibri Light"/>
                <a:cs typeface="Calibri Light"/>
              </a:rPr>
              <a:t>г</a:t>
            </a:r>
            <a:r>
              <a:rPr sz="1800" b="0" dirty="0">
                <a:latin typeface="Calibri Light"/>
                <a:cs typeface="Calibri Light"/>
              </a:rPr>
              <a:t>о</a:t>
            </a:r>
            <a:r>
              <a:rPr sz="1800" b="0" spc="-150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й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тв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3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м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ж</a:t>
            </a:r>
            <a:r>
              <a:rPr sz="1800" b="0" spc="10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т</a:t>
            </a:r>
            <a:r>
              <a:rPr sz="1800" b="0" spc="-55" dirty="0">
                <a:latin typeface="Calibri Light"/>
                <a:cs typeface="Calibri Light"/>
              </a:rPr>
              <a:t> 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10" dirty="0">
                <a:latin typeface="Calibri Light"/>
                <a:cs typeface="Calibri Light"/>
              </a:rPr>
              <a:t>б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ват</a:t>
            </a:r>
            <a:r>
              <a:rPr sz="1800" b="0" dirty="0">
                <a:latin typeface="Calibri Light"/>
                <a:cs typeface="Calibri Light"/>
              </a:rPr>
              <a:t>ь</a:t>
            </a:r>
            <a:r>
              <a:rPr sz="1800" b="0" spc="-15" dirty="0">
                <a:latin typeface="Calibri Light"/>
                <a:cs typeface="Calibri Light"/>
              </a:rPr>
              <a:t>с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110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г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25" dirty="0">
                <a:latin typeface="Calibri Light"/>
                <a:cs typeface="Calibri Light"/>
              </a:rPr>
              <a:t>у</a:t>
            </a:r>
            <a:r>
              <a:rPr sz="1800" b="0" spc="-30" dirty="0">
                <a:latin typeface="Calibri Light"/>
                <a:cs typeface="Calibri Light"/>
              </a:rPr>
              <a:t>пп</a:t>
            </a:r>
            <a:r>
              <a:rPr sz="1800" b="0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ат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dirty="0">
                <a:latin typeface="Calibri Light"/>
                <a:cs typeface="Calibri Light"/>
              </a:rPr>
              <a:t>.</a:t>
            </a:r>
            <a:r>
              <a:rPr sz="1800" b="0" spc="4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В</a:t>
            </a:r>
            <a:r>
              <a:rPr sz="1800" b="0" spc="50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э</a:t>
            </a:r>
            <a:r>
              <a:rPr sz="1800" b="0" spc="-25" dirty="0">
                <a:latin typeface="Calibri Light"/>
                <a:cs typeface="Calibri Light"/>
              </a:rPr>
              <a:t>т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м</a:t>
            </a:r>
            <a:r>
              <a:rPr sz="1800" b="0" spc="-20" dirty="0">
                <a:latin typeface="Calibri Light"/>
                <a:cs typeface="Calibri Light"/>
              </a:rPr>
              <a:t> с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25" dirty="0">
                <a:latin typeface="Calibri Light"/>
                <a:cs typeface="Calibri Light"/>
              </a:rPr>
              <a:t>у</a:t>
            </a:r>
            <a:r>
              <a:rPr sz="1800" b="0" dirty="0">
                <a:latin typeface="Calibri Light"/>
                <a:cs typeface="Calibri Light"/>
              </a:rPr>
              <a:t>ч</a:t>
            </a:r>
            <a:r>
              <a:rPr sz="1800" b="0" spc="-30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е 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ат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dirty="0">
                <a:latin typeface="Calibri Light"/>
                <a:cs typeface="Calibri Light"/>
              </a:rPr>
              <a:t>ы</a:t>
            </a:r>
            <a:r>
              <a:rPr sz="1800" b="0" spc="85" dirty="0">
                <a:latin typeface="Calibri Light"/>
                <a:cs typeface="Calibri Light"/>
              </a:rPr>
              <a:t> 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10" dirty="0">
                <a:latin typeface="Calibri Light"/>
                <a:cs typeface="Calibri Light"/>
              </a:rPr>
              <a:t>б</a:t>
            </a:r>
            <a:r>
              <a:rPr sz="1800" b="0" spc="25" dirty="0">
                <a:latin typeface="Calibri Light"/>
                <a:cs typeface="Calibri Light"/>
              </a:rPr>
              <a:t>ъ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15" dirty="0">
                <a:latin typeface="Calibri Light"/>
                <a:cs typeface="Calibri Light"/>
              </a:rPr>
              <a:t>ин</a:t>
            </a:r>
            <a:r>
              <a:rPr sz="1800" b="0" spc="-10" dirty="0">
                <a:latin typeface="Calibri Light"/>
                <a:cs typeface="Calibri Light"/>
              </a:rPr>
              <a:t>я</a:t>
            </a:r>
            <a:r>
              <a:rPr sz="1800" b="0" dirty="0">
                <a:latin typeface="Calibri Light"/>
                <a:cs typeface="Calibri Light"/>
              </a:rPr>
              <a:t>ю</a:t>
            </a:r>
            <a:r>
              <a:rPr sz="1800" b="0" spc="-20" dirty="0">
                <a:latin typeface="Calibri Light"/>
                <a:cs typeface="Calibri Light"/>
              </a:rPr>
              <a:t>тс</a:t>
            </a:r>
            <a:r>
              <a:rPr sz="1800" b="0" dirty="0">
                <a:latin typeface="Calibri Light"/>
                <a:cs typeface="Calibri Light"/>
              </a:rPr>
              <a:t>я</a:t>
            </a:r>
            <a:r>
              <a:rPr sz="1800" b="0" spc="-114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в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тав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dirty="0">
                <a:latin typeface="Calibri Light"/>
                <a:cs typeface="Calibri Light"/>
              </a:rPr>
              <a:t>й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ат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dirty="0">
                <a:latin typeface="Calibri Light"/>
                <a:cs typeface="Calibri Light"/>
              </a:rPr>
              <a:t>,</a:t>
            </a:r>
            <a:r>
              <a:rPr sz="1800" b="0" spc="4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ли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spc="10" dirty="0">
                <a:latin typeface="Calibri Light"/>
                <a:cs typeface="Calibri Light"/>
              </a:rPr>
              <a:t>б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95" dirty="0">
                <a:latin typeface="Calibri Light"/>
                <a:cs typeface="Calibri Light"/>
              </a:rPr>
              <a:t>к</a:t>
            </a:r>
            <a:r>
              <a:rPr sz="1800" b="0" spc="-5" dirty="0">
                <a:latin typeface="Calibri Light"/>
                <a:cs typeface="Calibri Light"/>
              </a:rPr>
              <a:t>.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0" spc="5" dirty="0">
                <a:latin typeface="Calibri Light"/>
                <a:cs typeface="Calibri Light"/>
              </a:rPr>
              <a:t>С</a:t>
            </a:r>
            <a:r>
              <a:rPr sz="1800" b="0" spc="15" dirty="0">
                <a:latin typeface="Calibri Light"/>
                <a:cs typeface="Calibri Light"/>
              </a:rPr>
              <a:t>ин</a:t>
            </a:r>
            <a:r>
              <a:rPr sz="1800" b="0" spc="-25" dirty="0">
                <a:latin typeface="Calibri Light"/>
                <a:cs typeface="Calibri Light"/>
              </a:rPr>
              <a:t>та</a:t>
            </a:r>
            <a:r>
              <a:rPr sz="1800" b="0" spc="15" dirty="0">
                <a:latin typeface="Calibri Light"/>
                <a:cs typeface="Calibri Light"/>
              </a:rPr>
              <a:t>к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с</a:t>
            </a:r>
            <a:r>
              <a:rPr sz="1800" b="0" spc="-3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–</a:t>
            </a:r>
            <a:r>
              <a:rPr sz="1800" b="0" spc="45" dirty="0">
                <a:latin typeface="Calibri Light"/>
                <a:cs typeface="Calibri Light"/>
              </a:rPr>
              <a:t> </a:t>
            </a:r>
            <a:r>
              <a:rPr sz="1800" b="0" spc="30" dirty="0">
                <a:latin typeface="Calibri Light"/>
                <a:cs typeface="Calibri Light"/>
              </a:rPr>
              <a:t>о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spc="-10" dirty="0">
                <a:latin typeface="Calibri Light"/>
                <a:cs typeface="Calibri Light"/>
              </a:rPr>
              <a:t>д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л</a:t>
            </a:r>
            <a:r>
              <a:rPr sz="1800" b="0" spc="-10" dirty="0">
                <a:latin typeface="Calibri Light"/>
                <a:cs typeface="Calibri Light"/>
              </a:rPr>
              <a:t>я</a:t>
            </a:r>
            <a:r>
              <a:rPr sz="1800" b="0" spc="5" dirty="0">
                <a:latin typeface="Calibri Light"/>
                <a:cs typeface="Calibri Light"/>
              </a:rPr>
              <a:t>е</a:t>
            </a:r>
            <a:r>
              <a:rPr sz="1800" b="0" dirty="0">
                <a:latin typeface="Calibri Light"/>
                <a:cs typeface="Calibri Light"/>
              </a:rPr>
              <a:t>т</a:t>
            </a:r>
            <a:r>
              <a:rPr sz="1800" b="0" spc="20" dirty="0">
                <a:latin typeface="Calibri Light"/>
                <a:cs typeface="Calibri Light"/>
              </a:rPr>
              <a:t> 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ав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dirty="0">
                <a:latin typeface="Calibri Light"/>
                <a:cs typeface="Calibri Light"/>
              </a:rPr>
              <a:t>ла</a:t>
            </a:r>
            <a:r>
              <a:rPr sz="1800" b="0" spc="85" dirty="0">
                <a:latin typeface="Calibri Light"/>
                <a:cs typeface="Calibri Light"/>
              </a:rPr>
              <a:t> </a:t>
            </a:r>
            <a:r>
              <a:rPr sz="1800" b="0" spc="15" dirty="0">
                <a:latin typeface="Calibri Light"/>
                <a:cs typeface="Calibri Light"/>
              </a:rPr>
              <a:t>н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-30" dirty="0">
                <a:latin typeface="Calibri Light"/>
                <a:cs typeface="Calibri Light"/>
              </a:rPr>
              <a:t>п</a:t>
            </a:r>
            <a:r>
              <a:rPr sz="1800" b="0" spc="15" dirty="0">
                <a:latin typeface="Calibri Light"/>
                <a:cs typeface="Calibri Light"/>
              </a:rPr>
              <a:t>и</a:t>
            </a:r>
            <a:r>
              <a:rPr sz="1800" b="0" spc="-20" dirty="0">
                <a:latin typeface="Calibri Light"/>
                <a:cs typeface="Calibri Light"/>
              </a:rPr>
              <a:t>с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dirty="0">
                <a:latin typeface="Calibri Light"/>
                <a:cs typeface="Calibri Light"/>
              </a:rPr>
              <a:t>й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spc="-25" dirty="0">
                <a:latin typeface="Calibri Light"/>
                <a:cs typeface="Calibri Light"/>
              </a:rPr>
              <a:t>в</a:t>
            </a:r>
            <a:r>
              <a:rPr sz="1800" b="0" spc="-35" dirty="0">
                <a:latin typeface="Calibri Light"/>
                <a:cs typeface="Calibri Light"/>
              </a:rPr>
              <a:t>ы</a:t>
            </a:r>
            <a:r>
              <a:rPr sz="1800" b="0" spc="-40" dirty="0">
                <a:latin typeface="Calibri Light"/>
                <a:cs typeface="Calibri Light"/>
              </a:rPr>
              <a:t>р</a:t>
            </a:r>
            <a:r>
              <a:rPr sz="1800" b="0" spc="-25" dirty="0">
                <a:latin typeface="Calibri Light"/>
                <a:cs typeface="Calibri Light"/>
              </a:rPr>
              <a:t>а</a:t>
            </a:r>
            <a:r>
              <a:rPr sz="1800" b="0" dirty="0">
                <a:latin typeface="Calibri Light"/>
                <a:cs typeface="Calibri Light"/>
              </a:rPr>
              <a:t>ж</a:t>
            </a:r>
            <a:r>
              <a:rPr sz="1800" b="0" spc="10" dirty="0">
                <a:latin typeface="Calibri Light"/>
                <a:cs typeface="Calibri Light"/>
              </a:rPr>
              <a:t>е</a:t>
            </a:r>
            <a:r>
              <a:rPr sz="1800" b="0" spc="15" dirty="0">
                <a:latin typeface="Calibri Light"/>
                <a:cs typeface="Calibri Light"/>
              </a:rPr>
              <a:t>ни</a:t>
            </a:r>
            <a:r>
              <a:rPr sz="1800" b="0" dirty="0">
                <a:latin typeface="Calibri Light"/>
                <a:cs typeface="Calibri Light"/>
              </a:rPr>
              <a:t>й</a:t>
            </a:r>
            <a:endParaRPr sz="18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0">
              <a:lnSpc>
                <a:spcPct val="100000"/>
              </a:lnSpc>
            </a:pPr>
            <a:r>
              <a:rPr spc="5" dirty="0"/>
              <a:t>Н</a:t>
            </a:r>
            <a:r>
              <a:rPr spc="-15" dirty="0"/>
              <a:t>е</a:t>
            </a:r>
            <a:r>
              <a:rPr spc="10" dirty="0"/>
              <a:t>м</a:t>
            </a:r>
            <a:r>
              <a:rPr dirty="0"/>
              <a:t>н</a:t>
            </a:r>
            <a:r>
              <a:rPr spc="20" dirty="0"/>
              <a:t>о</a:t>
            </a:r>
            <a:r>
              <a:rPr dirty="0"/>
              <a:t>го</a:t>
            </a:r>
            <a:r>
              <a:rPr spc="20" dirty="0"/>
              <a:t> </a:t>
            </a:r>
            <a:r>
              <a:rPr dirty="0"/>
              <a:t>о</a:t>
            </a:r>
            <a:r>
              <a:rPr spc="30" dirty="0"/>
              <a:t> </a:t>
            </a:r>
            <a:r>
              <a:rPr dirty="0"/>
              <a:t>ц</a:t>
            </a:r>
            <a:r>
              <a:rPr spc="-20" dirty="0"/>
              <a:t>и</a:t>
            </a:r>
            <a:r>
              <a:rPr spc="20" dirty="0"/>
              <a:t>к</a:t>
            </a:r>
            <a:r>
              <a:rPr spc="25" dirty="0"/>
              <a:t>л</a:t>
            </a:r>
            <a:r>
              <a:rPr dirty="0"/>
              <a:t>ах</a:t>
            </a:r>
            <a:r>
              <a:rPr spc="70" dirty="0"/>
              <a:t> </a:t>
            </a:r>
            <a:r>
              <a:rPr dirty="0"/>
              <a:t>и</a:t>
            </a:r>
            <a:r>
              <a:rPr spc="5" dirty="0"/>
              <a:t> </a:t>
            </a:r>
            <a:r>
              <a:rPr spc="-25" dirty="0"/>
              <a:t>п</a:t>
            </a:r>
            <a:r>
              <a:rPr spc="25" dirty="0"/>
              <a:t>р</a:t>
            </a:r>
            <a:r>
              <a:rPr dirty="0"/>
              <a:t>ави</a:t>
            </a:r>
            <a:r>
              <a:rPr spc="20" dirty="0"/>
              <a:t>л</a:t>
            </a:r>
            <a:r>
              <a:rPr dirty="0"/>
              <a:t>ах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925" y="2265067"/>
            <a:ext cx="11476737" cy="2855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0" spc="20" dirty="0">
                <a:latin typeface="Calibri Light"/>
                <a:cs typeface="Calibri Light"/>
              </a:rPr>
              <a:t>Ч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10" dirty="0">
                <a:latin typeface="Calibri Light"/>
                <a:cs typeface="Calibri Light"/>
              </a:rPr>
              <a:t>о</a:t>
            </a:r>
            <a:r>
              <a:rPr sz="2000" b="0" spc="-10" dirty="0">
                <a:latin typeface="Calibri Light"/>
                <a:cs typeface="Calibri Light"/>
              </a:rPr>
              <a:t> 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20" dirty="0">
                <a:latin typeface="Calibri Light"/>
                <a:cs typeface="Calibri Light"/>
              </a:rPr>
              <a:t>а</a:t>
            </a:r>
            <a:r>
              <a:rPr sz="2000" b="0" spc="-5" dirty="0">
                <a:latin typeface="Calibri Light"/>
                <a:cs typeface="Calibri Light"/>
              </a:rPr>
              <a:t>к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5" dirty="0">
                <a:latin typeface="Calibri Light"/>
                <a:cs typeface="Calibri Light"/>
              </a:rPr>
              <a:t>е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spc="5" dirty="0">
                <a:latin typeface="Calibri Light"/>
                <a:cs typeface="Calibri Light"/>
              </a:rPr>
              <a:t>с</a:t>
            </a:r>
            <a:r>
              <a:rPr sz="2000" b="0" spc="-40" dirty="0">
                <a:latin typeface="Calibri Light"/>
                <a:cs typeface="Calibri Light"/>
              </a:rPr>
              <a:t> </a:t>
            </a:r>
            <a:r>
              <a:rPr sz="2000" b="0" spc="-25" dirty="0">
                <a:latin typeface="Calibri Light"/>
                <a:cs typeface="Calibri Light"/>
              </a:rPr>
              <a:t>че</a:t>
            </a:r>
            <a:r>
              <a:rPr sz="2000" b="0" spc="10" dirty="0">
                <a:latin typeface="Calibri Light"/>
                <a:cs typeface="Calibri Light"/>
              </a:rPr>
              <a:t>м</a:t>
            </a:r>
            <a:r>
              <a:rPr sz="2000" b="0" spc="15" dirty="0">
                <a:latin typeface="Calibri Light"/>
                <a:cs typeface="Calibri Light"/>
              </a:rPr>
              <a:t> 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25" dirty="0">
                <a:latin typeface="Calibri Light"/>
                <a:cs typeface="Calibri Light"/>
              </a:rPr>
              <a:t>д</a:t>
            </a:r>
            <a:r>
              <a:rPr sz="2000" b="0" spc="-30" dirty="0">
                <a:latin typeface="Calibri Light"/>
                <a:cs typeface="Calibri Light"/>
              </a:rPr>
              <a:t>я</a:t>
            </a:r>
            <a:r>
              <a:rPr sz="2000" b="0" spc="5" dirty="0">
                <a:latin typeface="Calibri Light"/>
                <a:cs typeface="Calibri Light"/>
              </a:rPr>
              <a:t>т</a:t>
            </a:r>
            <a:endParaRPr sz="2000" dirty="0">
              <a:latin typeface="Calibri Light"/>
              <a:cs typeface="Calibri Light"/>
            </a:endParaRPr>
          </a:p>
          <a:p>
            <a:pPr marL="927735" marR="4383405">
              <a:lnSpc>
                <a:spcPct val="107000"/>
              </a:lnSpc>
              <a:spcBef>
                <a:spcPts val="320"/>
              </a:spcBef>
            </a:pPr>
            <a:r>
              <a:rPr sz="1550" b="0" i="1" spc="-5" dirty="0">
                <a:solidFill>
                  <a:srgbClr val="EC7C30"/>
                </a:solidFill>
                <a:latin typeface="Calibri Light"/>
                <a:cs typeface="Calibri Light"/>
              </a:rPr>
              <a:t>Б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з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вн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ц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550" b="0" i="1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Ц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с 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пр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-5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ем</a:t>
            </a:r>
            <a:r>
              <a:rPr sz="1550" b="0" i="1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Ц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с 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п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ем</a:t>
            </a:r>
            <a:endParaRPr sz="1550" dirty="0">
              <a:latin typeface="Calibri Light"/>
              <a:cs typeface="Calibri Light"/>
            </a:endParaRPr>
          </a:p>
          <a:p>
            <a:pPr marL="927735" marR="3777615">
              <a:lnSpc>
                <a:spcPts val="1950"/>
              </a:lnSpc>
              <a:spcBef>
                <a:spcPts val="10"/>
              </a:spcBef>
            </a:pP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Ц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с 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х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м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з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 с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р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ны</a:t>
            </a:r>
            <a:r>
              <a:rPr sz="1550" b="0" i="1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Ц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 с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 с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ч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ё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чи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м</a:t>
            </a:r>
            <a:endParaRPr sz="1550" dirty="0">
              <a:latin typeface="Calibri Light"/>
              <a:cs typeface="Calibri Light"/>
            </a:endParaRPr>
          </a:p>
          <a:p>
            <a:pPr marL="927735">
              <a:lnSpc>
                <a:spcPts val="1800"/>
              </a:lnSpc>
            </a:pP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м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й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ц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endParaRPr sz="155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0" spc="25" dirty="0">
                <a:latin typeface="Calibri Light"/>
                <a:cs typeface="Calibri Light"/>
              </a:rPr>
              <a:t>П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-25" dirty="0">
                <a:latin typeface="Calibri Light"/>
                <a:cs typeface="Calibri Light"/>
              </a:rPr>
              <a:t>че</a:t>
            </a:r>
            <a:r>
              <a:rPr sz="2000" b="0" spc="25" dirty="0">
                <a:latin typeface="Calibri Light"/>
                <a:cs typeface="Calibri Light"/>
              </a:rPr>
              <a:t>м</a:t>
            </a:r>
            <a:r>
              <a:rPr sz="2000" b="0" spc="5" dirty="0">
                <a:latin typeface="Calibri Light"/>
                <a:cs typeface="Calibri Light"/>
              </a:rPr>
              <a:t>у</a:t>
            </a:r>
            <a:r>
              <a:rPr sz="2000" b="0" spc="-75" dirty="0">
                <a:latin typeface="Calibri Light"/>
                <a:cs typeface="Calibri Light"/>
              </a:rPr>
              <a:t> </a:t>
            </a:r>
            <a:r>
              <a:rPr sz="2000" b="0" spc="-15" dirty="0">
                <a:latin typeface="Calibri Light"/>
                <a:cs typeface="Calibri Light"/>
              </a:rPr>
              <a:t>н</a:t>
            </a:r>
            <a:r>
              <a:rPr sz="2000" b="0" spc="5" dirty="0">
                <a:latin typeface="Calibri Light"/>
                <a:cs typeface="Calibri Light"/>
              </a:rPr>
              <a:t>у</a:t>
            </a:r>
            <a:r>
              <a:rPr sz="2000" b="0" spc="20" dirty="0">
                <a:latin typeface="Calibri Light"/>
                <a:cs typeface="Calibri Light"/>
              </a:rPr>
              <a:t>ж</a:t>
            </a:r>
            <a:r>
              <a:rPr sz="2000" b="0" spc="-15" dirty="0">
                <a:latin typeface="Calibri Light"/>
                <a:cs typeface="Calibri Light"/>
              </a:rPr>
              <a:t>н</a:t>
            </a:r>
            <a:r>
              <a:rPr sz="2000" b="0" spc="10" dirty="0">
                <a:latin typeface="Calibri Light"/>
                <a:cs typeface="Calibri Light"/>
              </a:rPr>
              <a:t>о</a:t>
            </a:r>
            <a:r>
              <a:rPr sz="2000" b="0" spc="-10" dirty="0">
                <a:latin typeface="Calibri Light"/>
                <a:cs typeface="Calibri Light"/>
              </a:rPr>
              <a:t> </a:t>
            </a:r>
            <a:r>
              <a:rPr sz="2000" b="0" spc="25" dirty="0">
                <a:latin typeface="Calibri Light"/>
                <a:cs typeface="Calibri Light"/>
              </a:rPr>
              <a:t>д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40" dirty="0">
                <a:latin typeface="Calibri Light"/>
                <a:cs typeface="Calibri Light"/>
              </a:rPr>
              <a:t>л</a:t>
            </a:r>
            <a:r>
              <a:rPr sz="2000" b="0" spc="20" dirty="0">
                <a:latin typeface="Calibri Light"/>
                <a:cs typeface="Calibri Light"/>
              </a:rPr>
              <a:t>а</a:t>
            </a:r>
            <a:r>
              <a:rPr sz="2000" b="0" spc="-30" dirty="0">
                <a:latin typeface="Calibri Light"/>
                <a:cs typeface="Calibri Light"/>
              </a:rPr>
              <a:t>т</a:t>
            </a:r>
            <a:r>
              <a:rPr sz="2000" b="0" spc="5" dirty="0">
                <a:latin typeface="Calibri Light"/>
                <a:cs typeface="Calibri Light"/>
              </a:rPr>
              <a:t>ь</a:t>
            </a:r>
            <a:r>
              <a:rPr sz="2000" b="0" spc="-105" dirty="0">
                <a:latin typeface="Calibri Light"/>
                <a:cs typeface="Calibri Light"/>
              </a:rPr>
              <a:t> </a:t>
            </a:r>
            <a:r>
              <a:rPr sz="2000" b="0" spc="5" dirty="0">
                <a:latin typeface="Calibri Light"/>
                <a:cs typeface="Calibri Light"/>
              </a:rPr>
              <a:t>у</a:t>
            </a:r>
            <a:r>
              <a:rPr sz="2000" b="0" spc="-30" dirty="0">
                <a:latin typeface="Calibri Light"/>
                <a:cs typeface="Calibri Light"/>
              </a:rPr>
              <a:t>с</a:t>
            </a:r>
            <a:r>
              <a:rPr sz="2000" b="0" spc="40" dirty="0">
                <a:latin typeface="Calibri Light"/>
                <a:cs typeface="Calibri Light"/>
              </a:rPr>
              <a:t>л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20" dirty="0">
                <a:latin typeface="Calibri Light"/>
                <a:cs typeface="Calibri Light"/>
              </a:rPr>
              <a:t>в</a:t>
            </a:r>
            <a:r>
              <a:rPr sz="2000" b="0" spc="-20" dirty="0">
                <a:latin typeface="Calibri Light"/>
                <a:cs typeface="Calibri Light"/>
              </a:rPr>
              <a:t>и</a:t>
            </a:r>
            <a:r>
              <a:rPr sz="2000" b="0" spc="5" dirty="0">
                <a:latin typeface="Calibri Light"/>
                <a:cs typeface="Calibri Light"/>
              </a:rPr>
              <a:t>я</a:t>
            </a:r>
            <a:r>
              <a:rPr sz="2000" b="0" spc="-114" dirty="0">
                <a:latin typeface="Calibri Light"/>
                <a:cs typeface="Calibri Light"/>
              </a:rPr>
              <a:t> </a:t>
            </a:r>
            <a:r>
              <a:rPr sz="2000" b="0" spc="20" dirty="0">
                <a:latin typeface="Calibri Light"/>
                <a:cs typeface="Calibri Light"/>
              </a:rPr>
              <a:t>в</a:t>
            </a:r>
            <a:r>
              <a:rPr sz="2000" b="0" spc="-15" dirty="0">
                <a:latin typeface="Calibri Light"/>
                <a:cs typeface="Calibri Light"/>
              </a:rPr>
              <a:t>ы</a:t>
            </a:r>
            <a:r>
              <a:rPr sz="2000" b="0" spc="-20" dirty="0">
                <a:latin typeface="Calibri Light"/>
                <a:cs typeface="Calibri Light"/>
              </a:rPr>
              <a:t>х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25" dirty="0">
                <a:latin typeface="Calibri Light"/>
                <a:cs typeface="Calibri Light"/>
              </a:rPr>
              <a:t>д</a:t>
            </a:r>
            <a:r>
              <a:rPr sz="2000" b="0" spc="5" dirty="0">
                <a:latin typeface="Calibri Light"/>
                <a:cs typeface="Calibri Light"/>
              </a:rPr>
              <a:t>а</a:t>
            </a:r>
            <a:endParaRPr sz="2000" dirty="0">
              <a:latin typeface="Calibri Light"/>
              <a:cs typeface="Calibri Light"/>
            </a:endParaRPr>
          </a:p>
          <a:p>
            <a:pPr marL="927735">
              <a:lnSpc>
                <a:spcPct val="100000"/>
              </a:lnSpc>
              <a:spcBef>
                <a:spcPts val="75"/>
              </a:spcBef>
            </a:pP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б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ть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пр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г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ра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мм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-6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dirty="0">
                <a:solidFill>
                  <a:srgbClr val="EC7C30"/>
                </a:solidFill>
                <a:latin typeface="Calibri Light"/>
                <a:cs typeface="Calibri Light"/>
              </a:rPr>
              <a:t>ш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м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п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ем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6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р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ц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й</a:t>
            </a:r>
            <a:endParaRPr sz="155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000" b="0" spc="25" dirty="0">
                <a:latin typeface="Calibri Light"/>
                <a:cs typeface="Calibri Light"/>
              </a:rPr>
              <a:t>Н</a:t>
            </a:r>
            <a:r>
              <a:rPr sz="2000" b="0" spc="5" dirty="0">
                <a:latin typeface="Calibri Light"/>
                <a:cs typeface="Calibri Light"/>
              </a:rPr>
              <a:t>е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spc="-25" dirty="0">
                <a:latin typeface="Calibri Light"/>
                <a:cs typeface="Calibri Light"/>
              </a:rPr>
              <a:t>з</a:t>
            </a:r>
            <a:r>
              <a:rPr sz="2000" b="0" spc="20" dirty="0">
                <a:latin typeface="Calibri Light"/>
                <a:cs typeface="Calibri Light"/>
              </a:rPr>
              <a:t>а</a:t>
            </a:r>
            <a:r>
              <a:rPr sz="2000" b="0" spc="-25" dirty="0">
                <a:latin typeface="Calibri Light"/>
                <a:cs typeface="Calibri Light"/>
              </a:rPr>
              <a:t>б</a:t>
            </a:r>
            <a:r>
              <a:rPr sz="2000" b="0" spc="-15" dirty="0">
                <a:latin typeface="Calibri Light"/>
                <a:cs typeface="Calibri Light"/>
              </a:rPr>
              <a:t>ы</a:t>
            </a:r>
            <a:r>
              <a:rPr sz="2000" b="0" spc="20" dirty="0">
                <a:latin typeface="Calibri Light"/>
                <a:cs typeface="Calibri Light"/>
              </a:rPr>
              <a:t>ва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10" dirty="0">
                <a:latin typeface="Calibri Light"/>
                <a:cs typeface="Calibri Light"/>
              </a:rPr>
              <a:t>м</a:t>
            </a:r>
            <a:r>
              <a:rPr sz="2000" b="0" spc="-135" dirty="0">
                <a:latin typeface="Calibri Light"/>
                <a:cs typeface="Calibri Light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о</a:t>
            </a:r>
            <a:r>
              <a:rPr sz="2000" b="0" spc="-25" dirty="0">
                <a:latin typeface="Calibri Light"/>
                <a:cs typeface="Calibri Light"/>
              </a:rPr>
              <a:t>б</a:t>
            </a:r>
            <a:r>
              <a:rPr sz="2000" b="0" spc="-15" dirty="0">
                <a:latin typeface="Calibri Light"/>
                <a:cs typeface="Calibri Light"/>
              </a:rPr>
              <a:t>н</a:t>
            </a:r>
            <a:r>
              <a:rPr sz="2000" b="0" spc="5" dirty="0">
                <a:latin typeface="Calibri Light"/>
                <a:cs typeface="Calibri Light"/>
              </a:rPr>
              <a:t>у</a:t>
            </a:r>
            <a:r>
              <a:rPr sz="2000" b="0" spc="45" dirty="0">
                <a:latin typeface="Calibri Light"/>
                <a:cs typeface="Calibri Light"/>
              </a:rPr>
              <a:t>л</a:t>
            </a:r>
            <a:r>
              <a:rPr sz="2000" b="0" spc="-30" dirty="0">
                <a:latin typeface="Calibri Light"/>
                <a:cs typeface="Calibri Light"/>
              </a:rPr>
              <a:t>ят</a:t>
            </a:r>
            <a:r>
              <a:rPr sz="2000" b="0" spc="5" dirty="0">
                <a:latin typeface="Calibri Light"/>
                <a:cs typeface="Calibri Light"/>
              </a:rPr>
              <a:t>ь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spc="15" dirty="0">
                <a:latin typeface="Calibri Light"/>
                <a:cs typeface="Calibri Light"/>
              </a:rPr>
              <a:t>п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10" dirty="0">
                <a:latin typeface="Calibri Light"/>
                <a:cs typeface="Calibri Light"/>
              </a:rPr>
              <a:t>р</a:t>
            </a:r>
            <a:r>
              <a:rPr sz="2000" b="0" spc="-30" dirty="0">
                <a:latin typeface="Calibri Light"/>
                <a:cs typeface="Calibri Light"/>
              </a:rPr>
              <a:t>е</a:t>
            </a:r>
            <a:r>
              <a:rPr sz="2000" b="0" spc="25" dirty="0">
                <a:latin typeface="Calibri Light"/>
                <a:cs typeface="Calibri Light"/>
              </a:rPr>
              <a:t>м</a:t>
            </a:r>
            <a:r>
              <a:rPr sz="2000" b="0" spc="-25" dirty="0">
                <a:latin typeface="Calibri Light"/>
                <a:cs typeface="Calibri Light"/>
              </a:rPr>
              <a:t>е</a:t>
            </a:r>
            <a:r>
              <a:rPr sz="2000" b="0" spc="-15" dirty="0">
                <a:latin typeface="Calibri Light"/>
                <a:cs typeface="Calibri Light"/>
              </a:rPr>
              <a:t>нны</a:t>
            </a:r>
            <a:r>
              <a:rPr sz="2000" b="0" spc="5" dirty="0">
                <a:latin typeface="Calibri Light"/>
                <a:cs typeface="Calibri Light"/>
              </a:rPr>
              <a:t>е</a:t>
            </a:r>
            <a:endParaRPr sz="2000" dirty="0">
              <a:latin typeface="Calibri Light"/>
              <a:cs typeface="Calibri Light"/>
            </a:endParaRPr>
          </a:p>
          <a:p>
            <a:pPr marL="927735" marR="5080">
              <a:lnSpc>
                <a:spcPct val="100899"/>
              </a:lnSpc>
              <a:spcBef>
                <a:spcPts val="60"/>
              </a:spcBef>
            </a:pP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У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П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б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ы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10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3</a:t>
            </a:r>
            <a:r>
              <a:rPr sz="1550" b="0" i="1" spc="-6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я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б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,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-6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Ма</a:t>
            </a:r>
            <a:r>
              <a:rPr sz="1550" b="0" i="1" dirty="0">
                <a:solidFill>
                  <a:srgbClr val="EC7C30"/>
                </a:solidFill>
                <a:latin typeface="Calibri Light"/>
                <a:cs typeface="Calibri Light"/>
              </a:rPr>
              <a:t>ш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.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С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-35" dirty="0">
                <a:solidFill>
                  <a:srgbClr val="EC7C30"/>
                </a:solidFill>
                <a:latin typeface="Calibri Light"/>
                <a:cs typeface="Calibri Light"/>
              </a:rPr>
              <a:t>ь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я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б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25" dirty="0">
                <a:solidFill>
                  <a:srgbClr val="EC7C30"/>
                </a:solidFill>
                <a:latin typeface="Calibri Light"/>
                <a:cs typeface="Calibri Light"/>
              </a:rPr>
              <a:t>к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с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35" dirty="0">
                <a:solidFill>
                  <a:srgbClr val="EC7C30"/>
                </a:solidFill>
                <a:latin typeface="Calibri Light"/>
                <a:cs typeface="Calibri Light"/>
              </a:rPr>
              <a:t>л</a:t>
            </a:r>
            <a:r>
              <a:rPr sz="1550" b="0" i="1" spc="30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spc="-6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9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Ма</a:t>
            </a:r>
            <a:r>
              <a:rPr sz="1550" b="0" i="1" dirty="0">
                <a:solidFill>
                  <a:srgbClr val="EC7C30"/>
                </a:solidFill>
                <a:latin typeface="Calibri Light"/>
                <a:cs typeface="Calibri Light"/>
              </a:rPr>
              <a:t>ш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и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?</a:t>
            </a:r>
            <a:r>
              <a:rPr sz="1550" b="0" i="1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-10" dirty="0">
                <a:solidFill>
                  <a:srgbClr val="EC7C30"/>
                </a:solidFill>
                <a:latin typeface="Calibri Light"/>
                <a:cs typeface="Calibri Light"/>
              </a:rPr>
              <a:t>у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м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10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д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а</a:t>
            </a:r>
            <a:r>
              <a:rPr sz="1550" b="0" i="1" spc="20" dirty="0">
                <a:solidFill>
                  <a:srgbClr val="EC7C30"/>
                </a:solidFill>
                <a:latin typeface="Calibri Light"/>
                <a:cs typeface="Calibri Light"/>
              </a:rPr>
              <a:t>?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-30" dirty="0">
                <a:solidFill>
                  <a:srgbClr val="EC7C30"/>
                </a:solidFill>
                <a:latin typeface="Calibri Light"/>
                <a:cs typeface="Calibri Light"/>
              </a:rPr>
              <a:t>т</a:t>
            </a:r>
            <a:r>
              <a:rPr sz="1550" b="0" i="1" spc="-15" dirty="0">
                <a:solidFill>
                  <a:srgbClr val="EC7C30"/>
                </a:solidFill>
                <a:latin typeface="Calibri Light"/>
                <a:cs typeface="Calibri Light"/>
              </a:rPr>
              <a:t>,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15" dirty="0">
                <a:solidFill>
                  <a:srgbClr val="EC7C30"/>
                </a:solidFill>
                <a:latin typeface="Calibri Light"/>
                <a:cs typeface="Calibri Light"/>
              </a:rPr>
              <a:t>е 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в</a:t>
            </a:r>
            <a:r>
              <a:rPr sz="1550" b="0" i="1" spc="10" dirty="0">
                <a:solidFill>
                  <a:srgbClr val="EC7C30"/>
                </a:solidFill>
                <a:latin typeface="Calibri Light"/>
                <a:cs typeface="Calibri Light"/>
              </a:rPr>
              <a:t>е</a:t>
            </a:r>
            <a:r>
              <a:rPr sz="1550" b="0" i="1" spc="25" dirty="0">
                <a:solidFill>
                  <a:srgbClr val="EC7C30"/>
                </a:solidFill>
                <a:latin typeface="Calibri Light"/>
                <a:cs typeface="Calibri Light"/>
              </a:rPr>
              <a:t>р</a:t>
            </a:r>
            <a:r>
              <a:rPr sz="1550" b="0" i="1" spc="5" dirty="0">
                <a:solidFill>
                  <a:srgbClr val="EC7C30"/>
                </a:solidFill>
                <a:latin typeface="Calibri Light"/>
                <a:cs typeface="Calibri Light"/>
              </a:rPr>
              <a:t>н</a:t>
            </a:r>
            <a:r>
              <a:rPr sz="1550" b="0" i="1" spc="65" dirty="0">
                <a:solidFill>
                  <a:srgbClr val="EC7C30"/>
                </a:solidFill>
                <a:latin typeface="Calibri Light"/>
                <a:cs typeface="Calibri Light"/>
              </a:rPr>
              <a:t>о</a:t>
            </a:r>
            <a:r>
              <a:rPr sz="1550" b="0" i="1" dirty="0">
                <a:solidFill>
                  <a:srgbClr val="EC7C30"/>
                </a:solidFill>
                <a:latin typeface="Calibri Light"/>
                <a:cs typeface="Calibri Light"/>
              </a:rPr>
              <a:t>.</a:t>
            </a:r>
            <a:endParaRPr sz="155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0">
              <a:lnSpc>
                <a:spcPct val="100000"/>
              </a:lnSpc>
            </a:pPr>
            <a:r>
              <a:rPr spc="5" dirty="0"/>
              <a:t>Н</a:t>
            </a:r>
            <a:r>
              <a:rPr spc="-15" dirty="0"/>
              <a:t>е</a:t>
            </a:r>
            <a:r>
              <a:rPr spc="10" dirty="0"/>
              <a:t>м</a:t>
            </a:r>
            <a:r>
              <a:rPr dirty="0"/>
              <a:t>н</a:t>
            </a:r>
            <a:r>
              <a:rPr spc="20" dirty="0"/>
              <a:t>о</a:t>
            </a:r>
            <a:r>
              <a:rPr dirty="0"/>
              <a:t>го</a:t>
            </a:r>
            <a:r>
              <a:rPr spc="20" dirty="0"/>
              <a:t> </a:t>
            </a:r>
            <a:r>
              <a:rPr dirty="0"/>
              <a:t>о</a:t>
            </a:r>
            <a:r>
              <a:rPr spc="30" dirty="0"/>
              <a:t> </a:t>
            </a:r>
            <a:r>
              <a:rPr dirty="0"/>
              <a:t>ц</a:t>
            </a:r>
            <a:r>
              <a:rPr spc="-20" dirty="0"/>
              <a:t>и</a:t>
            </a:r>
            <a:r>
              <a:rPr spc="20" dirty="0"/>
              <a:t>к</a:t>
            </a:r>
            <a:r>
              <a:rPr spc="25" dirty="0"/>
              <a:t>л</a:t>
            </a:r>
            <a:r>
              <a:rPr dirty="0"/>
              <a:t>ах</a:t>
            </a:r>
            <a:r>
              <a:rPr spc="70" dirty="0"/>
              <a:t> </a:t>
            </a:r>
            <a:r>
              <a:rPr dirty="0"/>
              <a:t>и</a:t>
            </a:r>
            <a:r>
              <a:rPr spc="5" dirty="0"/>
              <a:t> </a:t>
            </a:r>
            <a:r>
              <a:rPr spc="-25" dirty="0"/>
              <a:t>п</a:t>
            </a:r>
            <a:r>
              <a:rPr spc="25" dirty="0"/>
              <a:t>р</a:t>
            </a:r>
            <a:r>
              <a:rPr dirty="0"/>
              <a:t>ави</a:t>
            </a:r>
            <a:r>
              <a:rPr spc="20" dirty="0"/>
              <a:t>л</a:t>
            </a:r>
            <a:r>
              <a:rPr dirty="0"/>
              <a:t>ах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3400" y="1981200"/>
            <a:ext cx="1120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Цикл — разновидность управляющей конструкции в высокоуровневых языках программирования, предназначенная для организации многократного исполнения набора инструкций. Также циклом может называться любая многократно исполняемая последовательность инструкций, организованная любым способом (например, с помощью условного перехода).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497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11142980" cy="50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0">
              <a:lnSpc>
                <a:spcPct val="100000"/>
              </a:lnSpc>
            </a:pPr>
            <a:r>
              <a:rPr spc="5" dirty="0"/>
              <a:t>Н</a:t>
            </a:r>
            <a:r>
              <a:rPr spc="-15" dirty="0"/>
              <a:t>е</a:t>
            </a:r>
            <a:r>
              <a:rPr spc="10" dirty="0"/>
              <a:t>м</a:t>
            </a:r>
            <a:r>
              <a:rPr dirty="0"/>
              <a:t>н</a:t>
            </a:r>
            <a:r>
              <a:rPr spc="20" dirty="0"/>
              <a:t>о</a:t>
            </a:r>
            <a:r>
              <a:rPr dirty="0"/>
              <a:t>го</a:t>
            </a:r>
            <a:r>
              <a:rPr spc="20" dirty="0"/>
              <a:t> </a:t>
            </a:r>
            <a:r>
              <a:rPr dirty="0"/>
              <a:t>о</a:t>
            </a:r>
            <a:r>
              <a:rPr spc="30" dirty="0"/>
              <a:t> </a:t>
            </a:r>
            <a:r>
              <a:rPr dirty="0"/>
              <a:t>ц</a:t>
            </a:r>
            <a:r>
              <a:rPr spc="-20" dirty="0"/>
              <a:t>и</a:t>
            </a:r>
            <a:r>
              <a:rPr spc="20" dirty="0"/>
              <a:t>к</a:t>
            </a:r>
            <a:r>
              <a:rPr spc="25" dirty="0"/>
              <a:t>л</a:t>
            </a:r>
            <a:r>
              <a:rPr dirty="0"/>
              <a:t>ах</a:t>
            </a:r>
            <a:r>
              <a:rPr spc="70" dirty="0"/>
              <a:t> </a:t>
            </a:r>
            <a:r>
              <a:rPr dirty="0"/>
              <a:t>и</a:t>
            </a:r>
            <a:r>
              <a:rPr spc="5" dirty="0"/>
              <a:t> </a:t>
            </a:r>
            <a:r>
              <a:rPr spc="-25" dirty="0"/>
              <a:t>п</a:t>
            </a:r>
            <a:r>
              <a:rPr spc="25" dirty="0"/>
              <a:t>р</a:t>
            </a:r>
            <a:r>
              <a:rPr dirty="0"/>
              <a:t>ави</a:t>
            </a:r>
            <a:r>
              <a:rPr spc="20" dirty="0"/>
              <a:t>л</a:t>
            </a:r>
            <a:r>
              <a:rPr dirty="0"/>
              <a:t>ах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190686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Безусловные циклы</a:t>
            </a:r>
          </a:p>
          <a:p>
            <a:endParaRPr lang="ru-RU" dirty="0" smtClean="0"/>
          </a:p>
          <a:p>
            <a:r>
              <a:rPr lang="ru-RU" dirty="0" smtClean="0"/>
              <a:t>Иногда в программах используются циклы, выход из которых не предусмотрен логикой программы. Такие циклы называются безусловными, или бесконечными. Специальных синтаксических средств для создания бесконечных циклов, ввиду их </a:t>
            </a:r>
            <a:r>
              <a:rPr lang="ru-RU" dirty="0" err="1" smtClean="0"/>
              <a:t>нетипичности</a:t>
            </a:r>
            <a:r>
              <a:rPr lang="ru-RU" dirty="0" smtClean="0"/>
              <a:t>, языки программирования не предусматривают, поэтому такие циклы создаются с помощью конструкций, предназначенных для создания обычных (или условных) циклов. Для обеспечения бесконечного повторения проверка условия в таком цикле либо отсутствует (если позволяет синтаксис, как, например, в цикле LOOP…END LOOP языка Ада), либо заменяется константным значением (</a:t>
            </a:r>
            <a:r>
              <a:rPr lang="ru-RU" dirty="0" err="1" smtClean="0"/>
              <a:t>while</a:t>
            </a:r>
            <a:r>
              <a:rPr lang="ru-RU" dirty="0" smtClean="0"/>
              <a:t> </a:t>
            </a:r>
            <a:r>
              <a:rPr lang="ru-RU" dirty="0" err="1" smtClean="0"/>
              <a:t>true</a:t>
            </a:r>
            <a:r>
              <a:rPr lang="ru-RU" dirty="0" smtClean="0"/>
              <a:t> </a:t>
            </a:r>
            <a:r>
              <a:rPr lang="ru-RU" dirty="0" err="1" smtClean="0"/>
              <a:t>do</a:t>
            </a:r>
            <a:r>
              <a:rPr lang="ru-RU" dirty="0" smtClean="0"/>
              <a:t> … в Паскале). В языке С используется цикл </a:t>
            </a:r>
            <a:r>
              <a:rPr lang="ru-RU" dirty="0" err="1" smtClean="0"/>
              <a:t>for</a:t>
            </a:r>
            <a:r>
              <a:rPr lang="ru-RU" dirty="0" smtClean="0"/>
              <a:t>(;;) с незаполненными секциями или цикл </a:t>
            </a:r>
            <a:r>
              <a:rPr lang="ru-RU" dirty="0" err="1" smtClean="0"/>
              <a:t>while</a:t>
            </a:r>
            <a:r>
              <a:rPr lang="ru-RU" dirty="0" smtClean="0"/>
              <a:t> (1).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2223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11142980" cy="50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0">
              <a:lnSpc>
                <a:spcPct val="100000"/>
              </a:lnSpc>
            </a:pPr>
            <a:r>
              <a:rPr spc="5" dirty="0"/>
              <a:t>Н</a:t>
            </a:r>
            <a:r>
              <a:rPr spc="-15" dirty="0"/>
              <a:t>е</a:t>
            </a:r>
            <a:r>
              <a:rPr spc="10" dirty="0"/>
              <a:t>м</a:t>
            </a:r>
            <a:r>
              <a:rPr dirty="0"/>
              <a:t>н</a:t>
            </a:r>
            <a:r>
              <a:rPr spc="20" dirty="0"/>
              <a:t>о</a:t>
            </a:r>
            <a:r>
              <a:rPr dirty="0"/>
              <a:t>го</a:t>
            </a:r>
            <a:r>
              <a:rPr spc="20" dirty="0"/>
              <a:t> </a:t>
            </a:r>
            <a:r>
              <a:rPr dirty="0"/>
              <a:t>о</a:t>
            </a:r>
            <a:r>
              <a:rPr spc="30" dirty="0"/>
              <a:t> </a:t>
            </a:r>
            <a:r>
              <a:rPr dirty="0"/>
              <a:t>ц</a:t>
            </a:r>
            <a:r>
              <a:rPr spc="-20" dirty="0"/>
              <a:t>и</a:t>
            </a:r>
            <a:r>
              <a:rPr spc="20" dirty="0"/>
              <a:t>к</a:t>
            </a:r>
            <a:r>
              <a:rPr spc="25" dirty="0"/>
              <a:t>л</a:t>
            </a:r>
            <a:r>
              <a:rPr dirty="0"/>
              <a:t>ах</a:t>
            </a:r>
            <a:r>
              <a:rPr spc="70" dirty="0"/>
              <a:t> </a:t>
            </a:r>
            <a:r>
              <a:rPr dirty="0"/>
              <a:t>и</a:t>
            </a:r>
            <a:r>
              <a:rPr spc="5" dirty="0"/>
              <a:t> </a:t>
            </a:r>
            <a:r>
              <a:rPr spc="-25" dirty="0"/>
              <a:t>п</a:t>
            </a:r>
            <a:r>
              <a:rPr spc="25" dirty="0"/>
              <a:t>р</a:t>
            </a:r>
            <a:r>
              <a:rPr dirty="0"/>
              <a:t>ави</a:t>
            </a:r>
            <a:r>
              <a:rPr spc="20" dirty="0"/>
              <a:t>л</a:t>
            </a:r>
            <a:r>
              <a:rPr dirty="0"/>
              <a:t>ах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05000" y="2669739"/>
            <a:ext cx="10287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Ц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икл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с предусловием — цикл,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который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выполняется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пока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истинно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некоторое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условие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указанное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перед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его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началом.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Это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условие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проверяется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до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выполнения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тела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цикла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поэтому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тело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может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быть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не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выполнено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ни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разу (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если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условие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с самого начала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ложно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). В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большинстве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процедурных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языков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программирования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реализуется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оператором </a:t>
            </a:r>
            <a:r>
              <a:rPr kumimoji="0" lang="uk-UA" altLang="uk-UA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while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отсюда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его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второе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название — while-цикл. На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языке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Pascal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цикл с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предусловием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имеет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следующий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вид: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while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условие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&gt;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begin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тело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цикла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&gt;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end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;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uk-UA" altLang="uk-UA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На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языке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hlinkClick r:id="rId3" tooltip="Си (язык программирования)"/>
              </a:rPr>
              <a:t>Си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while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условие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&gt;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 {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&lt;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тело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цикла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&gt;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}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9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1412</TotalTime>
  <Words>1133</Words>
  <Application>Microsoft Office PowerPoint</Application>
  <PresentationFormat>Произвольный</PresentationFormat>
  <Paragraphs>112</Paragraphs>
  <Slides>16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 Theme</vt:lpstr>
      <vt:lpstr>Презентация PowerPoint</vt:lpstr>
      <vt:lpstr>Программы</vt:lpstr>
      <vt:lpstr>Презентация PowerPoint</vt:lpstr>
      <vt:lpstr>Переменные и типы данных</vt:lpstr>
      <vt:lpstr>Основные элементы языка программирования</vt:lpstr>
      <vt:lpstr>Немного о циклах и правилах</vt:lpstr>
      <vt:lpstr>Немного о циклах и правилах</vt:lpstr>
      <vt:lpstr>Немного о циклах и правилах</vt:lpstr>
      <vt:lpstr>Немного о циклах и правилах</vt:lpstr>
      <vt:lpstr>Немного о циклах и правилах</vt:lpstr>
      <vt:lpstr>Цикл  a=1 While a &lt; 5 { start; a =a +1 }</vt:lpstr>
      <vt:lpstr>Цикл For</vt:lpstr>
      <vt:lpstr>plastmassa = 5 If (plastmassa &gt; 1) { start; plastmassa = plastmassa-1; etag = etag + 1; } Else { break; }</vt:lpstr>
      <vt:lpstr>Оператор break</vt:lpstr>
      <vt:lpstr>Объявлены две числовые переменные a и b. Необходимо сделать так, чтобы без объявления других переменных в результате работы алгоритма значения переменных поменялись местами. Например, если изначально a = 4, b = 5, то в результате алгоритма стало a = 5, b = 4. Применять можно только операции присваивания и арифметические операции с числами и значениями переменных a=3 B=1 a=a+b b=a-b a=a-b.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IT World!</dc:title>
  <dc:creator>Hog Uncle</dc:creator>
  <cp:lastModifiedBy>В.О. Кірик</cp:lastModifiedBy>
  <cp:revision>36</cp:revision>
  <dcterms:created xsi:type="dcterms:W3CDTF">2016-05-26T15:47:18Z</dcterms:created>
  <dcterms:modified xsi:type="dcterms:W3CDTF">2016-09-21T11:18:07Z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2015-01-21T00:00:00Z</vt:filetime>
  </property>
  <property fmtid="{D5CDD505-2E9C-101B-9397-08002B2CF9AE}" pid="3" name="LastSaved">
    <vt:filetime>2016-05-26T00:00:00Z</vt:filetime>
  </property>
</Properties>
</file>