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7" r:id="rId4"/>
    <p:sldId id="278" r:id="rId5"/>
    <p:sldId id="279" r:id="rId6"/>
    <p:sldId id="286" r:id="rId7"/>
    <p:sldId id="280" r:id="rId8"/>
    <p:sldId id="281" r:id="rId9"/>
    <p:sldId id="282" r:id="rId10"/>
    <p:sldId id="285" r:id="rId11"/>
    <p:sldId id="283" r:id="rId12"/>
    <p:sldId id="284" r:id="rId13"/>
    <p:sldId id="276" r:id="rId1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EBCA-CA0E-4CD7-AA74-828A99109346}" type="datetimeFigureOut">
              <a:rPr lang="uk-UA" smtClean="0"/>
              <a:t>15.09.2016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099-5A36-48F6-8E14-0230E08932B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EBCA-CA0E-4CD7-AA74-828A99109346}" type="datetimeFigureOut">
              <a:rPr lang="uk-UA" smtClean="0"/>
              <a:t>15.09.2016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099-5A36-48F6-8E14-0230E08932B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EBCA-CA0E-4CD7-AA74-828A99109346}" type="datetimeFigureOut">
              <a:rPr lang="uk-UA" smtClean="0"/>
              <a:t>15.09.2016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099-5A36-48F6-8E14-0230E08932B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EBCA-CA0E-4CD7-AA74-828A99109346}" type="datetimeFigureOut">
              <a:rPr lang="uk-UA" smtClean="0"/>
              <a:t>15.09.2016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099-5A36-48F6-8E14-0230E08932B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EBCA-CA0E-4CD7-AA74-828A99109346}" type="datetimeFigureOut">
              <a:rPr lang="uk-UA" smtClean="0"/>
              <a:t>15.09.2016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099-5A36-48F6-8E14-0230E08932B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EBCA-CA0E-4CD7-AA74-828A99109346}" type="datetimeFigureOut">
              <a:rPr lang="uk-UA" smtClean="0"/>
              <a:t>15.09.2016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099-5A36-48F6-8E14-0230E08932B5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EBCA-CA0E-4CD7-AA74-828A99109346}" type="datetimeFigureOut">
              <a:rPr lang="uk-UA" smtClean="0"/>
              <a:t>15.09.2016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099-5A36-48F6-8E14-0230E08932B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EBCA-CA0E-4CD7-AA74-828A99109346}" type="datetimeFigureOut">
              <a:rPr lang="uk-UA" smtClean="0"/>
              <a:t>15.09.2016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099-5A36-48F6-8E14-0230E08932B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EBCA-CA0E-4CD7-AA74-828A99109346}" type="datetimeFigureOut">
              <a:rPr lang="uk-UA" smtClean="0"/>
              <a:t>15.09.2016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099-5A36-48F6-8E14-0230E08932B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EBCA-CA0E-4CD7-AA74-828A99109346}" type="datetimeFigureOut">
              <a:rPr lang="uk-UA" smtClean="0"/>
              <a:t>15.09.2016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145099-5A36-48F6-8E14-0230E08932B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EBCA-CA0E-4CD7-AA74-828A99109346}" type="datetimeFigureOut">
              <a:rPr lang="uk-UA" smtClean="0"/>
              <a:t>15.09.2016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5099-5A36-48F6-8E14-0230E08932B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FFEBCA-CA0E-4CD7-AA74-828A99109346}" type="datetimeFigureOut">
              <a:rPr lang="uk-UA" smtClean="0"/>
              <a:t>15.09.2016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7145099-5A36-48F6-8E14-0230E08932B5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camp.com/" TargetMode="External"/><Relationship Id="rId2" Type="http://schemas.openxmlformats.org/officeDocument/2006/relationships/hyperlink" Target="https://trell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mbox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60255" y="332656"/>
            <a:ext cx="6465296" cy="92333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ПОЛЕЗНЫЙ СОФТ</a:t>
            </a:r>
            <a:endParaRPr lang="ru-RU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3"/>
          <p:cNvSpPr/>
          <p:nvPr/>
        </p:nvSpPr>
        <p:spPr>
          <a:xfrm>
            <a:off x="201017" y="-262657"/>
            <a:ext cx="1190625" cy="119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http://cft2.igromania.ru/upload/articles/360/180451/in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137145" cy="31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20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01914" y="188640"/>
            <a:ext cx="44141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</a:t>
            </a:r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ПЛАТЕЖИ</a:t>
            </a:r>
            <a:endParaRPr lang="ru-RU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utoShape 4" descr="Картинки по запросу freelancehu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" name="AutoShape 7" descr="Картинки по запросу freelanc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2050" name="Picture 2" descr="http://bankivonline.ru/_bl/0/320346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07" y="1124744"/>
            <a:ext cx="8604448" cy="379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78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47607" y="1208810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http://freelance.ua/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38661" y="188640"/>
            <a:ext cx="36474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Первая работа?</a:t>
            </a:r>
            <a:endParaRPr lang="ru-RU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266" name="Picture 2" descr="http://freelance.ua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87" y="867934"/>
            <a:ext cx="14763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47607" y="2432946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freelancehunt.com</a:t>
            </a:r>
            <a:endParaRPr lang="uk-UA" dirty="0"/>
          </a:p>
        </p:txBody>
      </p:sp>
      <p:sp>
        <p:nvSpPr>
          <p:cNvPr id="7" name="AutoShape 4" descr="Картинки по запросу freelancehu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88" y="2299763"/>
            <a:ext cx="2952328" cy="63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47607" y="3585074"/>
            <a:ext cx="224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www.freelancer.com</a:t>
            </a:r>
            <a:endParaRPr lang="uk-UA" dirty="0"/>
          </a:p>
        </p:txBody>
      </p:sp>
      <p:sp>
        <p:nvSpPr>
          <p:cNvPr id="9" name="AutoShape 7" descr="Картинки по запросу freelanc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95" y="3302586"/>
            <a:ext cx="3829819" cy="93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01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4000" cy="413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410162" y="188640"/>
            <a:ext cx="35976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ТАК МОЖНО!</a:t>
            </a:r>
            <a:endParaRPr lang="ru-RU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utoShape 4" descr="Картинки по запросу freelancehu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" name="AutoShape 7" descr="Картинки по запросу freelanc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2123728" y="4077072"/>
            <a:ext cx="44165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kahoot.it</a:t>
            </a:r>
            <a:endParaRPr lang="uk-U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33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95041" y="116632"/>
            <a:ext cx="159851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ru-RU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ДЗ</a:t>
            </a:r>
            <a:endParaRPr lang="ru-RU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57998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n w="0"/>
              </a:rPr>
              <a:t>Регистрируемся </a:t>
            </a:r>
            <a:r>
              <a:rPr lang="uk-UA" sz="2400" dirty="0" smtClean="0">
                <a:ln w="0"/>
              </a:rPr>
              <a:t>в </a:t>
            </a:r>
            <a:r>
              <a:rPr lang="en-US" sz="2400" dirty="0" err="1" smtClean="0">
                <a:ln w="0"/>
              </a:rPr>
              <a:t>habrahab</a:t>
            </a:r>
            <a:r>
              <a:rPr lang="uk-UA" sz="2400" dirty="0" smtClean="0">
                <a:ln w="0"/>
              </a:rPr>
              <a:t> и </a:t>
            </a:r>
            <a:r>
              <a:rPr lang="en-US" sz="2400" dirty="0" err="1" smtClean="0">
                <a:ln w="0"/>
              </a:rPr>
              <a:t>github</a:t>
            </a:r>
            <a:endParaRPr lang="uk-UA" sz="2400" dirty="0" smtClean="0">
              <a:ln w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400" dirty="0" err="1" smtClean="0">
                <a:ln w="0"/>
              </a:rPr>
              <a:t>Сделать</a:t>
            </a:r>
            <a:r>
              <a:rPr lang="uk-UA" sz="2400" dirty="0" smtClean="0">
                <a:ln w="0"/>
              </a:rPr>
              <a:t> </a:t>
            </a:r>
            <a:r>
              <a:rPr lang="en-US" sz="2400" dirty="0" smtClean="0">
                <a:ln w="0"/>
              </a:rPr>
              <a:t>Gif </a:t>
            </a:r>
            <a:r>
              <a:rPr lang="uk-UA" sz="2400" dirty="0" err="1" smtClean="0">
                <a:ln w="0"/>
              </a:rPr>
              <a:t>баннер</a:t>
            </a:r>
            <a:endParaRPr lang="uk-UA" sz="2400" dirty="0" smtClean="0">
              <a:ln w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400" dirty="0" smtClean="0">
                <a:ln w="0"/>
              </a:rPr>
              <a:t>Установить себе </a:t>
            </a:r>
            <a:r>
              <a:rPr lang="uk-UA" sz="2400" dirty="0" err="1" smtClean="0">
                <a:ln w="0"/>
              </a:rPr>
              <a:t>управление</a:t>
            </a:r>
            <a:r>
              <a:rPr lang="uk-UA" sz="2400" dirty="0" smtClean="0">
                <a:ln w="0"/>
              </a:rPr>
              <a:t> </a:t>
            </a:r>
            <a:r>
              <a:rPr lang="uk-UA" sz="2400" dirty="0" err="1" smtClean="0">
                <a:ln w="0"/>
              </a:rPr>
              <a:t>личных</a:t>
            </a:r>
            <a:r>
              <a:rPr lang="uk-UA" sz="2400" dirty="0" smtClean="0">
                <a:ln w="0"/>
              </a:rPr>
              <a:t> </a:t>
            </a:r>
            <a:r>
              <a:rPr lang="uk-UA" sz="2400" dirty="0" err="1" smtClean="0">
                <a:ln w="0"/>
              </a:rPr>
              <a:t>финансов</a:t>
            </a:r>
            <a:r>
              <a:rPr lang="uk-UA" sz="2400" dirty="0" smtClean="0">
                <a:ln w="0"/>
              </a:rPr>
              <a:t> и </a:t>
            </a:r>
            <a:r>
              <a:rPr lang="uk-UA" sz="2400" dirty="0" err="1" smtClean="0">
                <a:ln w="0"/>
              </a:rPr>
              <a:t>начать</a:t>
            </a:r>
            <a:r>
              <a:rPr lang="uk-UA" sz="2400" dirty="0" smtClean="0">
                <a:ln w="0"/>
              </a:rPr>
              <a:t> </a:t>
            </a:r>
            <a:r>
              <a:rPr lang="uk-UA" sz="2400" dirty="0" err="1" smtClean="0">
                <a:ln w="0"/>
              </a:rPr>
              <a:t>их</a:t>
            </a:r>
            <a:r>
              <a:rPr lang="uk-UA" sz="2400" dirty="0" smtClean="0">
                <a:ln w="0"/>
              </a:rPr>
              <a:t> вести.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400" dirty="0" err="1" smtClean="0">
                <a:ln w="0"/>
              </a:rPr>
              <a:t>Сделать</a:t>
            </a:r>
            <a:r>
              <a:rPr lang="uk-UA" sz="2400" dirty="0" smtClean="0">
                <a:ln w="0"/>
              </a:rPr>
              <a:t> логотип для </a:t>
            </a:r>
            <a:r>
              <a:rPr lang="uk-UA" sz="2400" dirty="0" err="1" smtClean="0">
                <a:ln w="0"/>
              </a:rPr>
              <a:t>своего</a:t>
            </a:r>
            <a:r>
              <a:rPr lang="uk-UA" sz="2400" dirty="0" smtClean="0">
                <a:ln w="0"/>
              </a:rPr>
              <a:t> </a:t>
            </a:r>
            <a:r>
              <a:rPr lang="uk-UA" sz="2400" dirty="0" err="1" smtClean="0">
                <a:ln w="0"/>
              </a:rPr>
              <a:t>сайта</a:t>
            </a:r>
            <a:r>
              <a:rPr lang="uk-UA" sz="2400" dirty="0" smtClean="0">
                <a:ln w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400" dirty="0" err="1" smtClean="0">
                <a:ln w="0"/>
              </a:rPr>
              <a:t>Зарегистрироваться</a:t>
            </a:r>
            <a:r>
              <a:rPr lang="uk-UA" sz="2400" dirty="0" smtClean="0">
                <a:ln w="0"/>
              </a:rPr>
              <a:t> в</a:t>
            </a:r>
            <a:r>
              <a:rPr lang="uk-UA" sz="2400" dirty="0">
                <a:ln w="0"/>
              </a:rPr>
              <a:t> </a:t>
            </a:r>
            <a:r>
              <a:rPr lang="en-US" sz="2400" dirty="0" err="1">
                <a:ln w="0"/>
              </a:rPr>
              <a:t>Trello</a:t>
            </a:r>
            <a:r>
              <a:rPr lang="uk-UA" sz="2400" dirty="0">
                <a:ln w="0"/>
              </a:rPr>
              <a:t>. </a:t>
            </a:r>
            <a:r>
              <a:rPr lang="uk-UA" sz="2400" dirty="0" err="1">
                <a:ln w="0"/>
              </a:rPr>
              <a:t>Поделиться</a:t>
            </a:r>
            <a:r>
              <a:rPr lang="uk-UA" sz="2400" dirty="0">
                <a:ln w="0"/>
              </a:rPr>
              <a:t> на команд</a:t>
            </a:r>
            <a:r>
              <a:rPr lang="ru-RU" sz="2400" dirty="0">
                <a:ln w="0"/>
              </a:rPr>
              <a:t>ы по 5 </a:t>
            </a:r>
            <a:r>
              <a:rPr lang="ru-RU" sz="2400" dirty="0" smtClean="0">
                <a:ln w="0"/>
              </a:rPr>
              <a:t>человек. И выполнить свои задачи.</a:t>
            </a:r>
            <a:endParaRPr lang="uk-UA" sz="2400" dirty="0">
              <a:ln w="0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0" y="-398700"/>
            <a:ext cx="1190625" cy="119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255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3"/>
          <p:cNvSpPr/>
          <p:nvPr/>
        </p:nvSpPr>
        <p:spPr>
          <a:xfrm>
            <a:off x="166128" y="-321888"/>
            <a:ext cx="1190625" cy="119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1052736"/>
            <a:ext cx="67687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Личные финансы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Графические редакторы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Дизайн</a:t>
            </a:r>
            <a:r>
              <a:rPr lang="ru-RU" sz="2400" dirty="0"/>
              <a:t>, </a:t>
            </a:r>
            <a:r>
              <a:rPr lang="ru-RU" sz="2400" dirty="0" smtClean="0"/>
              <a:t>лого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Анимация</a:t>
            </a:r>
            <a:r>
              <a:rPr lang="ru-RU" sz="2400" dirty="0"/>
              <a:t>, </a:t>
            </a:r>
            <a:r>
              <a:rPr lang="ru-RU" sz="2400" dirty="0" err="1" smtClean="0"/>
              <a:t>флеш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/>
              <a:t>Таск</a:t>
            </a:r>
            <a:r>
              <a:rPr lang="ru-RU" sz="2400" dirty="0" smtClean="0"/>
              <a:t>-менеджеры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Платежные </a:t>
            </a:r>
            <a:r>
              <a:rPr lang="ru-RU" sz="2400" dirty="0"/>
              <a:t>сервисы (</a:t>
            </a:r>
            <a:r>
              <a:rPr lang="ru-RU" sz="2400" dirty="0" err="1" smtClean="0"/>
              <a:t>po</a:t>
            </a:r>
            <a:r>
              <a:rPr lang="en-US" sz="2400" dirty="0" smtClean="0"/>
              <a:t>r</a:t>
            </a:r>
            <a:r>
              <a:rPr lang="ru-RU" sz="2400" dirty="0" err="1" smtClean="0"/>
              <a:t>tmone</a:t>
            </a:r>
            <a:r>
              <a:rPr lang="ru-RU" sz="2400" dirty="0" smtClean="0"/>
              <a:t> </a:t>
            </a:r>
            <a:r>
              <a:rPr lang="ru-RU" sz="2400" dirty="0"/>
              <a:t>и т.п.). Коммуналка, телефон, переводы</a:t>
            </a:r>
          </a:p>
          <a:p>
            <a:endParaRPr lang="ru-RU" sz="1400" dirty="0"/>
          </a:p>
          <a:p>
            <a:endParaRPr lang="uk-UA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75656" y="235967"/>
            <a:ext cx="669674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Полезные приложения</a:t>
            </a:r>
            <a:endParaRPr lang="uk-UA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474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encrypted-tbn3.gstatic.com/images?q=tbn:ANd9GcTDon7a0rdGN6tudwxvzVNBDzVJwTdEsFJpRt_9ODxXxii5_5fG2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 sz="1400"/>
          </a:p>
        </p:txBody>
      </p:sp>
      <p:pic>
        <p:nvPicPr>
          <p:cNvPr id="5124" name="Picture 4" descr="https://encrypted-tbn3.gstatic.com/images?q=tbn:ANd9GcTDon7a0rdGN6tudwxvzVNBDzVJwTdEsFJpRt_9ODxXxii5_5fG2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1615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99360" y="172338"/>
            <a:ext cx="1475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dirty="0" err="1"/>
              <a:t>Дзен-Мани</a:t>
            </a:r>
            <a:endParaRPr lang="uk-UA" sz="1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590" y="472583"/>
            <a:ext cx="51074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Приложение поможет планировать платежи, составлять бюджет и ставить финансовые цели. Главное отличие от других в том, что оно распознаёт </a:t>
            </a:r>
            <a:r>
              <a:rPr lang="ru-RU" sz="1600" dirty="0" err="1"/>
              <a:t>sms</a:t>
            </a:r>
            <a:r>
              <a:rPr lang="ru-RU" sz="1600" dirty="0"/>
              <a:t> от банков.</a:t>
            </a:r>
            <a:endParaRPr lang="uk-UA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7975" y="1630210"/>
            <a:ext cx="1436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EasyFinance</a:t>
            </a:r>
            <a:endParaRPr lang="uk-UA" sz="1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7976" y="1926605"/>
            <a:ext cx="50754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Сервис даёт возможность создать несколько счетов, привязать их к банковским картам. Списки категорий и валюту можно настраивать. </a:t>
            </a:r>
            <a:endParaRPr lang="uk-UA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9360" y="2798195"/>
            <a:ext cx="47873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/>
              <a:t>MyBudget</a:t>
            </a:r>
            <a:r>
              <a:rPr lang="ru-RU" sz="1600" b="1" dirty="0"/>
              <a:t>.</a:t>
            </a:r>
            <a:r>
              <a:rPr lang="en-US" sz="1600" b="1" dirty="0"/>
              <a:t> - </a:t>
            </a:r>
            <a:r>
              <a:rPr lang="uk-UA" sz="1600" b="1" dirty="0" err="1"/>
              <a:t>Пк</a:t>
            </a:r>
            <a:endParaRPr lang="ru-RU" sz="1600" b="1" dirty="0"/>
          </a:p>
          <a:p>
            <a:r>
              <a:rPr lang="ru-RU" sz="1600" dirty="0" smtClean="0"/>
              <a:t>Простота </a:t>
            </a:r>
            <a:r>
              <a:rPr lang="ru-RU" sz="1600" dirty="0"/>
              <a:t>интерфейса, кроссплатформенность и максимум информации при минимуме вводимых исходных данных – все это </a:t>
            </a:r>
            <a:r>
              <a:rPr lang="ru-RU" sz="1600" dirty="0" err="1"/>
              <a:t>MyBudget</a:t>
            </a:r>
            <a:r>
              <a:rPr lang="ru-RU" sz="1600" dirty="0"/>
              <a:t>.</a:t>
            </a:r>
          </a:p>
        </p:txBody>
      </p:sp>
      <p:pic>
        <p:nvPicPr>
          <p:cNvPr id="5126" name="Picture 6" descr="mybudget - удобный учет личных финанс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090" y="2342103"/>
            <a:ext cx="3570074" cy="256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94005" y="40059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 err="1"/>
              <a:t>Greenz</a:t>
            </a:r>
            <a:r>
              <a:rPr lang="ru-RU" sz="1600" b="1" dirty="0"/>
              <a:t> </a:t>
            </a:r>
            <a:r>
              <a:rPr lang="ru-RU" dirty="0"/>
              <a:t>— </a:t>
            </a:r>
            <a:r>
              <a:rPr lang="ru-RU" dirty="0" err="1"/>
              <a:t>telegram</a:t>
            </a:r>
            <a:r>
              <a:rPr lang="ru-RU" dirty="0"/>
              <a:t>-бот </a:t>
            </a:r>
            <a:br>
              <a:rPr lang="ru-RU" dirty="0"/>
            </a:br>
            <a:r>
              <a:rPr lang="ru-RU" dirty="0"/>
              <a:t>для учета личных финансов</a:t>
            </a:r>
          </a:p>
        </p:txBody>
      </p:sp>
    </p:spTree>
    <p:extLst>
      <p:ext uri="{BB962C8B-B14F-4D97-AF65-F5344CB8AC3E}">
        <p14:creationId xmlns:p14="http://schemas.microsoft.com/office/powerpoint/2010/main" val="366457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4623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Лучшие онлайновых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графических редакторов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81313" y="91288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Pixlr</a:t>
            </a:r>
            <a:endParaRPr lang="uk-UA" dirty="0"/>
          </a:p>
        </p:txBody>
      </p:sp>
      <p:pic>
        <p:nvPicPr>
          <p:cNvPr id="6146" name="Picture 2" descr="http://www.livebusiness.ru/pics/news/14049035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8" y="1259868"/>
            <a:ext cx="3102555" cy="231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39252" y="2682228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Aviary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00192" y="97291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CloudCanvas</a:t>
            </a:r>
            <a:endParaRPr lang="uk-UA" dirty="0"/>
          </a:p>
        </p:txBody>
      </p:sp>
      <p:pic>
        <p:nvPicPr>
          <p:cNvPr id="6150" name="Picture 6" descr="http://www.livebusiness.ru/pics/news/14049036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81418"/>
            <a:ext cx="3019421" cy="206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livebusiness.ru/pics/news/14049036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48" y="3024871"/>
            <a:ext cx="3360317" cy="204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766117" y="512771"/>
            <a:ext cx="46789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Скажи нет  </a:t>
            </a:r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</a:t>
            </a:r>
            <a:endParaRPr lang="ru-RU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026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80997" y="286495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Online Logo Maker</a:t>
            </a:r>
            <a:endParaRPr lang="uk-UA" dirty="0"/>
          </a:p>
        </p:txBody>
      </p:sp>
      <p:pic>
        <p:nvPicPr>
          <p:cNvPr id="7170" name="Picture 2" descr="Main Wind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3" y="701988"/>
            <a:ext cx="2495761" cy="117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284689" y="286495"/>
            <a:ext cx="1621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</a:rPr>
              <a:t>GIFMaker.me</a:t>
            </a:r>
            <a:endParaRPr lang="uk-UA" dirty="0">
              <a:ln w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538" y="701988"/>
            <a:ext cx="1351397" cy="325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80997" y="1864985"/>
            <a:ext cx="2094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n w="0"/>
              </a:rPr>
              <a:t>Fotor</a:t>
            </a:r>
            <a:r>
              <a:rPr lang="en-US" dirty="0" smtClean="0">
                <a:ln w="0"/>
              </a:rPr>
              <a:t> </a:t>
            </a:r>
            <a:r>
              <a:rPr lang="ru-RU" dirty="0" smtClean="0">
                <a:ln w="0"/>
              </a:rPr>
              <a:t>Фотоколлаж</a:t>
            </a:r>
            <a:endParaRPr lang="uk-UA" dirty="0">
              <a:ln w="0"/>
            </a:endParaRPr>
          </a:p>
        </p:txBody>
      </p:sp>
      <p:pic>
        <p:nvPicPr>
          <p:cNvPr id="7173" name="Picture 5" descr="http://n1s1.hsmedia.ru/9d/cf/c6/9dcfc6c6cbd183cf4b9af560d4a6d5c0/600x401_0_3acbdf0a011975ee2d6088519546d496@800x534_0x59f91261_555575536139418686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49" y="2271614"/>
            <a:ext cx="2513816" cy="168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Конвертировать PDF в Word онлайн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794" y="701988"/>
            <a:ext cx="36957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88" y="1448503"/>
            <a:ext cx="4514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043608" y="416288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mp3cut</a:t>
            </a:r>
            <a:endParaRPr lang="uk-U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6" y="4532214"/>
            <a:ext cx="2621021" cy="50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 descr="Конструктор баннеров — Баннерович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37" y="2565029"/>
            <a:ext cx="39433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74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greenhatworld.com/wp-content/uploads/2015/08/Download-FlipBuilder-Flip-PDF-F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35" y="1265858"/>
            <a:ext cx="5349632" cy="378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819227" y="188640"/>
            <a:ext cx="3413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КРУТЫЕ 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PDF</a:t>
            </a:r>
            <a:endParaRPr lang="uk-UA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71617" y="896526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FlipBuilderFlipPDF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081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624088" y="116632"/>
            <a:ext cx="14414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ASK</a:t>
            </a:r>
            <a:endParaRPr lang="ru-RU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689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Trello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https://trello.com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65512" y="762963"/>
            <a:ext cx="6210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Сервис условно бесплатен  — основной функционал позволяет работать почти без ограничений. За 5 долларов в месяц можно </a:t>
            </a:r>
            <a:r>
              <a:rPr lang="ru-RU" sz="1600" dirty="0" err="1"/>
              <a:t>кастомизировать</a:t>
            </a:r>
            <a:r>
              <a:rPr lang="ru-RU" sz="1600" dirty="0"/>
              <a:t> оформление и загружать более тяжелые файлы, а за 25 долларов — получить гибкое разграничение прав доступа, интеграцию с </a:t>
            </a:r>
            <a:r>
              <a:rPr lang="ru-RU" sz="1600" dirty="0" err="1"/>
              <a:t>Google</a:t>
            </a:r>
            <a:r>
              <a:rPr lang="ru-RU" sz="1600" dirty="0"/>
              <a:t> </a:t>
            </a:r>
            <a:r>
              <a:rPr lang="ru-RU" sz="1600" dirty="0" err="1"/>
              <a:t>Apps</a:t>
            </a:r>
            <a:r>
              <a:rPr lang="ru-RU" sz="1600" dirty="0"/>
              <a:t> и возможность выгрузки данных из аккаунта.</a:t>
            </a:r>
            <a:endParaRPr lang="uk-UA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23595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Basecamp</a:t>
            </a:r>
          </a:p>
          <a:p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https://basecamp.com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465512" y="2338967"/>
            <a:ext cx="6210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Бесплатный пробный период — 60 дней. Платные тарифы начинаются от 20 долларов в месяц (до 10 проектов, до 3 Гб файлов).</a:t>
            </a:r>
            <a:endParaRPr lang="uk-UA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31699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Teambox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https://teambox.com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465512" y="3169964"/>
            <a:ext cx="6210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Бесплатный тариф поддерживает до пяти участников проекта и до 5 Гб информации. Неограниченное количество пользователей, неограниченный объем файлов, поддержка группового чата и приоритетная поддержка обойдутся в 5 долларов в месяц.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76843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75656" y="142523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Asana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218" name="Picture 2" descr="https://static47.siliconrus.cmtt.ru/paper-media/14/28/9f/d3b034a49ce45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2419"/>
            <a:ext cx="3828913" cy="215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808561" y="4725144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smtClean="0"/>
              <a:t>JIRA</a:t>
            </a:r>
            <a:endParaRPr lang="en-US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72200" y="14252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 err="1" smtClean="0"/>
              <a:t>Redmine</a:t>
            </a:r>
            <a:endParaRPr lang="en-US" b="1" dirty="0"/>
          </a:p>
        </p:txBody>
      </p:sp>
      <p:pic>
        <p:nvPicPr>
          <p:cNvPr id="9222" name="Picture 6" descr="https://static44.siliconrus.cmtt.ru/paper-media/70/c1/24/ca9a09634b18d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55" y="557972"/>
            <a:ext cx="3575601" cy="215094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static43.siliconrus.cmtt.ru/paper-media/11/5a/ce/5b2e7c72d3a4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95" y="1916832"/>
            <a:ext cx="3572985" cy="288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1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836712"/>
            <a:ext cx="2249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https://habrahabr.ru/</a:t>
            </a:r>
            <a:endParaRPr lang="uk-UA" dirty="0"/>
          </a:p>
        </p:txBody>
      </p:sp>
      <p:sp>
        <p:nvSpPr>
          <p:cNvPr id="5" name="AutoShape 2" descr="Картинки по запросу habrahab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AutoShape 4" descr="Картинки по запросу habrahab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" name="AutoShape 6" descr="https://habrahabr.ru/i/habralogo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248" name="Picture 8" descr="https://channelkitaws.s3.amazonaws.com/uploads/channel/cover/53a1bb6a3764652e53060000/cropped_logo-habrahab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03" y="65499"/>
            <a:ext cx="3114881" cy="155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60375" y="248948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</a:t>
            </a:r>
            <a:endParaRPr lang="uk-UA" dirty="0"/>
          </a:p>
        </p:txBody>
      </p:sp>
      <p:sp>
        <p:nvSpPr>
          <p:cNvPr id="9" name="AutoShape 10" descr="Картинки по запросу github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0" name="AutoShape 12" descr="Картинки по запросу github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" name="Прямоугольник 10"/>
          <p:cNvSpPr/>
          <p:nvPr/>
        </p:nvSpPr>
        <p:spPr>
          <a:xfrm>
            <a:off x="485304" y="3789040"/>
            <a:ext cx="206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http://lifehacker.ru/</a:t>
            </a:r>
            <a:endParaRPr lang="uk-U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84879"/>
            <a:ext cx="2754841" cy="206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03" y="1990070"/>
            <a:ext cx="2602007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783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766</TotalTime>
  <Words>273</Words>
  <Application>Microsoft Office PowerPoint</Application>
  <PresentationFormat>Экран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Углы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NABU</dc:creator>
  <cp:lastModifiedBy>В.О. Кірик</cp:lastModifiedBy>
  <cp:revision>39</cp:revision>
  <dcterms:created xsi:type="dcterms:W3CDTF">2016-06-15T07:10:43Z</dcterms:created>
  <dcterms:modified xsi:type="dcterms:W3CDTF">2016-09-15T16:06:57Z</dcterms:modified>
</cp:coreProperties>
</file>