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9" r:id="rId10"/>
    <p:sldId id="266" r:id="rId11"/>
    <p:sldId id="262" r:id="rId12"/>
    <p:sldId id="263" r:id="rId13"/>
    <p:sldId id="268" r:id="rId14"/>
  </p:sldIdLst>
  <p:sldSz cx="12192000" cy="6858000"/>
  <p:notesSz cx="12192000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02" autoAdjust="0"/>
  </p:normalViewPr>
  <p:slideViewPr>
    <p:cSldViewPr>
      <p:cViewPr varScale="1">
        <p:scale>
          <a:sx n="88" d="100"/>
          <a:sy n="88" d="100"/>
        </p:scale>
        <p:origin x="-59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CCDF2-3D72-4948-A2E1-2A6FD433B8D4}" type="datetimeFigureOut">
              <a:rPr lang="uk-UA" smtClean="0"/>
              <a:t>29.08.2016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B51D4-D244-417E-9D7F-E0F273EEDD1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254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30826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4950" y="1560370"/>
            <a:ext cx="411607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0" spc="45" dirty="0">
                <a:latin typeface="Calibri Light"/>
                <a:cs typeface="Calibri Light"/>
              </a:rPr>
              <a:t>Б</a:t>
            </a:r>
            <a:r>
              <a:rPr sz="6000" b="0" spc="15" dirty="0">
                <a:latin typeface="Calibri Light"/>
                <a:cs typeface="Calibri Light"/>
              </a:rPr>
              <a:t>а</a:t>
            </a:r>
            <a:r>
              <a:rPr sz="6000" b="0" spc="-50" dirty="0">
                <a:latin typeface="Calibri Light"/>
                <a:cs typeface="Calibri Light"/>
              </a:rPr>
              <a:t>з</a:t>
            </a:r>
            <a:r>
              <a:rPr sz="6000" b="0" dirty="0">
                <a:latin typeface="Calibri Light"/>
                <a:cs typeface="Calibri Light"/>
              </a:rPr>
              <a:t>ы</a:t>
            </a:r>
            <a:r>
              <a:rPr sz="6000" b="0" spc="-260" dirty="0">
                <a:latin typeface="Calibri Light"/>
                <a:cs typeface="Calibri Light"/>
              </a:rPr>
              <a:t> </a:t>
            </a:r>
            <a:r>
              <a:rPr sz="6000" b="0" spc="20" dirty="0">
                <a:latin typeface="Calibri Light"/>
                <a:cs typeface="Calibri Light"/>
              </a:rPr>
              <a:t>д</a:t>
            </a:r>
            <a:r>
              <a:rPr sz="6000" b="0" spc="15" dirty="0">
                <a:latin typeface="Calibri Light"/>
                <a:cs typeface="Calibri Light"/>
              </a:rPr>
              <a:t>а</a:t>
            </a:r>
            <a:r>
              <a:rPr sz="6000" b="0" spc="-25" dirty="0">
                <a:latin typeface="Calibri Light"/>
                <a:cs typeface="Calibri Light"/>
              </a:rPr>
              <a:t>н</a:t>
            </a:r>
            <a:r>
              <a:rPr sz="6000" b="0" spc="-105" dirty="0">
                <a:latin typeface="Calibri Light"/>
                <a:cs typeface="Calibri Light"/>
              </a:rPr>
              <a:t>н</a:t>
            </a:r>
            <a:r>
              <a:rPr sz="6000" b="0" spc="-25" dirty="0">
                <a:latin typeface="Calibri Light"/>
                <a:cs typeface="Calibri Light"/>
              </a:rPr>
              <a:t>ы</a:t>
            </a:r>
            <a:r>
              <a:rPr sz="6000" b="0" dirty="0">
                <a:latin typeface="Calibri Light"/>
                <a:cs typeface="Calibri Light"/>
              </a:rPr>
              <a:t>х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6411" y="2545731"/>
            <a:ext cx="4617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Б</a:t>
            </a:r>
            <a:r>
              <a:rPr sz="2400" spc="-25" dirty="0">
                <a:latin typeface="Calibri"/>
                <a:cs typeface="Calibri"/>
              </a:rPr>
              <a:t>а</a:t>
            </a:r>
            <a:r>
              <a:rPr sz="2400" spc="30" dirty="0">
                <a:latin typeface="Calibri"/>
                <a:cs typeface="Calibri"/>
              </a:rPr>
              <a:t>з</a:t>
            </a:r>
            <a:r>
              <a:rPr sz="2400" spc="5" dirty="0">
                <a:latin typeface="Calibri"/>
                <a:cs typeface="Calibri"/>
              </a:rPr>
              <a:t>о</a:t>
            </a:r>
            <a:r>
              <a:rPr sz="2400" spc="-25" dirty="0">
                <a:latin typeface="Calibri"/>
                <a:cs typeface="Calibri"/>
              </a:rPr>
              <a:t>вы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п</a:t>
            </a:r>
            <a:r>
              <a:rPr sz="2400" spc="5" dirty="0">
                <a:latin typeface="Calibri"/>
                <a:cs typeface="Calibri"/>
              </a:rPr>
              <a:t>о</a:t>
            </a:r>
            <a:r>
              <a:rPr sz="2400" spc="-10" dirty="0">
                <a:latin typeface="Calibri"/>
                <a:cs typeface="Calibri"/>
              </a:rPr>
              <a:t>н</a:t>
            </a:r>
            <a:r>
              <a:rPr sz="2400" spc="-15" dirty="0">
                <a:latin typeface="Calibri"/>
                <a:cs typeface="Calibri"/>
              </a:rPr>
              <a:t>я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spc="-25" dirty="0">
                <a:latin typeface="Calibri"/>
                <a:cs typeface="Calibri"/>
              </a:rPr>
              <a:t>и</a:t>
            </a:r>
            <a:r>
              <a:rPr sz="2400" spc="-15" dirty="0">
                <a:latin typeface="Calibri"/>
                <a:cs typeface="Calibri"/>
              </a:rPr>
              <a:t>я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п</a:t>
            </a:r>
            <a:r>
              <a:rPr sz="2400" spc="10" dirty="0">
                <a:latin typeface="Calibri"/>
                <a:cs typeface="Calibri"/>
              </a:rPr>
              <a:t>р</a:t>
            </a:r>
            <a:r>
              <a:rPr sz="2400" spc="-25" dirty="0">
                <a:latin typeface="Calibri"/>
                <a:cs typeface="Calibri"/>
              </a:rPr>
              <a:t>и</a:t>
            </a:r>
            <a:r>
              <a:rPr sz="2400" spc="25" dirty="0">
                <a:latin typeface="Calibri"/>
                <a:cs typeface="Calibri"/>
              </a:rPr>
              <a:t>м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15" dirty="0">
                <a:latin typeface="Calibri"/>
                <a:cs typeface="Calibri"/>
              </a:rPr>
              <a:t>р</a:t>
            </a:r>
            <a:r>
              <a:rPr sz="2400" dirty="0">
                <a:latin typeface="Calibri"/>
                <a:cs typeface="Calibri"/>
              </a:rPr>
              <a:t>ы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р</a:t>
            </a:r>
            <a:r>
              <a:rPr sz="2400" spc="-25" dirty="0">
                <a:latin typeface="Calibri"/>
                <a:cs typeface="Calibri"/>
              </a:rPr>
              <a:t>а</a:t>
            </a:r>
            <a:r>
              <a:rPr sz="2400" dirty="0">
                <a:latin typeface="Calibri"/>
                <a:cs typeface="Calibri"/>
              </a:rPr>
              <a:t>бо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dirty="0">
                <a:latin typeface="Calibri"/>
                <a:cs typeface="Calibri"/>
              </a:rPr>
              <a:t>ы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377" y="2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4011" y="3441305"/>
            <a:ext cx="987615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5" dirty="0">
                <a:latin typeface="Calibri"/>
                <a:cs typeface="Calibri"/>
              </a:rPr>
              <a:t>Ц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spc="20" dirty="0">
                <a:latin typeface="Calibri"/>
                <a:cs typeface="Calibri"/>
              </a:rPr>
              <a:t>л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dirty="0">
                <a:latin typeface="Calibri"/>
                <a:cs typeface="Calibri"/>
              </a:rPr>
              <a:t>:</a:t>
            </a:r>
          </a:p>
          <a:p>
            <a:pPr marL="1127760" indent="-200025">
              <a:lnSpc>
                <a:spcPct val="100000"/>
              </a:lnSpc>
              <a:spcBef>
                <a:spcPts val="919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-10" dirty="0">
                <a:latin typeface="Calibri"/>
                <a:cs typeface="Calibri"/>
              </a:rPr>
              <a:t>А</a:t>
            </a:r>
            <a:r>
              <a:rPr sz="1550" spc="20" dirty="0">
                <a:latin typeface="Calibri"/>
                <a:cs typeface="Calibri"/>
              </a:rPr>
              <a:t>к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-15" dirty="0">
                <a:latin typeface="Calibri"/>
                <a:cs typeface="Calibri"/>
              </a:rPr>
              <a:t>н</a:t>
            </a:r>
            <a:r>
              <a:rPr sz="1550" spc="-5" dirty="0">
                <a:latin typeface="Calibri"/>
                <a:cs typeface="Calibri"/>
              </a:rPr>
              <a:t>а</a:t>
            </a:r>
            <a:r>
              <a:rPr sz="1550" spc="-10" dirty="0">
                <a:latin typeface="Calibri"/>
                <a:cs typeface="Calibri"/>
              </a:rPr>
              <a:t>т</a:t>
            </a:r>
            <a:r>
              <a:rPr sz="1550" spc="-5" dirty="0">
                <a:latin typeface="Calibri"/>
                <a:cs typeface="Calibri"/>
              </a:rPr>
              <a:t>о</a:t>
            </a:r>
            <a:r>
              <a:rPr sz="1550" spc="5" dirty="0">
                <a:latin typeface="Calibri"/>
                <a:cs typeface="Calibri"/>
              </a:rPr>
              <a:t>р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844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lang="ru-RU" sz="1550" spc="15" dirty="0" smtClean="0">
                <a:latin typeface="Calibri"/>
                <a:cs typeface="Calibri"/>
              </a:rPr>
              <a:t>Определение</a:t>
            </a:r>
            <a:r>
              <a:rPr sz="1550" dirty="0" smtClean="0">
                <a:latin typeface="Calibri"/>
                <a:cs typeface="Calibri"/>
              </a:rPr>
              <a:t> </a:t>
            </a:r>
            <a:r>
              <a:rPr sz="1550" spc="-140" dirty="0" smtClean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к</a:t>
            </a:r>
            <a:r>
              <a:rPr sz="1550" spc="25" dirty="0">
                <a:latin typeface="Calibri"/>
                <a:cs typeface="Calibri"/>
              </a:rPr>
              <a:t>л</a:t>
            </a:r>
            <a:r>
              <a:rPr sz="1550" spc="5" dirty="0">
                <a:latin typeface="Calibri"/>
                <a:cs typeface="Calibri"/>
              </a:rPr>
              <a:t>ас</a:t>
            </a:r>
            <a:r>
              <a:rPr sz="1550" spc="15" dirty="0">
                <a:latin typeface="Calibri"/>
                <a:cs typeface="Calibri"/>
              </a:rPr>
              <a:t>с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ф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20" dirty="0">
                <a:latin typeface="Calibri"/>
                <a:cs typeface="Calibri"/>
              </a:rPr>
              <a:t>к</a:t>
            </a:r>
            <a:r>
              <a:rPr sz="1550" spc="5" dirty="0">
                <a:latin typeface="Calibri"/>
                <a:cs typeface="Calibri"/>
              </a:rPr>
              <a:t>а</a:t>
            </a:r>
            <a:r>
              <a:rPr sz="1550" spc="-25" dirty="0">
                <a:latin typeface="Calibri"/>
                <a:cs typeface="Calibri"/>
              </a:rPr>
              <a:t>ци</a:t>
            </a:r>
            <a:r>
              <a:rPr sz="1550" spc="5" dirty="0">
                <a:latin typeface="Calibri"/>
                <a:cs typeface="Calibri"/>
              </a:rPr>
              <a:t>я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915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15" dirty="0">
                <a:latin typeface="Calibri"/>
                <a:cs typeface="Calibri"/>
              </a:rPr>
              <a:t>Р</a:t>
            </a:r>
            <a:r>
              <a:rPr sz="1550" spc="-30" dirty="0">
                <a:latin typeface="Calibri"/>
                <a:cs typeface="Calibri"/>
              </a:rPr>
              <a:t>е</a:t>
            </a:r>
            <a:r>
              <a:rPr sz="1550" spc="25" dirty="0">
                <a:latin typeface="Calibri"/>
                <a:cs typeface="Calibri"/>
              </a:rPr>
              <a:t>д</a:t>
            </a:r>
            <a:r>
              <a:rPr sz="1550" spc="5" dirty="0">
                <a:latin typeface="Calibri"/>
                <a:cs typeface="Calibri"/>
              </a:rPr>
              <a:t>а</a:t>
            </a:r>
            <a:r>
              <a:rPr sz="1550" spc="20" dirty="0">
                <a:latin typeface="Calibri"/>
                <a:cs typeface="Calibri"/>
              </a:rPr>
              <a:t>к</a:t>
            </a:r>
            <a:r>
              <a:rPr sz="1550" spc="-10" dirty="0">
                <a:latin typeface="Calibri"/>
                <a:cs typeface="Calibri"/>
              </a:rPr>
              <a:t>т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ро</a:t>
            </a:r>
            <a:r>
              <a:rPr sz="1550" spc="-5" dirty="0">
                <a:latin typeface="Calibri"/>
                <a:cs typeface="Calibri"/>
              </a:rPr>
              <a:t>в</a:t>
            </a:r>
            <a:r>
              <a:rPr sz="1550" spc="5" dirty="0">
                <a:latin typeface="Calibri"/>
                <a:cs typeface="Calibri"/>
              </a:rPr>
              <a:t>а</a:t>
            </a:r>
            <a:r>
              <a:rPr sz="1550" spc="-15" dirty="0">
                <a:latin typeface="Calibri"/>
                <a:cs typeface="Calibri"/>
              </a:rPr>
              <a:t>н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е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4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Б</a:t>
            </a:r>
            <a:r>
              <a:rPr sz="1550" spc="10" dirty="0">
                <a:latin typeface="Calibri"/>
                <a:cs typeface="Calibri"/>
              </a:rPr>
              <a:t>Д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844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-5" dirty="0">
                <a:latin typeface="Calibri"/>
                <a:cs typeface="Calibri"/>
              </a:rPr>
              <a:t>П</a:t>
            </a:r>
            <a:r>
              <a:rPr sz="1550" spc="5" dirty="0">
                <a:latin typeface="Calibri"/>
                <a:cs typeface="Calibri"/>
              </a:rPr>
              <a:t>р</a:t>
            </a:r>
            <a:r>
              <a:rPr sz="1550" spc="-5" dirty="0">
                <a:latin typeface="Calibri"/>
                <a:cs typeface="Calibri"/>
              </a:rPr>
              <a:t>о</a:t>
            </a:r>
            <a:r>
              <a:rPr sz="1550" spc="-20" dirty="0">
                <a:latin typeface="Calibri"/>
                <a:cs typeface="Calibri"/>
              </a:rPr>
              <a:t>г</a:t>
            </a:r>
            <a:r>
              <a:rPr sz="1550" spc="5" dirty="0">
                <a:latin typeface="Calibri"/>
                <a:cs typeface="Calibri"/>
              </a:rPr>
              <a:t>р</a:t>
            </a:r>
            <a:r>
              <a:rPr sz="1550" spc="-5" dirty="0">
                <a:latin typeface="Calibri"/>
                <a:cs typeface="Calibri"/>
              </a:rPr>
              <a:t>а</a:t>
            </a:r>
            <a:r>
              <a:rPr sz="1550" spc="-10" dirty="0">
                <a:latin typeface="Calibri"/>
                <a:cs typeface="Calibri"/>
              </a:rPr>
              <a:t>мм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р</a:t>
            </a:r>
            <a:r>
              <a:rPr sz="1550" spc="-5" dirty="0">
                <a:latin typeface="Calibri"/>
                <a:cs typeface="Calibri"/>
              </a:rPr>
              <a:t>ова</a:t>
            </a:r>
            <a:r>
              <a:rPr sz="1550" spc="-15" dirty="0">
                <a:latin typeface="Calibri"/>
                <a:cs typeface="Calibri"/>
              </a:rPr>
              <a:t>н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е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Б</a:t>
            </a:r>
            <a:r>
              <a:rPr sz="1550" spc="10" dirty="0">
                <a:latin typeface="Calibri"/>
                <a:cs typeface="Calibri"/>
              </a:rPr>
              <a:t>Д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840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-80" dirty="0">
                <a:latin typeface="Calibri"/>
                <a:cs typeface="Calibri"/>
              </a:rPr>
              <a:t>У</a:t>
            </a:r>
            <a:r>
              <a:rPr sz="1550" spc="5" dirty="0">
                <a:latin typeface="Calibri"/>
                <a:cs typeface="Calibri"/>
              </a:rPr>
              <a:t>я</a:t>
            </a:r>
            <a:r>
              <a:rPr sz="1550" spc="10" dirty="0">
                <a:latin typeface="Calibri"/>
                <a:cs typeface="Calibri"/>
              </a:rPr>
              <a:t>з</a:t>
            </a:r>
            <a:r>
              <a:rPr sz="1550" spc="-5" dirty="0">
                <a:latin typeface="Calibri"/>
                <a:cs typeface="Calibri"/>
              </a:rPr>
              <a:t>в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-10" dirty="0">
                <a:latin typeface="Calibri"/>
                <a:cs typeface="Calibri"/>
              </a:rPr>
              <a:t>м</a:t>
            </a:r>
            <a:r>
              <a:rPr sz="1550" spc="-5" dirty="0">
                <a:latin typeface="Calibri"/>
                <a:cs typeface="Calibri"/>
              </a:rPr>
              <a:t>о</a:t>
            </a:r>
            <a:r>
              <a:rPr sz="1550" spc="10" dirty="0">
                <a:latin typeface="Calibri"/>
                <a:cs typeface="Calibri"/>
              </a:rPr>
              <a:t>с</a:t>
            </a:r>
            <a:r>
              <a:rPr sz="1550" spc="-10" dirty="0">
                <a:latin typeface="Calibri"/>
                <a:cs typeface="Calibri"/>
              </a:rPr>
              <a:t>т</a:t>
            </a:r>
            <a:r>
              <a:rPr sz="1550" spc="5" dirty="0">
                <a:latin typeface="Calibri"/>
                <a:cs typeface="Calibri"/>
              </a:rPr>
              <a:t>и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3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Б</a:t>
            </a:r>
            <a:r>
              <a:rPr sz="1550" spc="10" dirty="0">
                <a:latin typeface="Calibri"/>
                <a:cs typeface="Calibri"/>
              </a:rPr>
              <a:t>Д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3357828"/>
            <a:ext cx="3069908" cy="229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04800" y="1066801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Операторы SQL делятся на:</a:t>
            </a:r>
          </a:p>
          <a:p>
            <a:endParaRPr lang="ru-RU" sz="1400" dirty="0" smtClean="0"/>
          </a:p>
          <a:p>
            <a:r>
              <a:rPr lang="ru-RU" sz="1400" dirty="0" smtClean="0"/>
              <a:t>    операторы определения данных (</a:t>
            </a:r>
            <a:r>
              <a:rPr lang="ru-RU" sz="1400" dirty="0" err="1" smtClean="0"/>
              <a:t>Data</a:t>
            </a:r>
            <a:r>
              <a:rPr lang="ru-RU" sz="1400" dirty="0" smtClean="0"/>
              <a:t> </a:t>
            </a:r>
            <a:r>
              <a:rPr lang="ru-RU" sz="1400" dirty="0" err="1" smtClean="0"/>
              <a:t>Definition</a:t>
            </a:r>
            <a:r>
              <a:rPr lang="ru-RU" sz="1400" dirty="0" smtClean="0"/>
              <a:t> </a:t>
            </a:r>
            <a:r>
              <a:rPr lang="ru-RU" sz="1400" dirty="0" err="1" smtClean="0"/>
              <a:t>Language</a:t>
            </a:r>
            <a:r>
              <a:rPr lang="ru-RU" sz="1400" dirty="0" smtClean="0"/>
              <a:t>, DDL):</a:t>
            </a:r>
          </a:p>
          <a:p>
            <a:r>
              <a:rPr lang="ru-RU" sz="1400" dirty="0" smtClean="0"/>
              <a:t>        CREATE создает объект БД (саму базу, таблицу, представление, пользователя и т. д.),</a:t>
            </a:r>
          </a:p>
          <a:p>
            <a:r>
              <a:rPr lang="ru-RU" sz="1400" dirty="0" smtClean="0"/>
              <a:t>        ALTER изменяет объект,</a:t>
            </a:r>
          </a:p>
          <a:p>
            <a:r>
              <a:rPr lang="ru-RU" sz="1400" dirty="0" smtClean="0"/>
              <a:t>        DROP удаляет объект;</a:t>
            </a:r>
          </a:p>
          <a:p>
            <a:r>
              <a:rPr lang="ru-RU" sz="1400" dirty="0" smtClean="0"/>
              <a:t>    операторы манипуляции данными (</a:t>
            </a:r>
            <a:r>
              <a:rPr lang="ru-RU" sz="1400" dirty="0" err="1" smtClean="0"/>
              <a:t>Data</a:t>
            </a:r>
            <a:r>
              <a:rPr lang="ru-RU" sz="1400" dirty="0" smtClean="0"/>
              <a:t> </a:t>
            </a:r>
            <a:r>
              <a:rPr lang="ru-RU" sz="1400" dirty="0" err="1" smtClean="0"/>
              <a:t>Manipulation</a:t>
            </a:r>
            <a:r>
              <a:rPr lang="ru-RU" sz="1400" dirty="0" smtClean="0"/>
              <a:t> </a:t>
            </a:r>
            <a:r>
              <a:rPr lang="ru-RU" sz="1400" dirty="0" err="1" smtClean="0"/>
              <a:t>Language</a:t>
            </a:r>
            <a:r>
              <a:rPr lang="ru-RU" sz="1400" dirty="0" smtClean="0"/>
              <a:t>, DML):</a:t>
            </a:r>
          </a:p>
          <a:p>
            <a:r>
              <a:rPr lang="ru-RU" sz="1400" dirty="0" smtClean="0"/>
              <a:t>        SELECT выбирает данные, удовлетворяющие заданным условиям,</a:t>
            </a:r>
          </a:p>
          <a:p>
            <a:r>
              <a:rPr lang="ru-RU" sz="1400" dirty="0" smtClean="0"/>
              <a:t>        INSERT добавляет новые данные,</a:t>
            </a:r>
          </a:p>
          <a:p>
            <a:r>
              <a:rPr lang="ru-RU" sz="1400" dirty="0" smtClean="0"/>
              <a:t>        UPDATE изменяет существующие данные,</a:t>
            </a:r>
          </a:p>
          <a:p>
            <a:r>
              <a:rPr lang="ru-RU" sz="1400" dirty="0" smtClean="0"/>
              <a:t>        DELETE удаляет данные;</a:t>
            </a:r>
          </a:p>
          <a:p>
            <a:r>
              <a:rPr lang="ru-RU" sz="1400" dirty="0" smtClean="0"/>
              <a:t>    операторы определения доступа к данным (</a:t>
            </a:r>
            <a:r>
              <a:rPr lang="ru-RU" sz="1400" dirty="0" err="1" smtClean="0"/>
              <a:t>Data</a:t>
            </a:r>
            <a:r>
              <a:rPr lang="ru-RU" sz="1400" dirty="0" smtClean="0"/>
              <a:t> </a:t>
            </a:r>
            <a:r>
              <a:rPr lang="ru-RU" sz="1400" dirty="0" err="1" smtClean="0"/>
              <a:t>Control</a:t>
            </a:r>
            <a:r>
              <a:rPr lang="ru-RU" sz="1400" dirty="0" smtClean="0"/>
              <a:t> </a:t>
            </a:r>
            <a:r>
              <a:rPr lang="ru-RU" sz="1400" dirty="0" err="1" smtClean="0"/>
              <a:t>Language</a:t>
            </a:r>
            <a:r>
              <a:rPr lang="ru-RU" sz="1400" dirty="0" smtClean="0"/>
              <a:t>, DCL):</a:t>
            </a:r>
          </a:p>
          <a:p>
            <a:r>
              <a:rPr lang="ru-RU" sz="1400" dirty="0" smtClean="0"/>
              <a:t>        GRANT предоставляет пользователю (группе) разрешения на определенные операции с объектом,</a:t>
            </a:r>
          </a:p>
          <a:p>
            <a:r>
              <a:rPr lang="ru-RU" sz="1400" dirty="0" smtClean="0"/>
              <a:t>        REVOKE отзывает ранее выданные разрешения,</a:t>
            </a:r>
          </a:p>
          <a:p>
            <a:r>
              <a:rPr lang="ru-RU" sz="1400" dirty="0" smtClean="0"/>
              <a:t>        DENY задает запрет, имеющий приоритет над разрешением;</a:t>
            </a:r>
          </a:p>
          <a:p>
            <a:r>
              <a:rPr lang="ru-RU" sz="1400" dirty="0" smtClean="0"/>
              <a:t>    операторы управления транзакциями (</a:t>
            </a:r>
            <a:r>
              <a:rPr lang="ru-RU" sz="1400" dirty="0" err="1" smtClean="0"/>
              <a:t>Transaction</a:t>
            </a:r>
            <a:r>
              <a:rPr lang="ru-RU" sz="1400" dirty="0" smtClean="0"/>
              <a:t> </a:t>
            </a:r>
            <a:r>
              <a:rPr lang="ru-RU" sz="1400" dirty="0" err="1" smtClean="0"/>
              <a:t>Control</a:t>
            </a:r>
            <a:r>
              <a:rPr lang="ru-RU" sz="1400" dirty="0" smtClean="0"/>
              <a:t> </a:t>
            </a:r>
            <a:r>
              <a:rPr lang="ru-RU" sz="1400" dirty="0" err="1" smtClean="0"/>
              <a:t>Language</a:t>
            </a:r>
            <a:r>
              <a:rPr lang="ru-RU" sz="1400" dirty="0" smtClean="0"/>
              <a:t>, TCL):</a:t>
            </a:r>
          </a:p>
          <a:p>
            <a:r>
              <a:rPr lang="ru-RU" sz="1400" dirty="0" smtClean="0"/>
              <a:t>        COMMIT применяет транзакцию,</a:t>
            </a:r>
          </a:p>
          <a:p>
            <a:r>
              <a:rPr lang="ru-RU" sz="1400" dirty="0" smtClean="0"/>
              <a:t>        ROLLBACK откатывает все изменения, сделанные в контексте текущей транзакции,</a:t>
            </a:r>
          </a:p>
          <a:p>
            <a:r>
              <a:rPr lang="ru-RU" sz="1400" dirty="0" smtClean="0"/>
              <a:t>        SAVEPOINT делит транзакцию на более мелкие участки.</a:t>
            </a:r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485239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92195"/>
            <a:ext cx="995680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У</a:t>
            </a:r>
            <a:r>
              <a:rPr spc="-35" dirty="0"/>
              <a:t>я</a:t>
            </a:r>
            <a:r>
              <a:rPr spc="-20" dirty="0"/>
              <a:t>з</a:t>
            </a:r>
            <a:r>
              <a:rPr dirty="0"/>
              <a:t>вим</a:t>
            </a:r>
            <a:r>
              <a:rPr spc="30" dirty="0"/>
              <a:t>ос</a:t>
            </a:r>
            <a:r>
              <a:rPr spc="-35" dirty="0"/>
              <a:t>т</a:t>
            </a:r>
            <a:r>
              <a:rPr dirty="0"/>
              <a:t>и</a:t>
            </a:r>
            <a:r>
              <a:rPr spc="215" dirty="0"/>
              <a:t> </a:t>
            </a:r>
            <a:r>
              <a:rPr dirty="0"/>
              <a:t>БД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263" y="2255827"/>
            <a:ext cx="7099300" cy="543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S</a:t>
            </a:r>
            <a:r>
              <a:rPr sz="1800" b="0" dirty="0">
                <a:latin typeface="Calibri Light"/>
                <a:cs typeface="Calibri Light"/>
              </a:rPr>
              <a:t>QL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ин</a:t>
            </a:r>
            <a:r>
              <a:rPr sz="1800" b="0" spc="25" dirty="0">
                <a:latin typeface="Calibri Light"/>
                <a:cs typeface="Calibri Light"/>
              </a:rPr>
              <a:t>ъ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кци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-9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—</a:t>
            </a:r>
            <a:r>
              <a:rPr sz="1800" b="0" spc="-1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э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о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н</a:t>
            </a:r>
            <a:r>
              <a:rPr sz="1800" b="0" spc="-1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з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dirty="0">
                <a:latin typeface="Calibri Light"/>
                <a:cs typeface="Calibri Light"/>
              </a:rPr>
              <a:t>а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й</a:t>
            </a:r>
            <a:r>
              <a:rPr sz="1800" b="0" spc="-25" dirty="0">
                <a:latin typeface="Calibri Light"/>
                <a:cs typeface="Calibri Light"/>
              </a:rPr>
              <a:t>та</a:t>
            </a:r>
            <a:r>
              <a:rPr sz="1800" b="0" dirty="0">
                <a:latin typeface="Calibri Light"/>
                <a:cs typeface="Calibri Light"/>
              </a:rPr>
              <a:t>.</a:t>
            </a:r>
            <a:endParaRPr sz="1800" dirty="0">
              <a:latin typeface="Calibri Light"/>
              <a:cs typeface="Calibri Light"/>
            </a:endParaRPr>
          </a:p>
          <a:p>
            <a:pPr marL="927735">
              <a:lnSpc>
                <a:spcPct val="100000"/>
              </a:lnSpc>
              <a:spcBef>
                <a:spcPts val="415"/>
              </a:spcBef>
            </a:pP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40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400" b="0" i="1" spc="-9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40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х</a:t>
            </a:r>
            <a:r>
              <a:rPr sz="1400" b="0" i="1" spc="-9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ъе</a:t>
            </a:r>
            <a:r>
              <a:rPr sz="140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-45" dirty="0">
                <a:solidFill>
                  <a:srgbClr val="EC7C30"/>
                </a:solidFill>
                <a:latin typeface="Calibri Light"/>
                <a:cs typeface="Calibri Light"/>
              </a:rPr>
              <a:t>й</a:t>
            </a:r>
            <a:r>
              <a:rPr sz="1400" b="0" i="1" spc="-8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–</a:t>
            </a:r>
            <a:r>
              <a:rPr sz="1400" b="0" i="1" spc="-13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-9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нн</a:t>
            </a:r>
            <a:r>
              <a:rPr sz="140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-9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(п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400" b="0" i="1" spc="-4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400" b="0" i="1" spc="-7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40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-9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ч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ез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G</a:t>
            </a:r>
            <a:r>
              <a:rPr sz="1400" b="0" i="1" spc="-20" dirty="0">
                <a:solidFill>
                  <a:srgbClr val="EC7C30"/>
                </a:solidFill>
                <a:latin typeface="Calibri Light"/>
                <a:cs typeface="Calibri Light"/>
              </a:rPr>
              <a:t>E</a:t>
            </a:r>
            <a:r>
              <a:rPr sz="1400" b="0" i="1" spc="-160" dirty="0">
                <a:solidFill>
                  <a:srgbClr val="EC7C30"/>
                </a:solidFill>
                <a:latin typeface="Calibri Light"/>
                <a:cs typeface="Calibri Light"/>
              </a:rPr>
              <a:t>T</a:t>
            </a:r>
            <a:r>
              <a:rPr sz="140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P</a:t>
            </a:r>
            <a:r>
              <a:rPr sz="1400" b="0" i="1" spc="-20" dirty="0">
                <a:solidFill>
                  <a:srgbClr val="EC7C30"/>
                </a:solidFill>
                <a:latin typeface="Calibri Light"/>
                <a:cs typeface="Calibri Light"/>
              </a:rPr>
              <a:t>O</a:t>
            </a:r>
            <a:r>
              <a:rPr sz="140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S</a:t>
            </a:r>
            <a:r>
              <a:rPr sz="140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T</a:t>
            </a:r>
            <a:r>
              <a:rPr sz="140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8305" y="2569131"/>
            <a:ext cx="17513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40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про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40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400" b="0" i="1" spc="-10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ач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-6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-55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40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2679" y="2797986"/>
            <a:ext cx="818388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  <a:tabLst>
                <a:tab pos="4587875" algn="l"/>
              </a:tabLst>
            </a:pP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C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oo</a:t>
            </a:r>
            <a:r>
              <a:rPr sz="140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k</a:t>
            </a:r>
            <a:r>
              <a:rPr sz="1400" b="0" i="1" spc="-20" dirty="0">
                <a:solidFill>
                  <a:srgbClr val="EC7C30"/>
                </a:solidFill>
                <a:latin typeface="Calibri Light"/>
                <a:cs typeface="Calibri Light"/>
              </a:rPr>
              <a:t>i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e</a:t>
            </a:r>
            <a:r>
              <a:rPr sz="140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)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пр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зв</a:t>
            </a:r>
            <a:r>
              <a:rPr sz="140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400" b="0" i="1" spc="-6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-50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SQ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L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а.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-2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40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й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-2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40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зв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dirty="0">
                <a:solidFill>
                  <a:srgbClr val="EC7C30"/>
                </a:solidFill>
                <a:latin typeface="Calibri Light"/>
                <a:cs typeface="Calibri Light"/>
              </a:rPr>
              <a:t> 	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40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40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-8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40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400" b="0" i="1" spc="-4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-9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ъе</a:t>
            </a:r>
            <a:r>
              <a:rPr sz="140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-4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40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ст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400" b="0" i="1" dirty="0">
                <a:solidFill>
                  <a:srgbClr val="EC7C30"/>
                </a:solidFill>
                <a:latin typeface="Calibri Light"/>
                <a:cs typeface="Calibri Light"/>
              </a:rPr>
              <a:t> в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40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ж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-45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400" b="0" i="1" spc="-8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40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400" b="0" i="1" spc="-4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400" b="0" i="1" spc="-9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БД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(ч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щ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400" b="0" i="1" spc="-9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все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-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э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-10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M</a:t>
            </a:r>
            <a:r>
              <a:rPr sz="1400" b="0" i="1" spc="-20" dirty="0">
                <a:solidFill>
                  <a:srgbClr val="EC7C30"/>
                </a:solidFill>
                <a:latin typeface="Calibri Light"/>
                <a:cs typeface="Calibri Light"/>
              </a:rPr>
              <a:t>y</a:t>
            </a:r>
            <a:r>
              <a:rPr sz="140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S</a:t>
            </a:r>
            <a:r>
              <a:rPr sz="140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Q</a:t>
            </a:r>
            <a:r>
              <a:rPr sz="140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L</a:t>
            </a:r>
            <a:r>
              <a:rPr sz="140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)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ч</a:t>
            </a:r>
            <a:r>
              <a:rPr sz="140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-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40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40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40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дн</a:t>
            </a:r>
            <a:r>
              <a:rPr sz="140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о.</a:t>
            </a:r>
            <a:r>
              <a:rPr sz="140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7265" y="3768903"/>
            <a:ext cx="3406775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u="sng" spc="-4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h</a:t>
            </a:r>
            <a:r>
              <a:rPr sz="1800" b="0" u="sng" spc="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tt</a:t>
            </a:r>
            <a:r>
              <a:rPr sz="1800" b="0" u="sng" spc="-3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p</a:t>
            </a:r>
            <a:r>
              <a:rPr sz="1800" b="0" u="sng" spc="-2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:</a:t>
            </a:r>
            <a:r>
              <a:rPr sz="1800" b="0" u="sng" spc="1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//</a:t>
            </a:r>
            <a:r>
              <a:rPr sz="1800" b="0" u="sng" spc="-4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h</a:t>
            </a:r>
            <a:r>
              <a:rPr sz="1800" b="0" u="sng" spc="-2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a</a:t>
            </a:r>
            <a:r>
              <a:rPr sz="1800" b="0" u="sng" spc="-4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b</a:t>
            </a:r>
            <a:r>
              <a:rPr sz="1800" b="0" u="sng" spc="-2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ra</a:t>
            </a:r>
            <a:r>
              <a:rPr sz="1800" b="0" u="sng" spc="-4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h</a:t>
            </a:r>
            <a:r>
              <a:rPr sz="1800" b="0" u="sng" spc="-2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a</a:t>
            </a:r>
            <a:r>
              <a:rPr sz="1800" b="0" u="sng" spc="-4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b</a:t>
            </a:r>
            <a:r>
              <a:rPr sz="1800" b="0" u="sng" spc="-25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r</a:t>
            </a:r>
            <a:r>
              <a:rPr sz="1800" b="0" u="sng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.</a:t>
            </a:r>
            <a:r>
              <a:rPr sz="1800" b="0" u="sng" spc="-2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r</a:t>
            </a:r>
            <a:r>
              <a:rPr sz="1800" b="0" u="sng" spc="-4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u</a:t>
            </a:r>
            <a:r>
              <a:rPr sz="1800" b="0" u="sng" spc="1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/</a:t>
            </a:r>
            <a:r>
              <a:rPr sz="1800" b="0" u="sng" spc="-4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p</a:t>
            </a:r>
            <a:r>
              <a:rPr sz="1800" b="0" u="sng" spc="30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o</a:t>
            </a:r>
            <a:r>
              <a:rPr sz="1800" b="0" u="sng" spc="-2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s</a:t>
            </a:r>
            <a:r>
              <a:rPr sz="1800" b="0" u="sng" spc="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t</a:t>
            </a:r>
            <a:r>
              <a:rPr sz="1800" b="0" u="sng" spc="1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/</a:t>
            </a:r>
            <a:r>
              <a:rPr sz="1800" b="0" u="sng" spc="-1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13082</a:t>
            </a:r>
            <a:r>
              <a:rPr sz="1800" b="0" u="sng" spc="15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6</a:t>
            </a:r>
            <a:r>
              <a:rPr sz="1800" b="0" u="sng" dirty="0">
                <a:solidFill>
                  <a:srgbClr val="0462C1"/>
                </a:solidFill>
                <a:latin typeface="Calibri Light"/>
                <a:cs typeface="Calibri Light"/>
                <a:hlinkClick r:id="rId3"/>
              </a:rPr>
              <a:t>/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25" dirty="0">
                <a:latin typeface="Calibri Light"/>
                <a:cs typeface="Calibri Light"/>
              </a:rPr>
              <a:t>DD</a:t>
            </a:r>
            <a:r>
              <a:rPr sz="1800" b="0" spc="30" dirty="0">
                <a:latin typeface="Calibri Light"/>
                <a:cs typeface="Calibri Light"/>
              </a:rPr>
              <a:t>o</a:t>
            </a:r>
            <a:r>
              <a:rPr sz="1800" b="0" dirty="0">
                <a:latin typeface="Calibri Light"/>
                <a:cs typeface="Calibri Light"/>
              </a:rPr>
              <a:t>S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dirty="0">
                <a:latin typeface="Calibri Light"/>
                <a:cs typeface="Calibri Light"/>
              </a:rPr>
              <a:t>«</a:t>
            </a:r>
            <a:r>
              <a:rPr sz="1800" b="0" spc="10" dirty="0">
                <a:latin typeface="Calibri Light"/>
                <a:cs typeface="Calibri Light"/>
              </a:rPr>
              <a:t>П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-30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»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76563" y="6019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/</a:t>
            </a:r>
            <a:r>
              <a:rPr lang="en-US" sz="3600" dirty="0" err="1" smtClean="0">
                <a:solidFill>
                  <a:srgbClr val="FF0000"/>
                </a:solidFill>
              </a:rPr>
              <a:t>index.php?id</a:t>
            </a:r>
            <a:r>
              <a:rPr lang="en-US" sz="3600" dirty="0" smtClean="0">
                <a:solidFill>
                  <a:srgbClr val="FF0000"/>
                </a:solidFill>
              </a:rPr>
              <a:t>= </a:t>
            </a:r>
            <a:endParaRPr lang="uk-UA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406" y="3425189"/>
            <a:ext cx="2393022" cy="23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0200" y="2057400"/>
            <a:ext cx="419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http://www.sql-ex.ru/index.php?errno=3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00200" y="25056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http://workmake.ru/bazyi-dannyih/sql-zaprosyi-podrobnaya-instruktsiya-po-sozdaniyu-i-ispolzovaniyu-sql-zarosov-primeryi-razlichnyih-sql-zaprosov/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00200" y="3429000"/>
            <a:ext cx="358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https://habrahabr.ru/post/148151/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2" y="4953002"/>
            <a:ext cx="40318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/</a:t>
            </a:r>
            <a:r>
              <a:rPr lang="en-US" sz="4400" dirty="0" err="1" smtClean="0"/>
              <a:t>index.php?id</a:t>
            </a:r>
            <a:r>
              <a:rPr lang="en-US" sz="4400" dirty="0" smtClean="0"/>
              <a:t>= </a:t>
            </a:r>
            <a:endParaRPr lang="uk-UA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002189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ДЗ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983769" y="2103634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Скачать </a:t>
            </a:r>
            <a:r>
              <a:rPr lang="en-US" dirty="0" smtClean="0"/>
              <a:t>MYSQL workbench</a:t>
            </a:r>
          </a:p>
          <a:p>
            <a:r>
              <a:rPr lang="ru-RU" dirty="0" smtClean="0"/>
              <a:t>Сделать таблицу и заполнить ее.</a:t>
            </a:r>
          </a:p>
          <a:p>
            <a:r>
              <a:rPr lang="ru-RU" dirty="0" smtClean="0"/>
              <a:t>Сделать запрос  показать всех у кого есть в имени а</a:t>
            </a:r>
          </a:p>
          <a:p>
            <a:r>
              <a:rPr lang="ru-RU" dirty="0" smtClean="0"/>
              <a:t>Зарегистрироваться  на бесплатном хостинге  и зайти в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ru-RU" dirty="0" smtClean="0"/>
              <a:t>Найти уязвимости на любом сайте через </a:t>
            </a:r>
            <a:r>
              <a:rPr lang="en-US" dirty="0" smtClean="0"/>
              <a:t>CYD</a:t>
            </a:r>
            <a:endParaRPr lang="en-US" dirty="0"/>
          </a:p>
          <a:p>
            <a:r>
              <a:rPr lang="ru-RU" dirty="0" smtClean="0"/>
              <a:t>И делаем скриншоты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28999"/>
            <a:ext cx="4078702" cy="326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9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386998"/>
            <a:ext cx="18453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dirty="0">
                <a:latin typeface="Calibri Light"/>
                <a:cs typeface="Calibri Light"/>
              </a:rPr>
              <a:t>А</a:t>
            </a:r>
            <a:r>
              <a:rPr sz="3600" b="0" spc="-40" dirty="0">
                <a:latin typeface="Calibri Light"/>
                <a:cs typeface="Calibri Light"/>
              </a:rPr>
              <a:t>к</a:t>
            </a:r>
            <a:r>
              <a:rPr sz="3600" b="0" spc="35" dirty="0">
                <a:latin typeface="Calibri Light"/>
                <a:cs typeface="Calibri Light"/>
              </a:rPr>
              <a:t>и</a:t>
            </a:r>
            <a:r>
              <a:rPr sz="3600" b="0" spc="-30" dirty="0">
                <a:latin typeface="Calibri Light"/>
                <a:cs typeface="Calibri Light"/>
              </a:rPr>
              <a:t>н</a:t>
            </a:r>
            <a:r>
              <a:rPr sz="3600" b="0" spc="25" dirty="0">
                <a:latin typeface="Calibri Light"/>
                <a:cs typeface="Calibri Light"/>
              </a:rPr>
              <a:t>ат</a:t>
            </a:r>
            <a:r>
              <a:rPr sz="3600" b="0" dirty="0">
                <a:latin typeface="Calibri Light"/>
                <a:cs typeface="Calibri Light"/>
              </a:rPr>
              <a:t>ор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3377" y="2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4011" y="2330968"/>
            <a:ext cx="2967355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534" indent="-342900">
              <a:lnSpc>
                <a:spcPct val="100000"/>
              </a:lnSpc>
              <a:buFont typeface="Arial"/>
              <a:buChar char="•"/>
              <a:tabLst>
                <a:tab pos="471170" algn="l"/>
              </a:tabLst>
            </a:pPr>
            <a:r>
              <a:rPr sz="2000" b="0" spc="25" dirty="0">
                <a:latin typeface="Calibri Light"/>
                <a:cs typeface="Calibri Light"/>
              </a:rPr>
              <a:t>Зада</a:t>
            </a:r>
            <a:r>
              <a:rPr sz="2000" b="0" spc="-20" dirty="0">
                <a:latin typeface="Calibri Light"/>
                <a:cs typeface="Calibri Light"/>
              </a:rPr>
              <a:t>е</a:t>
            </a:r>
            <a:r>
              <a:rPr sz="2000" b="0" spc="5" dirty="0">
                <a:latin typeface="Calibri Light"/>
                <a:cs typeface="Calibri Light"/>
              </a:rPr>
              <a:t>т</a:t>
            </a:r>
            <a:r>
              <a:rPr sz="2000" b="0" spc="-185" dirty="0">
                <a:latin typeface="Calibri Light"/>
                <a:cs typeface="Calibri Light"/>
              </a:rPr>
              <a:t> </a:t>
            </a:r>
            <a:r>
              <a:rPr sz="2000" b="0" spc="25" dirty="0">
                <a:latin typeface="Calibri Light"/>
                <a:cs typeface="Calibri Light"/>
              </a:rPr>
              <a:t>в</a:t>
            </a:r>
            <a:r>
              <a:rPr sz="2000" b="0" spc="10" dirty="0">
                <a:latin typeface="Calibri Light"/>
                <a:cs typeface="Calibri Light"/>
              </a:rPr>
              <a:t>о</a:t>
            </a:r>
            <a:r>
              <a:rPr sz="2000" b="0" spc="15" dirty="0">
                <a:latin typeface="Calibri Light"/>
                <a:cs typeface="Calibri Light"/>
              </a:rPr>
              <a:t>п</a:t>
            </a:r>
            <a:r>
              <a:rPr sz="2000" b="0" spc="10" dirty="0">
                <a:latin typeface="Calibri Light"/>
                <a:cs typeface="Calibri Light"/>
              </a:rPr>
              <a:t>ро</a:t>
            </a:r>
            <a:r>
              <a:rPr sz="2000" b="0" spc="-40" dirty="0">
                <a:latin typeface="Calibri Light"/>
                <a:cs typeface="Calibri Light"/>
              </a:rPr>
              <a:t>с</a:t>
            </a:r>
            <a:r>
              <a:rPr sz="2000" b="0" spc="10" dirty="0">
                <a:latin typeface="Calibri Light"/>
                <a:cs typeface="Calibri Light"/>
              </a:rPr>
              <a:t>ы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70534" indent="-342900">
              <a:lnSpc>
                <a:spcPct val="100000"/>
              </a:lnSpc>
              <a:buFont typeface="Arial"/>
              <a:buChar char="•"/>
              <a:tabLst>
                <a:tab pos="471170" algn="l"/>
              </a:tabLst>
            </a:pPr>
            <a:r>
              <a:rPr sz="2000" b="0" spc="10" dirty="0">
                <a:latin typeface="Calibri Light"/>
                <a:cs typeface="Calibri Light"/>
              </a:rPr>
              <a:t>У</a:t>
            </a:r>
            <a:r>
              <a:rPr sz="2000" b="0" spc="-10" dirty="0">
                <a:latin typeface="Calibri Light"/>
                <a:cs typeface="Calibri Light"/>
              </a:rPr>
              <a:t>г</a:t>
            </a:r>
            <a:r>
              <a:rPr sz="2000" b="0" spc="25" dirty="0">
                <a:latin typeface="Calibri Light"/>
                <a:cs typeface="Calibri Light"/>
              </a:rPr>
              <a:t>ад</a:t>
            </a:r>
            <a:r>
              <a:rPr sz="2000" b="0" spc="-15" dirty="0">
                <a:latin typeface="Calibri Light"/>
                <a:cs typeface="Calibri Light"/>
              </a:rPr>
              <a:t>ы</a:t>
            </a:r>
            <a:r>
              <a:rPr sz="2000" b="0" spc="25" dirty="0">
                <a:latin typeface="Calibri Light"/>
                <a:cs typeface="Calibri Light"/>
              </a:rPr>
              <a:t>ва</a:t>
            </a:r>
            <a:r>
              <a:rPr sz="2000" b="0" spc="-20" dirty="0">
                <a:latin typeface="Calibri Light"/>
                <a:cs typeface="Calibri Light"/>
              </a:rPr>
              <a:t>е</a:t>
            </a:r>
            <a:r>
              <a:rPr sz="2000" b="0" spc="5" dirty="0">
                <a:latin typeface="Calibri Light"/>
                <a:cs typeface="Calibri Light"/>
              </a:rPr>
              <a:t>т</a:t>
            </a:r>
            <a:r>
              <a:rPr sz="2000" b="0" spc="-110" dirty="0">
                <a:latin typeface="Calibri Light"/>
                <a:cs typeface="Calibri Light"/>
              </a:rPr>
              <a:t> </a:t>
            </a:r>
            <a:r>
              <a:rPr sz="2000" b="0" spc="20" dirty="0">
                <a:latin typeface="Calibri Light"/>
                <a:cs typeface="Calibri Light"/>
              </a:rPr>
              <a:t>п</a:t>
            </a:r>
            <a:r>
              <a:rPr sz="2000" b="0" spc="-20" dirty="0">
                <a:latin typeface="Calibri Light"/>
                <a:cs typeface="Calibri Light"/>
              </a:rPr>
              <a:t>е</a:t>
            </a:r>
            <a:r>
              <a:rPr sz="2000" b="0" spc="10" dirty="0">
                <a:latin typeface="Calibri Light"/>
                <a:cs typeface="Calibri Light"/>
              </a:rPr>
              <a:t>р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10" dirty="0">
                <a:latin typeface="Calibri Light"/>
                <a:cs typeface="Calibri Light"/>
              </a:rPr>
              <a:t>о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spc="25" dirty="0">
                <a:latin typeface="Calibri Light"/>
                <a:cs typeface="Calibri Light"/>
              </a:rPr>
              <a:t>а</a:t>
            </a:r>
            <a:r>
              <a:rPr sz="2000" b="0" spc="15" dirty="0">
                <a:latin typeface="Calibri Light"/>
                <a:cs typeface="Calibri Light"/>
              </a:rPr>
              <a:t>ж</a:t>
            </a:r>
            <a:r>
              <a:rPr sz="2000" b="0" spc="-20" dirty="0">
                <a:latin typeface="Calibri Light"/>
                <a:cs typeface="Calibri Light"/>
              </a:rPr>
              <a:t>е</a:t>
            </a:r>
            <a:r>
              <a:rPr sz="2000" b="0" spc="10" dirty="0">
                <a:latin typeface="Calibri Light"/>
                <a:cs typeface="Calibri Light"/>
              </a:rPr>
              <a:t>й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70534" indent="-342900">
              <a:lnSpc>
                <a:spcPct val="100000"/>
              </a:lnSpc>
              <a:buFont typeface="Arial"/>
              <a:buChar char="•"/>
              <a:tabLst>
                <a:tab pos="471170" algn="l"/>
              </a:tabLst>
            </a:pPr>
            <a:r>
              <a:rPr sz="2000" b="0" spc="-20" dirty="0">
                <a:latin typeface="Calibri Light"/>
                <a:cs typeface="Calibri Light"/>
              </a:rPr>
              <a:t>К</a:t>
            </a:r>
            <a:r>
              <a:rPr sz="2000" b="0" spc="25" dirty="0">
                <a:latin typeface="Calibri Light"/>
                <a:cs typeface="Calibri Light"/>
              </a:rPr>
              <a:t>а</a:t>
            </a:r>
            <a:r>
              <a:rPr sz="2000" b="0" spc="5" dirty="0">
                <a:latin typeface="Calibri Light"/>
                <a:cs typeface="Calibri Light"/>
              </a:rPr>
              <a:t>к?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3600" b="0" spc="25" dirty="0">
                <a:latin typeface="Calibri Light"/>
                <a:cs typeface="Calibri Light"/>
              </a:rPr>
              <a:t>П</a:t>
            </a:r>
            <a:r>
              <a:rPr sz="3600" b="0" dirty="0">
                <a:latin typeface="Calibri Light"/>
                <a:cs typeface="Calibri Light"/>
              </a:rPr>
              <a:t>о</a:t>
            </a:r>
            <a:r>
              <a:rPr sz="3600" b="0" spc="-30" dirty="0">
                <a:latin typeface="Calibri Light"/>
                <a:cs typeface="Calibri Light"/>
              </a:rPr>
              <a:t>н</a:t>
            </a:r>
            <a:r>
              <a:rPr sz="3600" b="0" dirty="0">
                <a:latin typeface="Calibri Light"/>
                <a:cs typeface="Calibri Light"/>
              </a:rPr>
              <a:t>я</a:t>
            </a:r>
            <a:r>
              <a:rPr sz="3600" b="0" spc="20" dirty="0">
                <a:latin typeface="Calibri Light"/>
                <a:cs typeface="Calibri Light"/>
              </a:rPr>
              <a:t>т</a:t>
            </a:r>
            <a:r>
              <a:rPr sz="3600" b="0" spc="35" dirty="0">
                <a:latin typeface="Calibri Light"/>
                <a:cs typeface="Calibri Light"/>
              </a:rPr>
              <a:t>и</a:t>
            </a:r>
            <a:r>
              <a:rPr sz="3600" b="0" dirty="0">
                <a:latin typeface="Calibri Light"/>
                <a:cs typeface="Calibri Light"/>
              </a:rPr>
              <a:t>е</a:t>
            </a:r>
            <a:r>
              <a:rPr sz="3600" b="0" spc="-50" dirty="0">
                <a:latin typeface="Calibri Light"/>
                <a:cs typeface="Calibri Light"/>
              </a:rPr>
              <a:t> </a:t>
            </a:r>
            <a:r>
              <a:rPr sz="3600" b="0" spc="-30" dirty="0">
                <a:latin typeface="Calibri Light"/>
                <a:cs typeface="Calibri Light"/>
              </a:rPr>
              <a:t>Б</a:t>
            </a:r>
            <a:r>
              <a:rPr sz="3600" b="0" dirty="0">
                <a:latin typeface="Calibri Light"/>
                <a:cs typeface="Calibri Light"/>
              </a:rPr>
              <a:t>Д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9325" y="5167219"/>
            <a:ext cx="7385051" cy="73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2899"/>
              </a:lnSpc>
              <a:buClr>
                <a:srgbClr val="EC7C30"/>
              </a:buClr>
              <a:buFont typeface="Arial"/>
              <a:buChar char="•"/>
              <a:tabLst>
                <a:tab pos="355600" algn="l"/>
              </a:tabLst>
            </a:pP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ра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-5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пр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550" b="0" i="1" spc="-5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ж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опр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ий</a:t>
            </a:r>
            <a:r>
              <a:rPr sz="1550" b="0" i="1" spc="-5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по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ия</a:t>
            </a:r>
            <a:r>
              <a:rPr sz="1550" b="0" i="1" spc="-5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«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нн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х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»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ра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ж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ю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щ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х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ор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ее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5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ъ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кт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нен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х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5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х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оро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щ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при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ф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ор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550" b="0" i="1" spc="-5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40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иро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5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-5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.</a:t>
            </a:r>
            <a:endParaRPr sz="1550" dirty="0">
              <a:latin typeface="Calibri Light"/>
              <a:cs typeface="Calibri Ligh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1366" y="1180130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http://ru.akinator.com/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53" y="1253788"/>
            <a:ext cx="4432779" cy="373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533400"/>
            <a:ext cx="2525395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b="0" spc="15" dirty="0">
                <a:solidFill>
                  <a:schemeClr val="bg1"/>
                </a:solidFill>
                <a:latin typeface="Calibri Light"/>
                <a:cs typeface="Calibri Light"/>
              </a:rPr>
              <a:t>П</a:t>
            </a:r>
            <a:r>
              <a:rPr sz="3950" b="0" spc="20" dirty="0">
                <a:solidFill>
                  <a:schemeClr val="bg1"/>
                </a:solidFill>
                <a:latin typeface="Calibri Light"/>
                <a:cs typeface="Calibri Light"/>
              </a:rPr>
              <a:t>о</a:t>
            </a:r>
            <a:r>
              <a:rPr sz="3950" b="0" dirty="0">
                <a:solidFill>
                  <a:schemeClr val="bg1"/>
                </a:solidFill>
                <a:latin typeface="Calibri Light"/>
                <a:cs typeface="Calibri Light"/>
              </a:rPr>
              <a:t>н</a:t>
            </a:r>
            <a:r>
              <a:rPr sz="3950" b="0" spc="-40" dirty="0">
                <a:solidFill>
                  <a:schemeClr val="bg1"/>
                </a:solidFill>
                <a:latin typeface="Calibri Light"/>
                <a:cs typeface="Calibri Light"/>
              </a:rPr>
              <a:t>я</a:t>
            </a:r>
            <a:r>
              <a:rPr sz="3950" b="0" spc="-35" dirty="0">
                <a:solidFill>
                  <a:schemeClr val="bg1"/>
                </a:solidFill>
                <a:latin typeface="Calibri Light"/>
                <a:cs typeface="Calibri Light"/>
              </a:rPr>
              <a:t>т</a:t>
            </a:r>
            <a:r>
              <a:rPr sz="3950" b="0" dirty="0">
                <a:solidFill>
                  <a:schemeClr val="bg1"/>
                </a:solidFill>
                <a:latin typeface="Calibri Light"/>
                <a:cs typeface="Calibri Light"/>
              </a:rPr>
              <a:t>ие</a:t>
            </a:r>
            <a:r>
              <a:rPr sz="3950" b="0" spc="130" dirty="0">
                <a:solidFill>
                  <a:schemeClr val="bg1"/>
                </a:solidFill>
                <a:latin typeface="Calibri Light"/>
                <a:cs typeface="Calibri Light"/>
              </a:rPr>
              <a:t> </a:t>
            </a:r>
            <a:r>
              <a:rPr sz="3950" b="0" dirty="0">
                <a:solidFill>
                  <a:schemeClr val="bg1"/>
                </a:solidFill>
                <a:latin typeface="Calibri Light"/>
                <a:cs typeface="Calibri Light"/>
              </a:rPr>
              <a:t>БД</a:t>
            </a:r>
            <a:endParaRPr sz="395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263" y="1897305"/>
            <a:ext cx="8843011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20" dirty="0">
                <a:latin typeface="Calibri Light"/>
                <a:cs typeface="Calibri Light"/>
              </a:rPr>
              <a:t>Б</a:t>
            </a:r>
            <a:r>
              <a:rPr sz="1800" b="0" dirty="0">
                <a:latin typeface="Calibri Light"/>
                <a:cs typeface="Calibri Light"/>
              </a:rPr>
              <a:t>Д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-45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и</a:t>
            </a:r>
            <a:r>
              <a:rPr sz="1800" b="0" spc="55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spc="-25" dirty="0">
                <a:latin typeface="Calibri Light"/>
                <a:cs typeface="Calibri Light"/>
              </a:rPr>
              <a:t>ат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-25" dirty="0">
                <a:latin typeface="Calibri Light"/>
                <a:cs typeface="Calibri Light"/>
              </a:rPr>
              <a:t>ва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11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ч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10" dirty="0">
                <a:latin typeface="Calibri Light"/>
                <a:cs typeface="Calibri Light"/>
              </a:rPr>
              <a:t>и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ль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 с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.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55600" marR="829944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b="0" spc="10" dirty="0">
                <a:latin typeface="Calibri Light"/>
                <a:cs typeface="Calibri Light"/>
              </a:rPr>
              <a:t>Д</a:t>
            </a:r>
            <a:r>
              <a:rPr sz="2000" b="0" spc="25" dirty="0">
                <a:latin typeface="Calibri Light"/>
                <a:cs typeface="Calibri Light"/>
              </a:rPr>
              <a:t>а</a:t>
            </a:r>
            <a:r>
              <a:rPr sz="2000" b="0" spc="-15" dirty="0">
                <a:latin typeface="Calibri Light"/>
                <a:cs typeface="Calibri Light"/>
              </a:rPr>
              <a:t>нны</a:t>
            </a:r>
            <a:r>
              <a:rPr sz="2000" b="0" spc="5" dirty="0">
                <a:latin typeface="Calibri Light"/>
                <a:cs typeface="Calibri Light"/>
              </a:rPr>
              <a:t>е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5" dirty="0">
                <a:latin typeface="Calibri Light"/>
                <a:cs typeface="Calibri Light"/>
              </a:rPr>
              <a:t>в</a:t>
            </a:r>
            <a:r>
              <a:rPr sz="2000" b="0" spc="-60" dirty="0">
                <a:latin typeface="Calibri Light"/>
                <a:cs typeface="Calibri Light"/>
              </a:rPr>
              <a:t> </a:t>
            </a:r>
            <a:r>
              <a:rPr sz="2000" b="0" spc="-15" dirty="0">
                <a:latin typeface="Calibri Light"/>
                <a:cs typeface="Calibri Light"/>
              </a:rPr>
              <a:t>Б</a:t>
            </a:r>
            <a:r>
              <a:rPr sz="2000" b="0" spc="10" dirty="0">
                <a:latin typeface="Calibri Light"/>
                <a:cs typeface="Calibri Light"/>
              </a:rPr>
              <a:t>Д</a:t>
            </a:r>
            <a:r>
              <a:rPr sz="2000" b="0" dirty="0">
                <a:latin typeface="Calibri Light"/>
                <a:cs typeface="Calibri Light"/>
              </a:rPr>
              <a:t> 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15" dirty="0">
                <a:latin typeface="Calibri Light"/>
                <a:cs typeface="Calibri Light"/>
              </a:rPr>
              <a:t>г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-25" dirty="0">
                <a:latin typeface="Calibri Light"/>
                <a:cs typeface="Calibri Light"/>
              </a:rPr>
              <a:t>че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5" dirty="0">
                <a:latin typeface="Calibri Light"/>
                <a:cs typeface="Calibri Light"/>
              </a:rPr>
              <a:t>к</a:t>
            </a:r>
            <a:r>
              <a:rPr sz="2000" b="0" spc="10" dirty="0">
                <a:latin typeface="Calibri Light"/>
                <a:cs typeface="Calibri Light"/>
              </a:rPr>
              <a:t>и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5" dirty="0">
                <a:latin typeface="Calibri Light"/>
                <a:cs typeface="Calibri Light"/>
              </a:rPr>
              <a:t>рук</a:t>
            </a:r>
            <a:r>
              <a:rPr sz="2000" b="0" spc="-35" dirty="0">
                <a:latin typeface="Calibri Light"/>
                <a:cs typeface="Calibri Light"/>
              </a:rPr>
              <a:t>т</a:t>
            </a:r>
            <a:r>
              <a:rPr sz="2000" b="0" spc="5" dirty="0">
                <a:latin typeface="Calibri Light"/>
                <a:cs typeface="Calibri Light"/>
              </a:rPr>
              <a:t>ур</a:t>
            </a:r>
            <a:r>
              <a:rPr sz="2000" b="0" spc="-15" dirty="0">
                <a:latin typeface="Calibri Light"/>
                <a:cs typeface="Calibri Light"/>
              </a:rPr>
              <a:t>и</a:t>
            </a:r>
            <a:r>
              <a:rPr sz="2000" b="0" spc="10" dirty="0">
                <a:latin typeface="Calibri Light"/>
                <a:cs typeface="Calibri Light"/>
              </a:rPr>
              <a:t>р</a:t>
            </a:r>
            <a:r>
              <a:rPr sz="2000" b="0" spc="-5" dirty="0">
                <a:latin typeface="Calibri Light"/>
                <a:cs typeface="Calibri Light"/>
              </a:rPr>
              <a:t>о</a:t>
            </a:r>
            <a:r>
              <a:rPr sz="2000" b="0" spc="20" dirty="0">
                <a:latin typeface="Calibri Light"/>
                <a:cs typeface="Calibri Light"/>
              </a:rPr>
              <a:t>ва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spc="10" dirty="0">
                <a:latin typeface="Calibri Light"/>
                <a:cs typeface="Calibri Light"/>
              </a:rPr>
              <a:t>ы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(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-25" dirty="0">
                <a:latin typeface="Calibri Light"/>
                <a:cs typeface="Calibri Light"/>
              </a:rPr>
              <a:t>з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10" dirty="0">
                <a:latin typeface="Calibri Light"/>
                <a:cs typeface="Calibri Light"/>
              </a:rPr>
              <a:t>р</a:t>
            </a:r>
            <a:r>
              <a:rPr sz="2000" b="0" spc="-5" dirty="0">
                <a:latin typeface="Calibri Light"/>
                <a:cs typeface="Calibri Light"/>
              </a:rPr>
              <a:t>о</a:t>
            </a:r>
            <a:r>
              <a:rPr sz="2000" b="0" spc="20" dirty="0">
                <a:latin typeface="Calibri Light"/>
                <a:cs typeface="Calibri Light"/>
              </a:rPr>
              <a:t>ва</a:t>
            </a:r>
            <a:r>
              <a:rPr sz="2000" b="0" spc="-15" dirty="0">
                <a:latin typeface="Calibri Light"/>
                <a:cs typeface="Calibri Light"/>
              </a:rPr>
              <a:t>ны</a:t>
            </a:r>
            <a:r>
              <a:rPr sz="2000" b="0" spc="5" dirty="0">
                <a:latin typeface="Calibri Light"/>
                <a:cs typeface="Calibri Light"/>
              </a:rPr>
              <a:t>)</a:t>
            </a:r>
            <a:r>
              <a:rPr sz="2000" b="0" spc="-10" dirty="0">
                <a:latin typeface="Calibri Light"/>
                <a:cs typeface="Calibri Light"/>
              </a:rPr>
              <a:t> </a:t>
            </a:r>
            <a:r>
              <a:rPr sz="2000" b="0" spc="5" dirty="0">
                <a:latin typeface="Calibri Light"/>
                <a:cs typeface="Calibri Light"/>
              </a:rPr>
              <a:t>с</a:t>
            </a:r>
            <a:r>
              <a:rPr sz="2000" b="0" spc="-40" dirty="0">
                <a:latin typeface="Calibri Light"/>
                <a:cs typeface="Calibri Light"/>
              </a:rPr>
              <a:t> </a:t>
            </a:r>
            <a:r>
              <a:rPr sz="2000" b="0" spc="-15" dirty="0">
                <a:latin typeface="Calibri Light"/>
                <a:cs typeface="Calibri Light"/>
              </a:rPr>
              <a:t>ц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spc="-20" dirty="0">
                <a:latin typeface="Calibri Light"/>
                <a:cs typeface="Calibri Light"/>
              </a:rPr>
              <a:t>ь</a:t>
            </a:r>
            <a:r>
              <a:rPr sz="2000" b="0" spc="10" dirty="0">
                <a:latin typeface="Calibri Light"/>
                <a:cs typeface="Calibri Light"/>
              </a:rPr>
              <a:t>ю</a:t>
            </a:r>
            <a:r>
              <a:rPr sz="2000" b="0" dirty="0">
                <a:latin typeface="Calibri Light"/>
                <a:cs typeface="Calibri Light"/>
              </a:rPr>
              <a:t> о</a:t>
            </a:r>
            <a:r>
              <a:rPr sz="2000" b="0" spc="-25" dirty="0">
                <a:latin typeface="Calibri Light"/>
                <a:cs typeface="Calibri Light"/>
              </a:rPr>
              <a:t>бе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15" dirty="0">
                <a:latin typeface="Calibri Light"/>
                <a:cs typeface="Calibri Light"/>
              </a:rPr>
              <a:t>п</a:t>
            </a:r>
            <a:r>
              <a:rPr sz="2000" b="0" spc="-25" dirty="0">
                <a:latin typeface="Calibri Light"/>
                <a:cs typeface="Calibri Light"/>
              </a:rPr>
              <a:t>ече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5" dirty="0">
                <a:latin typeface="Calibri Light"/>
                <a:cs typeface="Calibri Light"/>
              </a:rPr>
              <a:t>я</a:t>
            </a:r>
            <a:r>
              <a:rPr sz="2000" b="0" spc="35" dirty="0">
                <a:latin typeface="Calibri Light"/>
                <a:cs typeface="Calibri Light"/>
              </a:rPr>
              <a:t> 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25" dirty="0">
                <a:latin typeface="Calibri Light"/>
                <a:cs typeface="Calibri Light"/>
              </a:rPr>
              <a:t>з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15" dirty="0">
                <a:latin typeface="Calibri Light"/>
                <a:cs typeface="Calibri Light"/>
              </a:rPr>
              <a:t>ж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10" dirty="0">
                <a:latin typeface="Calibri Light"/>
                <a:cs typeface="Calibri Light"/>
              </a:rPr>
              <a:t>и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5" dirty="0">
                <a:latin typeface="Calibri Light"/>
                <a:cs typeface="Calibri Light"/>
              </a:rPr>
              <a:t>х</a:t>
            </a:r>
            <a:r>
              <a:rPr sz="2000" b="0" spc="-25" dirty="0">
                <a:latin typeface="Calibri Light"/>
                <a:cs typeface="Calibri Light"/>
              </a:rPr>
              <a:t> </a:t>
            </a:r>
            <a:r>
              <a:rPr sz="2000" b="0" spc="5" dirty="0">
                <a:latin typeface="Calibri Light"/>
                <a:cs typeface="Calibri Light"/>
              </a:rPr>
              <a:t>э</a:t>
            </a:r>
            <a:r>
              <a:rPr sz="2000" b="0" spc="-5" dirty="0">
                <a:latin typeface="Calibri Light"/>
                <a:cs typeface="Calibri Light"/>
              </a:rPr>
              <a:t>ф</a:t>
            </a:r>
            <a:r>
              <a:rPr sz="2000" b="0" dirty="0">
                <a:latin typeface="Calibri Light"/>
                <a:cs typeface="Calibri Light"/>
              </a:rPr>
              <a:t>ф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-5" dirty="0">
                <a:latin typeface="Calibri Light"/>
                <a:cs typeface="Calibri Light"/>
              </a:rPr>
              <a:t>к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15" dirty="0">
                <a:latin typeface="Calibri Light"/>
                <a:cs typeface="Calibri Light"/>
              </a:rPr>
              <a:t>г</a:t>
            </a:r>
            <a:r>
              <a:rPr sz="2000" b="0" spc="10" dirty="0">
                <a:latin typeface="Calibri Light"/>
                <a:cs typeface="Calibri Light"/>
              </a:rPr>
              <a:t>о</a:t>
            </a:r>
            <a:r>
              <a:rPr sz="2000" b="0" spc="-10" dirty="0">
                <a:latin typeface="Calibri Light"/>
                <a:cs typeface="Calibri Light"/>
              </a:rPr>
              <a:t> </a:t>
            </a:r>
            <a:r>
              <a:rPr sz="2000" b="0" spc="15" dirty="0">
                <a:latin typeface="Calibri Light"/>
                <a:cs typeface="Calibri Light"/>
              </a:rPr>
              <a:t>п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5" dirty="0">
                <a:latin typeface="Calibri Light"/>
                <a:cs typeface="Calibri Light"/>
              </a:rPr>
              <a:t>к</a:t>
            </a:r>
            <a:r>
              <a:rPr sz="2000" b="0" spc="5" dirty="0">
                <a:latin typeface="Calibri Light"/>
                <a:cs typeface="Calibri Light"/>
              </a:rPr>
              <a:t>а</a:t>
            </a:r>
            <a:r>
              <a:rPr sz="2000" b="0" spc="-60" dirty="0">
                <a:latin typeface="Calibri Light"/>
                <a:cs typeface="Calibri Light"/>
              </a:rPr>
              <a:t> </a:t>
            </a:r>
            <a:r>
              <a:rPr sz="2000" b="0" spc="10" dirty="0">
                <a:latin typeface="Calibri Light"/>
                <a:cs typeface="Calibri Light"/>
              </a:rPr>
              <a:t>и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25" dirty="0">
                <a:latin typeface="Calibri Light"/>
                <a:cs typeface="Calibri Light"/>
              </a:rPr>
              <a:t>б</a:t>
            </a:r>
            <a:r>
              <a:rPr sz="2000" b="0" spc="10" dirty="0">
                <a:latin typeface="Calibri Light"/>
                <a:cs typeface="Calibri Light"/>
              </a:rPr>
              <a:t>р</a:t>
            </a:r>
            <a:r>
              <a:rPr sz="2000" b="0" spc="15" dirty="0">
                <a:latin typeface="Calibri Light"/>
                <a:cs typeface="Calibri Light"/>
              </a:rPr>
              <a:t>а</a:t>
            </a:r>
            <a:r>
              <a:rPr sz="2000" b="0" spc="-25" dirty="0">
                <a:latin typeface="Calibri Light"/>
                <a:cs typeface="Calibri Light"/>
              </a:rPr>
              <a:t>б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5" dirty="0">
                <a:latin typeface="Calibri Light"/>
                <a:cs typeface="Calibri Light"/>
              </a:rPr>
              <a:t>к</a:t>
            </a:r>
            <a:r>
              <a:rPr sz="2000" b="0" spc="10" dirty="0">
                <a:latin typeface="Calibri Light"/>
                <a:cs typeface="Calibri Light"/>
              </a:rPr>
              <a:t>и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5" dirty="0">
                <a:latin typeface="Calibri Light"/>
                <a:cs typeface="Calibri Light"/>
              </a:rPr>
              <a:t>в</a:t>
            </a:r>
            <a:r>
              <a:rPr sz="2000" b="0" dirty="0">
                <a:latin typeface="Calibri Light"/>
                <a:cs typeface="Calibri Light"/>
              </a:rPr>
              <a:t> 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15" dirty="0">
                <a:latin typeface="Calibri Light"/>
                <a:cs typeface="Calibri Light"/>
              </a:rPr>
              <a:t>ы</a:t>
            </a:r>
            <a:r>
              <a:rPr sz="2000" b="0" spc="-25" dirty="0">
                <a:latin typeface="Calibri Light"/>
                <a:cs typeface="Calibri Light"/>
              </a:rPr>
              <a:t>ч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spc="-20" dirty="0">
                <a:latin typeface="Calibri Light"/>
                <a:cs typeface="Calibri Light"/>
              </a:rPr>
              <a:t>ь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10" dirty="0">
                <a:latin typeface="Calibri Light"/>
                <a:cs typeface="Calibri Light"/>
              </a:rPr>
              <a:t>й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5" dirty="0">
                <a:latin typeface="Calibri Light"/>
                <a:cs typeface="Calibri Light"/>
              </a:rPr>
              <a:t>.</a:t>
            </a:r>
            <a:endParaRPr sz="20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b="0" spc="-15" dirty="0">
                <a:latin typeface="Calibri Light"/>
                <a:cs typeface="Calibri Light"/>
              </a:rPr>
              <a:t>Б</a:t>
            </a:r>
            <a:r>
              <a:rPr sz="2000" b="0" spc="10" dirty="0">
                <a:latin typeface="Calibri Light"/>
                <a:cs typeface="Calibri Light"/>
              </a:rPr>
              <a:t>Д</a:t>
            </a:r>
            <a:r>
              <a:rPr sz="2000" b="0" dirty="0">
                <a:latin typeface="Calibri Light"/>
                <a:cs typeface="Calibri Light"/>
              </a:rPr>
              <a:t> 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5" dirty="0">
                <a:latin typeface="Calibri Light"/>
                <a:cs typeface="Calibri Light"/>
              </a:rPr>
              <a:t>к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spc="10" dirty="0">
                <a:latin typeface="Calibri Light"/>
                <a:cs typeface="Calibri Light"/>
              </a:rPr>
              <a:t>ю</a:t>
            </a:r>
            <a:r>
              <a:rPr sz="2000" b="0" spc="-30" dirty="0">
                <a:latin typeface="Calibri Light"/>
                <a:cs typeface="Calibri Light"/>
              </a:rPr>
              <a:t>ч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5" dirty="0">
                <a:latin typeface="Calibri Light"/>
                <a:cs typeface="Calibri Light"/>
              </a:rPr>
              <a:t>т</a:t>
            </a:r>
            <a:r>
              <a:rPr sz="2000" b="0" spc="-185" dirty="0">
                <a:latin typeface="Calibri Light"/>
                <a:cs typeface="Calibri Light"/>
              </a:rPr>
              <a:t> 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20" dirty="0">
                <a:latin typeface="Calibri Light"/>
                <a:cs typeface="Calibri Light"/>
              </a:rPr>
              <a:t>х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spc="5" dirty="0">
                <a:latin typeface="Calibri Light"/>
                <a:cs typeface="Calibri Light"/>
              </a:rPr>
              <a:t>у,</a:t>
            </a:r>
            <a:r>
              <a:rPr sz="2000" b="0" spc="30" dirty="0">
                <a:latin typeface="Calibri Light"/>
                <a:cs typeface="Calibri Light"/>
              </a:rPr>
              <a:t> 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spc="10" dirty="0">
                <a:latin typeface="Calibri Light"/>
                <a:cs typeface="Calibri Light"/>
              </a:rPr>
              <a:t>и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25" dirty="0">
                <a:latin typeface="Calibri Light"/>
                <a:cs typeface="Calibri Light"/>
              </a:rPr>
              <a:t>д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-15" dirty="0">
                <a:latin typeface="Calibri Light"/>
                <a:cs typeface="Calibri Light"/>
              </a:rPr>
              <a:t>нны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5" dirty="0">
                <a:latin typeface="Calibri Light"/>
                <a:cs typeface="Calibri Light"/>
              </a:rPr>
              <a:t>,</a:t>
            </a:r>
            <a:r>
              <a:rPr sz="2000" b="0" spc="-130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15" dirty="0">
                <a:latin typeface="Calibri Light"/>
                <a:cs typeface="Calibri Light"/>
              </a:rPr>
              <a:t>п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15" dirty="0">
                <a:latin typeface="Calibri Light"/>
                <a:cs typeface="Calibri Light"/>
              </a:rPr>
              <a:t>ы</a:t>
            </a:r>
            <a:r>
              <a:rPr sz="2000" b="0" spc="20" dirty="0">
                <a:latin typeface="Calibri Light"/>
                <a:cs typeface="Calibri Light"/>
              </a:rPr>
              <a:t>ва</a:t>
            </a:r>
            <a:r>
              <a:rPr sz="2000" b="0" spc="10" dirty="0">
                <a:latin typeface="Calibri Light"/>
                <a:cs typeface="Calibri Light"/>
              </a:rPr>
              <a:t>ю</a:t>
            </a:r>
            <a:r>
              <a:rPr sz="2000" b="0" spc="35" dirty="0">
                <a:latin typeface="Calibri Light"/>
                <a:cs typeface="Calibri Light"/>
              </a:rPr>
              <a:t>щ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5" dirty="0">
                <a:latin typeface="Calibri Light"/>
                <a:cs typeface="Calibri Light"/>
              </a:rPr>
              <a:t>е</a:t>
            </a:r>
            <a:r>
              <a:rPr sz="2000" b="0" spc="-105" dirty="0">
                <a:latin typeface="Calibri Light"/>
                <a:cs typeface="Calibri Light"/>
              </a:rPr>
              <a:t> 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15" dirty="0">
                <a:latin typeface="Calibri Light"/>
                <a:cs typeface="Calibri Light"/>
              </a:rPr>
              <a:t>г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-25" dirty="0">
                <a:latin typeface="Calibri Light"/>
                <a:cs typeface="Calibri Light"/>
              </a:rPr>
              <a:t>че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5" dirty="0">
                <a:latin typeface="Calibri Light"/>
                <a:cs typeface="Calibri Light"/>
              </a:rPr>
              <a:t>к</a:t>
            </a:r>
            <a:r>
              <a:rPr sz="2000" b="0" spc="10" dirty="0">
                <a:latin typeface="Calibri Light"/>
                <a:cs typeface="Calibri Light"/>
              </a:rPr>
              <a:t>ую</a:t>
            </a:r>
            <a:r>
              <a:rPr sz="2000" b="0" spc="5" dirty="0">
                <a:latin typeface="Calibri Light"/>
                <a:cs typeface="Calibri Light"/>
              </a:rPr>
              <a:t> </a:t>
            </a:r>
            <a:r>
              <a:rPr sz="2000" b="0" spc="-40" dirty="0">
                <a:latin typeface="Calibri Light"/>
                <a:cs typeface="Calibri Light"/>
              </a:rPr>
              <a:t>с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5" dirty="0">
                <a:latin typeface="Calibri Light"/>
                <a:cs typeface="Calibri Light"/>
              </a:rPr>
              <a:t>рук</a:t>
            </a:r>
            <a:r>
              <a:rPr sz="2000" b="0" spc="-35" dirty="0">
                <a:latin typeface="Calibri Light"/>
                <a:cs typeface="Calibri Light"/>
              </a:rPr>
              <a:t>т</a:t>
            </a:r>
            <a:r>
              <a:rPr sz="2000" b="0" spc="5" dirty="0">
                <a:latin typeface="Calibri Light"/>
                <a:cs typeface="Calibri Light"/>
              </a:rPr>
              <a:t>уру</a:t>
            </a:r>
            <a:r>
              <a:rPr sz="2000" b="0" dirty="0">
                <a:latin typeface="Calibri Light"/>
                <a:cs typeface="Calibri Light"/>
              </a:rPr>
              <a:t> </a:t>
            </a:r>
            <a:r>
              <a:rPr sz="2000" b="0" spc="-15" dirty="0">
                <a:latin typeface="Calibri Light"/>
                <a:cs typeface="Calibri Light"/>
              </a:rPr>
              <a:t>Б</a:t>
            </a:r>
            <a:r>
              <a:rPr sz="2000" b="0" spc="10" dirty="0">
                <a:latin typeface="Calibri Light"/>
                <a:cs typeface="Calibri Light"/>
              </a:rPr>
              <a:t>Д</a:t>
            </a:r>
            <a:r>
              <a:rPr sz="2000" b="0" dirty="0">
                <a:latin typeface="Calibri Light"/>
                <a:cs typeface="Calibri Light"/>
              </a:rPr>
              <a:t> </a:t>
            </a:r>
            <a:r>
              <a:rPr sz="2000" b="0" spc="5" dirty="0">
                <a:latin typeface="Calibri Light"/>
                <a:cs typeface="Calibri Light"/>
              </a:rPr>
              <a:t>в</a:t>
            </a:r>
            <a:r>
              <a:rPr sz="2000" b="0" dirty="0">
                <a:latin typeface="Calibri Light"/>
                <a:cs typeface="Calibri Light"/>
              </a:rPr>
              <a:t> фо</a:t>
            </a:r>
            <a:r>
              <a:rPr sz="2000" b="0" spc="10" dirty="0">
                <a:latin typeface="Calibri Light"/>
                <a:cs typeface="Calibri Light"/>
              </a:rPr>
              <a:t>р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spc="-20" dirty="0">
                <a:latin typeface="Calibri Light"/>
                <a:cs typeface="Calibri Light"/>
              </a:rPr>
              <a:t>ь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10" dirty="0">
                <a:latin typeface="Calibri Light"/>
                <a:cs typeface="Calibri Light"/>
              </a:rPr>
              <a:t>м</a:t>
            </a:r>
            <a:r>
              <a:rPr sz="2000" b="0" spc="-135" dirty="0">
                <a:latin typeface="Calibri Light"/>
                <a:cs typeface="Calibri Light"/>
              </a:rPr>
              <a:t> 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25" dirty="0">
                <a:latin typeface="Calibri Light"/>
                <a:cs typeface="Calibri Light"/>
              </a:rPr>
              <a:t>д</a:t>
            </a:r>
            <a:r>
              <a:rPr sz="2000" b="0" spc="5" dirty="0">
                <a:latin typeface="Calibri Light"/>
                <a:cs typeface="Calibri Light"/>
              </a:rPr>
              <a:t>е</a:t>
            </a:r>
            <a:r>
              <a:rPr sz="2000" b="0" spc="-105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(</a:t>
            </a:r>
            <a:r>
              <a:rPr sz="2000" b="0" spc="5" dirty="0">
                <a:latin typeface="Calibri Light"/>
                <a:cs typeface="Calibri Light"/>
              </a:rPr>
              <a:t>в</a:t>
            </a:r>
            <a:r>
              <a:rPr sz="2000" b="0" spc="-60" dirty="0">
                <a:latin typeface="Calibri Light"/>
                <a:cs typeface="Calibri Light"/>
              </a:rPr>
              <a:t> 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dirty="0">
                <a:latin typeface="Calibri Light"/>
                <a:cs typeface="Calibri Light"/>
              </a:rPr>
              <a:t>оо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-35" dirty="0">
                <a:latin typeface="Calibri Light"/>
                <a:cs typeface="Calibri Light"/>
              </a:rPr>
              <a:t>с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10" dirty="0">
                <a:latin typeface="Calibri Light"/>
                <a:cs typeface="Calibri Light"/>
              </a:rPr>
              <a:t>и</a:t>
            </a:r>
            <a:r>
              <a:rPr sz="2000" b="0" spc="40" dirty="0">
                <a:latin typeface="Calibri Light"/>
                <a:cs typeface="Calibri Light"/>
              </a:rPr>
              <a:t> </a:t>
            </a:r>
            <a:r>
              <a:rPr sz="2000" b="0" spc="5" dirty="0">
                <a:latin typeface="Calibri Light"/>
                <a:cs typeface="Calibri Light"/>
              </a:rPr>
              <a:t>с</a:t>
            </a:r>
            <a:r>
              <a:rPr sz="2000" b="0" spc="-40" dirty="0">
                <a:latin typeface="Calibri Light"/>
                <a:cs typeface="Calibri Light"/>
              </a:rPr>
              <a:t> 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-5" dirty="0">
                <a:latin typeface="Calibri Light"/>
                <a:cs typeface="Calibri Light"/>
              </a:rPr>
              <a:t>к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10" dirty="0">
                <a:latin typeface="Calibri Light"/>
                <a:cs typeface="Calibri Light"/>
              </a:rPr>
              <a:t>р</a:t>
            </a:r>
            <a:r>
              <a:rPr sz="2000" b="0" spc="-5" dirty="0">
                <a:latin typeface="Calibri Light"/>
                <a:cs typeface="Calibri Light"/>
              </a:rPr>
              <a:t>о</a:t>
            </a:r>
            <a:r>
              <a:rPr sz="2000" b="0" spc="10" dirty="0">
                <a:latin typeface="Calibri Light"/>
                <a:cs typeface="Calibri Light"/>
              </a:rPr>
              <a:t>й</a:t>
            </a:r>
            <a:r>
              <a:rPr sz="2000" b="0" spc="40" dirty="0">
                <a:latin typeface="Calibri Light"/>
                <a:cs typeface="Calibri Light"/>
              </a:rPr>
              <a:t> 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25" dirty="0">
                <a:latin typeface="Calibri Light"/>
                <a:cs typeface="Calibri Light"/>
              </a:rPr>
              <a:t>д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spc="-20" dirty="0">
                <a:latin typeface="Calibri Light"/>
                <a:cs typeface="Calibri Light"/>
              </a:rPr>
              <a:t>ь</a:t>
            </a:r>
            <a:r>
              <a:rPr sz="2000" b="0" spc="50" dirty="0">
                <a:latin typeface="Calibri Light"/>
                <a:cs typeface="Calibri Light"/>
              </a:rPr>
              <a:t>ю</a:t>
            </a:r>
            <a:r>
              <a:rPr sz="2000" b="0" spc="5" dirty="0">
                <a:latin typeface="Calibri Light"/>
                <a:cs typeface="Calibri Light"/>
              </a:rPr>
              <a:t>)</a:t>
            </a:r>
            <a:endParaRPr sz="20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92195"/>
            <a:ext cx="995680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К</a:t>
            </a:r>
            <a:r>
              <a:rPr spc="25" dirty="0"/>
              <a:t>л</a:t>
            </a:r>
            <a:r>
              <a:rPr dirty="0"/>
              <a:t>а</a:t>
            </a:r>
            <a:r>
              <a:rPr spc="35" dirty="0"/>
              <a:t>с</a:t>
            </a:r>
            <a:r>
              <a:rPr spc="30" dirty="0"/>
              <a:t>с</a:t>
            </a:r>
            <a:r>
              <a:rPr dirty="0"/>
              <a:t>и</a:t>
            </a:r>
            <a:r>
              <a:rPr spc="15" dirty="0"/>
              <a:t>ф</a:t>
            </a:r>
            <a:r>
              <a:rPr dirty="0"/>
              <a:t>и</a:t>
            </a:r>
            <a:r>
              <a:rPr spc="5" dirty="0"/>
              <a:t>к</a:t>
            </a:r>
            <a:r>
              <a:rPr dirty="0"/>
              <a:t>ац</a:t>
            </a:r>
            <a:r>
              <a:rPr spc="-20" dirty="0"/>
              <a:t>и</a:t>
            </a:r>
            <a:r>
              <a:rPr dirty="0"/>
              <a:t>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264" y="2107093"/>
            <a:ext cx="9007475" cy="14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00" indent="-285750" algn="ctr">
              <a:lnSpc>
                <a:spcPct val="102800"/>
              </a:lnSpc>
              <a:buFont typeface="Arial"/>
              <a:buChar char="•"/>
              <a:tabLst>
                <a:tab pos="299085" algn="l"/>
              </a:tabLst>
            </a:pPr>
            <a:r>
              <a:rPr sz="1600" b="0" spc="5" dirty="0">
                <a:latin typeface="Calibri Light"/>
                <a:cs typeface="Calibri Light"/>
              </a:rPr>
              <a:t>В</a:t>
            </a:r>
            <a:r>
              <a:rPr sz="1600" b="0" spc="-35" dirty="0">
                <a:latin typeface="Calibri Light"/>
                <a:cs typeface="Calibri Light"/>
              </a:rPr>
              <a:t> </a:t>
            </a:r>
            <a:r>
              <a:rPr sz="1600" b="0" spc="-30" dirty="0">
                <a:latin typeface="Calibri Light"/>
                <a:cs typeface="Calibri Light"/>
              </a:rPr>
              <a:t>ш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40" dirty="0">
                <a:latin typeface="Calibri Light"/>
                <a:cs typeface="Calibri Light"/>
              </a:rPr>
              <a:t>к</a:t>
            </a:r>
            <a:r>
              <a:rPr sz="1600" b="0" spc="5" dirty="0">
                <a:latin typeface="Calibri Light"/>
                <a:cs typeface="Calibri Light"/>
              </a:rPr>
              <a:t>ом</a:t>
            </a:r>
            <a:r>
              <a:rPr sz="1600" b="0" spc="-130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-35" dirty="0">
                <a:latin typeface="Calibri Light"/>
                <a:cs typeface="Calibri Light"/>
              </a:rPr>
              <a:t>м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5" dirty="0">
                <a:latin typeface="Calibri Light"/>
                <a:cs typeface="Calibri Light"/>
              </a:rPr>
              <a:t>е</a:t>
            </a:r>
            <a:r>
              <a:rPr sz="1600" b="0" spc="-50" dirty="0">
                <a:latin typeface="Calibri Light"/>
                <a:cs typeface="Calibri Light"/>
              </a:rPr>
              <a:t> </a:t>
            </a:r>
            <a:r>
              <a:rPr sz="1600" b="0" spc="20" dirty="0">
                <a:latin typeface="Calibri Light"/>
                <a:cs typeface="Calibri Light"/>
              </a:rPr>
              <a:t>п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5" dirty="0">
                <a:latin typeface="Calibri Light"/>
                <a:cs typeface="Calibri Light"/>
              </a:rPr>
              <a:t>н</a:t>
            </a:r>
            <a:r>
              <a:rPr sz="1600" b="0" spc="20" dirty="0">
                <a:latin typeface="Calibri Light"/>
                <a:cs typeface="Calibri Light"/>
              </a:rPr>
              <a:t>я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5" dirty="0">
                <a:latin typeface="Calibri Light"/>
                <a:cs typeface="Calibri Light"/>
              </a:rPr>
              <a:t>е</a:t>
            </a:r>
            <a:r>
              <a:rPr sz="1600" b="0" spc="-12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ис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5" dirty="0">
                <a:latin typeface="Calibri Light"/>
                <a:cs typeface="Calibri Light"/>
              </a:rPr>
              <a:t>и</a:t>
            </a:r>
            <a:r>
              <a:rPr sz="1600" b="0" spc="-30" dirty="0">
                <a:latin typeface="Calibri Light"/>
                <a:cs typeface="Calibri Light"/>
              </a:rPr>
              <a:t> </a:t>
            </a:r>
            <a:r>
              <a:rPr sz="1600" b="0" spc="-10" dirty="0">
                <a:latin typeface="Calibri Light"/>
                <a:cs typeface="Calibri Light"/>
              </a:rPr>
              <a:t>б</a:t>
            </a:r>
            <a:r>
              <a:rPr sz="1600" b="0" spc="5" dirty="0">
                <a:latin typeface="Calibri Light"/>
                <a:cs typeface="Calibri Light"/>
              </a:rPr>
              <a:t>аз</a:t>
            </a:r>
            <a:r>
              <a:rPr sz="1600" b="0" spc="-15" dirty="0">
                <a:latin typeface="Calibri Light"/>
                <a:cs typeface="Calibri Light"/>
              </a:rPr>
              <a:t> </a:t>
            </a:r>
            <a:r>
              <a:rPr sz="1600" b="0" spc="-25" dirty="0">
                <a:latin typeface="Calibri Light"/>
                <a:cs typeface="Calibri Light"/>
              </a:rPr>
              <a:t>д</a:t>
            </a:r>
            <a:r>
              <a:rPr sz="1600" b="0" spc="5" dirty="0">
                <a:latin typeface="Calibri Light"/>
                <a:cs typeface="Calibri Light"/>
              </a:rPr>
              <a:t>ан</a:t>
            </a:r>
            <a:r>
              <a:rPr sz="1600" b="0" spc="-5" dirty="0">
                <a:latin typeface="Calibri Light"/>
                <a:cs typeface="Calibri Light"/>
              </a:rPr>
              <a:t>н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spc="5" dirty="0">
                <a:latin typeface="Calibri Light"/>
                <a:cs typeface="Calibri Light"/>
              </a:rPr>
              <a:t>х</a:t>
            </a:r>
            <a:r>
              <a:rPr sz="1600" b="0" spc="-15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10" dirty="0">
                <a:latin typeface="Calibri Light"/>
                <a:cs typeface="Calibri Light"/>
              </a:rPr>
              <a:t>б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10" dirty="0">
                <a:latin typeface="Calibri Light"/>
                <a:cs typeface="Calibri Light"/>
              </a:rPr>
              <a:t>б</a:t>
            </a:r>
            <a:r>
              <a:rPr sz="1600" b="0" spc="20" dirty="0">
                <a:latin typeface="Calibri Light"/>
                <a:cs typeface="Calibri Light"/>
              </a:rPr>
              <a:t>щ</a:t>
            </a:r>
            <a:r>
              <a:rPr sz="1600" b="0" spc="5" dirty="0">
                <a:latin typeface="Calibri Light"/>
                <a:cs typeface="Calibri Light"/>
              </a:rPr>
              <a:t>а</a:t>
            </a:r>
            <a:r>
              <a:rPr sz="1600" b="0" spc="-25" dirty="0">
                <a:latin typeface="Calibri Light"/>
                <a:cs typeface="Calibri Light"/>
              </a:rPr>
              <a:t>ет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5" dirty="0">
                <a:latin typeface="Calibri Light"/>
                <a:cs typeface="Calibri Light"/>
              </a:rPr>
              <a:t>я</a:t>
            </a:r>
            <a:r>
              <a:rPr sz="1600" b="0" spc="-80" dirty="0">
                <a:latin typeface="Calibri Light"/>
                <a:cs typeface="Calibri Light"/>
              </a:rPr>
              <a:t> </a:t>
            </a:r>
            <a:r>
              <a:rPr sz="1600" b="0" spc="-25" dirty="0">
                <a:latin typeface="Calibri Light"/>
                <a:cs typeface="Calibri Light"/>
              </a:rPr>
              <a:t>д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90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ис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5" dirty="0">
                <a:latin typeface="Calibri Light"/>
                <a:cs typeface="Calibri Light"/>
              </a:rPr>
              <a:t>и</a:t>
            </a:r>
            <a:r>
              <a:rPr sz="1600" b="0" spc="-30" dirty="0">
                <a:latin typeface="Calibri Light"/>
                <a:cs typeface="Calibri Light"/>
              </a:rPr>
              <a:t> 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-30" dirty="0">
                <a:latin typeface="Calibri Light"/>
                <a:cs typeface="Calibri Light"/>
              </a:rPr>
              <a:t>ю</a:t>
            </a:r>
            <a:r>
              <a:rPr sz="1600" b="0" spc="-10" dirty="0">
                <a:latin typeface="Calibri Light"/>
                <a:cs typeface="Calibri Light"/>
              </a:rPr>
              <a:t>б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spc="5" dirty="0">
                <a:latin typeface="Calibri Light"/>
                <a:cs typeface="Calibri Light"/>
              </a:rPr>
              <a:t>х</a:t>
            </a:r>
            <a:r>
              <a:rPr sz="1600" b="0" spc="-1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-25" dirty="0">
                <a:latin typeface="Calibri Light"/>
                <a:cs typeface="Calibri Light"/>
              </a:rPr>
              <a:t>ед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5" dirty="0">
                <a:latin typeface="Calibri Light"/>
                <a:cs typeface="Calibri Light"/>
              </a:rPr>
              <a:t>в,</a:t>
            </a:r>
            <a:r>
              <a:rPr sz="1600" b="0" spc="-65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с</a:t>
            </a:r>
            <a:r>
              <a:rPr sz="1600" b="0" spc="-25" dirty="0">
                <a:latin typeface="Calibri Light"/>
                <a:cs typeface="Calibri Light"/>
              </a:rPr>
              <a:t> </a:t>
            </a:r>
            <a:r>
              <a:rPr sz="1600" b="0" spc="20" dirty="0">
                <a:latin typeface="Calibri Light"/>
                <a:cs typeface="Calibri Light"/>
              </a:rPr>
              <a:t>п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35" dirty="0">
                <a:latin typeface="Calibri Light"/>
                <a:cs typeface="Calibri Light"/>
              </a:rPr>
              <a:t>м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20" dirty="0">
                <a:latin typeface="Calibri Light"/>
                <a:cs typeface="Calibri Light"/>
              </a:rPr>
              <a:t>щ</a:t>
            </a:r>
            <a:r>
              <a:rPr sz="1600" b="0" spc="25" dirty="0">
                <a:latin typeface="Calibri Light"/>
                <a:cs typeface="Calibri Light"/>
              </a:rPr>
              <a:t>ь</a:t>
            </a:r>
            <a:r>
              <a:rPr sz="1600" b="0" spc="5" dirty="0">
                <a:latin typeface="Calibri Light"/>
                <a:cs typeface="Calibri Light"/>
              </a:rPr>
              <a:t>ю</a:t>
            </a:r>
            <a:r>
              <a:rPr sz="1600" b="0" spc="-125" dirty="0">
                <a:latin typeface="Calibri Light"/>
                <a:cs typeface="Calibri Light"/>
              </a:rPr>
              <a:t> </a:t>
            </a:r>
            <a:r>
              <a:rPr sz="1600" b="0" spc="40" dirty="0">
                <a:latin typeface="Calibri Light"/>
                <a:cs typeface="Calibri Light"/>
              </a:rPr>
              <a:t>к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spc="5" dirty="0">
                <a:latin typeface="Calibri Light"/>
                <a:cs typeface="Calibri Light"/>
              </a:rPr>
              <a:t>х</a:t>
            </a:r>
            <a:r>
              <a:rPr sz="1600" b="0" dirty="0">
                <a:latin typeface="Calibri Light"/>
                <a:cs typeface="Calibri Light"/>
              </a:rPr>
              <a:t> </a:t>
            </a:r>
            <a:r>
              <a:rPr sz="1600" b="0" spc="25" dirty="0">
                <a:latin typeface="Calibri Light"/>
                <a:cs typeface="Calibri Light"/>
              </a:rPr>
              <a:t>ч</a:t>
            </a:r>
            <a:r>
              <a:rPr sz="1600" b="0" spc="-25" dirty="0">
                <a:latin typeface="Calibri Light"/>
                <a:cs typeface="Calibri Light"/>
              </a:rPr>
              <a:t>е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5" dirty="0">
                <a:latin typeface="Calibri Light"/>
                <a:cs typeface="Calibri Light"/>
              </a:rPr>
              <a:t>ов</a:t>
            </a:r>
            <a:r>
              <a:rPr sz="1600" b="0" spc="-25" dirty="0">
                <a:latin typeface="Calibri Light"/>
                <a:cs typeface="Calibri Light"/>
              </a:rPr>
              <a:t>е</a:t>
            </a:r>
            <a:r>
              <a:rPr sz="1600" b="0" spc="25" dirty="0">
                <a:latin typeface="Calibri Light"/>
                <a:cs typeface="Calibri Light"/>
              </a:rPr>
              <a:t>ч</a:t>
            </a:r>
            <a:r>
              <a:rPr sz="1600" b="0" spc="-25" dirty="0">
                <a:latin typeface="Calibri Light"/>
                <a:cs typeface="Calibri Light"/>
              </a:rPr>
              <a:t>е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5" dirty="0">
                <a:latin typeface="Calibri Light"/>
                <a:cs typeface="Calibri Light"/>
              </a:rPr>
              <a:t>во</a:t>
            </a:r>
            <a:r>
              <a:rPr sz="1600" b="0" spc="-85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х</a:t>
            </a:r>
            <a:r>
              <a:rPr sz="1600" b="0" spc="15" dirty="0">
                <a:latin typeface="Calibri Light"/>
                <a:cs typeface="Calibri Light"/>
              </a:rPr>
              <a:t>р</a:t>
            </a:r>
            <a:r>
              <a:rPr sz="1600" b="0" spc="5" dirty="0">
                <a:latin typeface="Calibri Light"/>
                <a:cs typeface="Calibri Light"/>
              </a:rPr>
              <a:t>ан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90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и</a:t>
            </a:r>
            <a:r>
              <a:rPr sz="1600" b="0" spc="-100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10" dirty="0">
                <a:latin typeface="Calibri Light"/>
                <a:cs typeface="Calibri Light"/>
              </a:rPr>
              <a:t>б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5" dirty="0">
                <a:latin typeface="Calibri Light"/>
                <a:cs typeface="Calibri Light"/>
              </a:rPr>
              <a:t>а</a:t>
            </a:r>
            <a:r>
              <a:rPr sz="1600" b="0" spc="-5" dirty="0">
                <a:latin typeface="Calibri Light"/>
                <a:cs typeface="Calibri Light"/>
              </a:rPr>
              <a:t>б</a:t>
            </a:r>
            <a:r>
              <a:rPr sz="1600" b="0" spc="5" dirty="0">
                <a:latin typeface="Calibri Light"/>
                <a:cs typeface="Calibri Light"/>
              </a:rPr>
              <a:t>а</a:t>
            </a:r>
            <a:r>
              <a:rPr sz="1600" b="0" spc="-20" dirty="0">
                <a:latin typeface="Calibri Light"/>
                <a:cs typeface="Calibri Light"/>
              </a:rPr>
              <a:t>т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spc="5" dirty="0">
                <a:latin typeface="Calibri Light"/>
                <a:cs typeface="Calibri Light"/>
              </a:rPr>
              <a:t>ва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90" dirty="0">
                <a:latin typeface="Calibri Light"/>
                <a:cs typeface="Calibri Light"/>
              </a:rPr>
              <a:t> </a:t>
            </a:r>
            <a:r>
              <a:rPr sz="1600" b="0" spc="-25" dirty="0">
                <a:latin typeface="Calibri Light"/>
                <a:cs typeface="Calibri Light"/>
              </a:rPr>
              <a:t>д</a:t>
            </a:r>
            <a:r>
              <a:rPr sz="1600" b="0" spc="5" dirty="0">
                <a:latin typeface="Calibri Light"/>
                <a:cs typeface="Calibri Light"/>
              </a:rPr>
              <a:t>ан</a:t>
            </a:r>
            <a:r>
              <a:rPr sz="1600" b="0" spc="-5" dirty="0">
                <a:latin typeface="Calibri Light"/>
                <a:cs typeface="Calibri Light"/>
              </a:rPr>
              <a:t>н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spc="15" dirty="0">
                <a:latin typeface="Calibri Light"/>
                <a:cs typeface="Calibri Light"/>
              </a:rPr>
              <a:t>е</a:t>
            </a:r>
            <a:r>
              <a:rPr sz="1600" b="0" dirty="0">
                <a:latin typeface="Calibri Light"/>
                <a:cs typeface="Calibri Light"/>
              </a:rPr>
              <a:t>.</a:t>
            </a:r>
            <a:endParaRPr sz="1600" dirty="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3"/>
              </a:spcBef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8450" marR="5080" indent="-285750" algn="ctr">
              <a:lnSpc>
                <a:spcPct val="98300"/>
              </a:lnSpc>
              <a:buFont typeface="Arial"/>
              <a:buChar char="•"/>
              <a:tabLst>
                <a:tab pos="299085" algn="l"/>
              </a:tabLst>
            </a:pPr>
            <a:r>
              <a:rPr sz="1600" b="0" spc="-10" dirty="0">
                <a:latin typeface="Calibri Light"/>
                <a:cs typeface="Calibri Light"/>
              </a:rPr>
              <a:t>С</a:t>
            </a:r>
            <a:r>
              <a:rPr sz="1600" b="0" spc="-25" dirty="0">
                <a:latin typeface="Calibri Light"/>
                <a:cs typeface="Calibri Light"/>
              </a:rPr>
              <a:t>у</a:t>
            </a:r>
            <a:r>
              <a:rPr sz="1600" b="0" spc="20" dirty="0">
                <a:latin typeface="Calibri Light"/>
                <a:cs typeface="Calibri Light"/>
              </a:rPr>
              <a:t>щ</a:t>
            </a:r>
            <a:r>
              <a:rPr sz="1600" b="0" spc="-25" dirty="0">
                <a:latin typeface="Calibri Light"/>
                <a:cs typeface="Calibri Light"/>
              </a:rPr>
              <a:t>е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5" dirty="0">
                <a:latin typeface="Calibri Light"/>
                <a:cs typeface="Calibri Light"/>
              </a:rPr>
              <a:t>в</a:t>
            </a:r>
            <a:r>
              <a:rPr sz="1600" b="0" spc="-20" dirty="0">
                <a:latin typeface="Calibri Light"/>
                <a:cs typeface="Calibri Light"/>
              </a:rPr>
              <a:t>у</a:t>
            </a:r>
            <a:r>
              <a:rPr sz="1600" b="0" spc="-25" dirty="0">
                <a:latin typeface="Calibri Light"/>
                <a:cs typeface="Calibri Light"/>
              </a:rPr>
              <a:t>е</a:t>
            </a:r>
            <a:r>
              <a:rPr sz="1600" b="0" spc="5" dirty="0">
                <a:latin typeface="Calibri Light"/>
                <a:cs typeface="Calibri Light"/>
              </a:rPr>
              <a:t>т</a:t>
            </a:r>
            <a:r>
              <a:rPr sz="1600" b="0" spc="-45" dirty="0">
                <a:latin typeface="Calibri Light"/>
                <a:cs typeface="Calibri Light"/>
              </a:rPr>
              <a:t> </a:t>
            </a:r>
            <a:r>
              <a:rPr sz="1600" b="0" spc="10" dirty="0">
                <a:latin typeface="Calibri Light"/>
                <a:cs typeface="Calibri Light"/>
              </a:rPr>
              <a:t>о</a:t>
            </a:r>
            <a:r>
              <a:rPr sz="1600" b="0" spc="-40" dirty="0">
                <a:latin typeface="Calibri Light"/>
                <a:cs typeface="Calibri Light"/>
              </a:rPr>
              <a:t>г</a:t>
            </a:r>
            <a:r>
              <a:rPr sz="1600" b="0" spc="10" dirty="0">
                <a:latin typeface="Calibri Light"/>
                <a:cs typeface="Calibri Light"/>
              </a:rPr>
              <a:t>ро</a:t>
            </a:r>
            <a:r>
              <a:rPr sz="1600" b="0" spc="-30" dirty="0">
                <a:latin typeface="Calibri Light"/>
                <a:cs typeface="Calibri Light"/>
              </a:rPr>
              <a:t>м</a:t>
            </a:r>
            <a:r>
              <a:rPr sz="1600" b="0" spc="5" dirty="0">
                <a:latin typeface="Calibri Light"/>
                <a:cs typeface="Calibri Light"/>
              </a:rPr>
              <a:t>ное</a:t>
            </a:r>
            <a:r>
              <a:rPr sz="1600" b="0" spc="-45" dirty="0">
                <a:latin typeface="Calibri Light"/>
                <a:cs typeface="Calibri Light"/>
              </a:rPr>
              <a:t> </a:t>
            </a:r>
            <a:r>
              <a:rPr sz="1600" b="0" spc="40" dirty="0">
                <a:latin typeface="Calibri Light"/>
                <a:cs typeface="Calibri Light"/>
              </a:rPr>
              <a:t>к</a:t>
            </a:r>
            <a:r>
              <a:rPr sz="1600" b="0" spc="10" dirty="0">
                <a:latin typeface="Calibri Light"/>
                <a:cs typeface="Calibri Light"/>
              </a:rPr>
              <a:t>о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25" dirty="0">
                <a:latin typeface="Calibri Light"/>
                <a:cs typeface="Calibri Light"/>
              </a:rPr>
              <a:t>ч</a:t>
            </a:r>
            <a:r>
              <a:rPr sz="1600" b="0" spc="-25" dirty="0">
                <a:latin typeface="Calibri Light"/>
                <a:cs typeface="Calibri Light"/>
              </a:rPr>
              <a:t>е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5" dirty="0">
                <a:latin typeface="Calibri Light"/>
                <a:cs typeface="Calibri Light"/>
              </a:rPr>
              <a:t>во</a:t>
            </a:r>
            <a:r>
              <a:rPr sz="1600" b="0" spc="-85" dirty="0">
                <a:latin typeface="Calibri Light"/>
                <a:cs typeface="Calibri Light"/>
              </a:rPr>
              <a:t> 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5" dirty="0">
                <a:latin typeface="Calibri Light"/>
                <a:cs typeface="Calibri Light"/>
              </a:rPr>
              <a:t>азно</a:t>
            </a:r>
            <a:r>
              <a:rPr sz="1600" b="0" spc="10" dirty="0">
                <a:latin typeface="Calibri Light"/>
                <a:cs typeface="Calibri Light"/>
              </a:rPr>
              <a:t>в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-25" dirty="0">
                <a:latin typeface="Calibri Light"/>
                <a:cs typeface="Calibri Light"/>
              </a:rPr>
              <a:t>д</a:t>
            </a:r>
            <a:r>
              <a:rPr sz="1600" b="0" spc="5" dirty="0">
                <a:latin typeface="Calibri Light"/>
                <a:cs typeface="Calibri Light"/>
              </a:rPr>
              <a:t>нос</a:t>
            </a:r>
            <a:r>
              <a:rPr sz="1600" b="0" spc="-25" dirty="0">
                <a:latin typeface="Calibri Light"/>
                <a:cs typeface="Calibri Light"/>
              </a:rPr>
              <a:t>те</a:t>
            </a:r>
            <a:r>
              <a:rPr sz="1600" b="0" spc="5" dirty="0">
                <a:latin typeface="Calibri Light"/>
                <a:cs typeface="Calibri Light"/>
              </a:rPr>
              <a:t>й</a:t>
            </a:r>
            <a:r>
              <a:rPr sz="1600" b="0" spc="-100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б</a:t>
            </a:r>
            <a:r>
              <a:rPr sz="1600" b="0" spc="5" dirty="0">
                <a:latin typeface="Calibri Light"/>
                <a:cs typeface="Calibri Light"/>
              </a:rPr>
              <a:t>аз</a:t>
            </a:r>
            <a:r>
              <a:rPr sz="1600" b="0" spc="-90" dirty="0">
                <a:latin typeface="Calibri Light"/>
                <a:cs typeface="Calibri Light"/>
              </a:rPr>
              <a:t> </a:t>
            </a:r>
            <a:r>
              <a:rPr sz="1600" b="0" spc="-25" dirty="0">
                <a:latin typeface="Calibri Light"/>
                <a:cs typeface="Calibri Light"/>
              </a:rPr>
              <a:t>д</a:t>
            </a:r>
            <a:r>
              <a:rPr sz="1600" b="0" spc="5" dirty="0">
                <a:latin typeface="Calibri Light"/>
                <a:cs typeface="Calibri Light"/>
              </a:rPr>
              <a:t>анн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dirty="0">
                <a:latin typeface="Calibri Light"/>
                <a:cs typeface="Calibri Light"/>
              </a:rPr>
              <a:t>х,</a:t>
            </a:r>
            <a:r>
              <a:rPr sz="1600" b="0" spc="-70" dirty="0">
                <a:latin typeface="Calibri Light"/>
                <a:cs typeface="Calibri Light"/>
              </a:rPr>
              <a:t> </a:t>
            </a:r>
            <a:r>
              <a:rPr sz="1600" b="0" spc="10" dirty="0">
                <a:latin typeface="Calibri Light"/>
                <a:cs typeface="Calibri Light"/>
              </a:rPr>
              <a:t>о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25" dirty="0">
                <a:latin typeface="Calibri Light"/>
                <a:cs typeface="Calibri Light"/>
              </a:rPr>
              <a:t>ч</a:t>
            </a:r>
            <a:r>
              <a:rPr sz="1600" b="0" spc="5" dirty="0">
                <a:latin typeface="Calibri Light"/>
                <a:cs typeface="Calibri Light"/>
              </a:rPr>
              <a:t>а</a:t>
            </a:r>
            <a:r>
              <a:rPr sz="1600" b="0" spc="-25" dirty="0">
                <a:latin typeface="Calibri Light"/>
                <a:cs typeface="Calibri Light"/>
              </a:rPr>
              <a:t>ю</a:t>
            </a:r>
            <a:r>
              <a:rPr sz="1600" b="0" spc="20" dirty="0">
                <a:latin typeface="Calibri Light"/>
                <a:cs typeface="Calibri Light"/>
              </a:rPr>
              <a:t>щ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5" dirty="0">
                <a:latin typeface="Calibri Light"/>
                <a:cs typeface="Calibri Light"/>
              </a:rPr>
              <a:t>х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5" dirty="0">
                <a:latin typeface="Calibri Light"/>
                <a:cs typeface="Calibri Light"/>
              </a:rPr>
              <a:t>я</a:t>
            </a:r>
            <a:r>
              <a:rPr sz="1600" b="0" spc="-75" dirty="0">
                <a:latin typeface="Calibri Light"/>
                <a:cs typeface="Calibri Light"/>
              </a:rPr>
              <a:t> </a:t>
            </a:r>
            <a:r>
              <a:rPr sz="1600" b="0" spc="20" dirty="0">
                <a:latin typeface="Calibri Light"/>
                <a:cs typeface="Calibri Light"/>
              </a:rPr>
              <a:t>п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90" dirty="0">
                <a:latin typeface="Calibri Light"/>
                <a:cs typeface="Calibri Light"/>
              </a:rPr>
              <a:t> 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5" dirty="0">
                <a:latin typeface="Calibri Light"/>
                <a:cs typeface="Calibri Light"/>
              </a:rPr>
              <a:t>аз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25" dirty="0">
                <a:latin typeface="Calibri Light"/>
                <a:cs typeface="Calibri Light"/>
              </a:rPr>
              <a:t>ч</a:t>
            </a:r>
            <a:r>
              <a:rPr sz="1600" b="0" spc="5" dirty="0">
                <a:latin typeface="Calibri Light"/>
                <a:cs typeface="Calibri Light"/>
              </a:rPr>
              <a:t>н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spc="5" dirty="0">
                <a:latin typeface="Calibri Light"/>
                <a:cs typeface="Calibri Light"/>
              </a:rPr>
              <a:t>м</a:t>
            </a:r>
            <a:r>
              <a:rPr sz="1600" b="0" spc="-130" dirty="0">
                <a:latin typeface="Calibri Light"/>
                <a:cs typeface="Calibri Light"/>
              </a:rPr>
              <a:t> </a:t>
            </a:r>
            <a:r>
              <a:rPr sz="1600" b="0" spc="40" dirty="0">
                <a:latin typeface="Calibri Light"/>
                <a:cs typeface="Calibri Light"/>
              </a:rPr>
              <a:t>к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-25" dirty="0">
                <a:latin typeface="Calibri Light"/>
                <a:cs typeface="Calibri Light"/>
              </a:rPr>
              <a:t>те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20" dirty="0">
                <a:latin typeface="Calibri Light"/>
                <a:cs typeface="Calibri Light"/>
              </a:rPr>
              <a:t>я</a:t>
            </a:r>
            <a:r>
              <a:rPr sz="1600" b="0" spc="-30" dirty="0">
                <a:latin typeface="Calibri Light"/>
                <a:cs typeface="Calibri Light"/>
              </a:rPr>
              <a:t>м</a:t>
            </a:r>
            <a:r>
              <a:rPr sz="1600" b="0" dirty="0">
                <a:latin typeface="Calibri Light"/>
                <a:cs typeface="Calibri Light"/>
              </a:rPr>
              <a:t>.</a:t>
            </a:r>
            <a:r>
              <a:rPr sz="1600" b="0" spc="-70" dirty="0">
                <a:latin typeface="Calibri Light"/>
                <a:cs typeface="Calibri Light"/>
              </a:rPr>
              <a:t> </a:t>
            </a:r>
            <a:r>
              <a:rPr sz="1600" b="0" spc="20" dirty="0">
                <a:latin typeface="Calibri Light"/>
                <a:cs typeface="Calibri Light"/>
              </a:rPr>
              <a:t>Н</a:t>
            </a:r>
            <a:r>
              <a:rPr sz="1600" b="0" spc="5" dirty="0">
                <a:latin typeface="Calibri Light"/>
                <a:cs typeface="Calibri Light"/>
              </a:rPr>
              <a:t>а</a:t>
            </a:r>
            <a:r>
              <a:rPr sz="1600" b="0" spc="25" dirty="0">
                <a:latin typeface="Calibri Light"/>
                <a:cs typeface="Calibri Light"/>
              </a:rPr>
              <a:t>п</a:t>
            </a:r>
            <a:r>
              <a:rPr sz="1600" b="0" spc="-65" dirty="0">
                <a:latin typeface="Calibri Light"/>
                <a:cs typeface="Calibri Light"/>
              </a:rPr>
              <a:t>р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-30" dirty="0">
                <a:latin typeface="Calibri Light"/>
                <a:cs typeface="Calibri Light"/>
              </a:rPr>
              <a:t>м</a:t>
            </a:r>
            <a:r>
              <a:rPr sz="1600" b="0" spc="-25" dirty="0">
                <a:latin typeface="Calibri Light"/>
                <a:cs typeface="Calibri Light"/>
              </a:rPr>
              <a:t>е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dirty="0">
                <a:latin typeface="Calibri Light"/>
                <a:cs typeface="Calibri Light"/>
              </a:rPr>
              <a:t>, в</a:t>
            </a:r>
            <a:r>
              <a:rPr sz="1600" b="0" spc="-15" dirty="0">
                <a:latin typeface="Calibri Light"/>
                <a:cs typeface="Calibri Light"/>
              </a:rPr>
              <a:t> </a:t>
            </a:r>
            <a:r>
              <a:rPr sz="1600" b="0" spc="-30" dirty="0">
                <a:latin typeface="Calibri Light"/>
                <a:cs typeface="Calibri Light"/>
              </a:rPr>
              <a:t>«</a:t>
            </a:r>
            <a:r>
              <a:rPr sz="1600" b="0" spc="40" dirty="0">
                <a:latin typeface="Calibri Light"/>
                <a:cs typeface="Calibri Light"/>
              </a:rPr>
              <a:t>Э</a:t>
            </a:r>
            <a:r>
              <a:rPr sz="1600" b="0" spc="5" dirty="0">
                <a:latin typeface="Calibri Light"/>
                <a:cs typeface="Calibri Light"/>
              </a:rPr>
              <a:t>н</a:t>
            </a:r>
            <a:r>
              <a:rPr sz="1600" b="0" spc="-5" dirty="0">
                <a:latin typeface="Calibri Light"/>
                <a:cs typeface="Calibri Light"/>
              </a:rPr>
              <a:t>ци</a:t>
            </a:r>
            <a:r>
              <a:rPr sz="1600" b="0" spc="40" dirty="0">
                <a:latin typeface="Calibri Light"/>
                <a:cs typeface="Calibri Light"/>
              </a:rPr>
              <a:t>к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10" dirty="0">
                <a:latin typeface="Calibri Light"/>
                <a:cs typeface="Calibri Light"/>
              </a:rPr>
              <a:t>о</a:t>
            </a:r>
            <a:r>
              <a:rPr sz="1600" b="0" spc="20" dirty="0">
                <a:latin typeface="Calibri Light"/>
                <a:cs typeface="Calibri Light"/>
              </a:rPr>
              <a:t>п</a:t>
            </a:r>
            <a:r>
              <a:rPr sz="1600" b="0" spc="-25" dirty="0">
                <a:latin typeface="Calibri Light"/>
                <a:cs typeface="Calibri Light"/>
              </a:rPr>
              <a:t>ед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5" dirty="0">
                <a:latin typeface="Calibri Light"/>
                <a:cs typeface="Calibri Light"/>
              </a:rPr>
              <a:t>и</a:t>
            </a:r>
            <a:r>
              <a:rPr sz="1600" b="0" spc="-100" dirty="0">
                <a:latin typeface="Calibri Light"/>
                <a:cs typeface="Calibri Light"/>
              </a:rPr>
              <a:t> </a:t>
            </a:r>
            <a:r>
              <a:rPr sz="1600" b="0" spc="-25" dirty="0">
                <a:latin typeface="Calibri Light"/>
                <a:cs typeface="Calibri Light"/>
              </a:rPr>
              <a:t>те</a:t>
            </a:r>
            <a:r>
              <a:rPr sz="1600" b="0" spc="5" dirty="0">
                <a:latin typeface="Calibri Light"/>
                <a:cs typeface="Calibri Light"/>
              </a:rPr>
              <a:t>хно</a:t>
            </a:r>
            <a:r>
              <a:rPr sz="1600" b="0" spc="40" dirty="0">
                <a:latin typeface="Calibri Light"/>
                <a:cs typeface="Calibri Light"/>
              </a:rPr>
              <a:t>л</a:t>
            </a:r>
            <a:r>
              <a:rPr sz="1600" b="0" spc="10" dirty="0">
                <a:latin typeface="Calibri Light"/>
                <a:cs typeface="Calibri Light"/>
              </a:rPr>
              <a:t>о</a:t>
            </a:r>
            <a:r>
              <a:rPr sz="1600" b="0" spc="-40" dirty="0">
                <a:latin typeface="Calibri Light"/>
                <a:cs typeface="Calibri Light"/>
              </a:rPr>
              <a:t>г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5" dirty="0">
                <a:latin typeface="Calibri Light"/>
                <a:cs typeface="Calibri Light"/>
              </a:rPr>
              <a:t>й</a:t>
            </a:r>
            <a:r>
              <a:rPr sz="1600" b="0" spc="-100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б</a:t>
            </a:r>
            <a:r>
              <a:rPr sz="1600" b="0" spc="5" dirty="0">
                <a:latin typeface="Calibri Light"/>
                <a:cs typeface="Calibri Light"/>
              </a:rPr>
              <a:t>аз</a:t>
            </a:r>
            <a:r>
              <a:rPr sz="1600" b="0" spc="-90" dirty="0">
                <a:latin typeface="Calibri Light"/>
                <a:cs typeface="Calibri Light"/>
              </a:rPr>
              <a:t> </a:t>
            </a:r>
            <a:r>
              <a:rPr sz="1600" b="0" spc="-25" dirty="0">
                <a:latin typeface="Calibri Light"/>
                <a:cs typeface="Calibri Light"/>
              </a:rPr>
              <a:t>д</a:t>
            </a:r>
            <a:r>
              <a:rPr sz="1600" b="0" spc="5" dirty="0">
                <a:latin typeface="Calibri Light"/>
                <a:cs typeface="Calibri Light"/>
              </a:rPr>
              <a:t>анн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spc="40" dirty="0">
                <a:latin typeface="Calibri Light"/>
                <a:cs typeface="Calibri Light"/>
              </a:rPr>
              <a:t>х</a:t>
            </a:r>
            <a:r>
              <a:rPr sz="1600" b="0" spc="-30" dirty="0">
                <a:latin typeface="Calibri Light"/>
                <a:cs typeface="Calibri Light"/>
              </a:rPr>
              <a:t>»</a:t>
            </a:r>
            <a:r>
              <a:rPr sz="1600" b="0" dirty="0">
                <a:latin typeface="Calibri Light"/>
                <a:cs typeface="Calibri Light"/>
              </a:rPr>
              <a:t>,</a:t>
            </a:r>
            <a:r>
              <a:rPr sz="1600" b="0" spc="-70" dirty="0">
                <a:latin typeface="Calibri Light"/>
                <a:cs typeface="Calibri Light"/>
              </a:rPr>
              <a:t> </a:t>
            </a:r>
            <a:r>
              <a:rPr sz="1600" b="0" spc="20" dirty="0">
                <a:latin typeface="Calibri Light"/>
                <a:cs typeface="Calibri Light"/>
              </a:rPr>
              <a:t>п</a:t>
            </a:r>
            <a:r>
              <a:rPr sz="1600" b="0" spc="5" dirty="0">
                <a:latin typeface="Calibri Light"/>
                <a:cs typeface="Calibri Light"/>
              </a:rPr>
              <a:t>о</a:t>
            </a:r>
            <a:r>
              <a:rPr sz="1600" b="0" spc="-90" dirty="0">
                <a:latin typeface="Calibri Light"/>
                <a:cs typeface="Calibri Light"/>
              </a:rPr>
              <a:t> </a:t>
            </a:r>
            <a:r>
              <a:rPr sz="1600" b="0" spc="-30" dirty="0">
                <a:latin typeface="Calibri Light"/>
                <a:cs typeface="Calibri Light"/>
              </a:rPr>
              <a:t>м</a:t>
            </a:r>
            <a:r>
              <a:rPr sz="1600" b="0" spc="5" dirty="0">
                <a:latin typeface="Calibri Light"/>
                <a:cs typeface="Calibri Light"/>
              </a:rPr>
              <a:t>а</a:t>
            </a:r>
            <a:r>
              <a:rPr sz="1600" b="0" spc="-20" dirty="0">
                <a:latin typeface="Calibri Light"/>
                <a:cs typeface="Calibri Light"/>
              </a:rPr>
              <a:t>т</a:t>
            </a:r>
            <a:r>
              <a:rPr sz="1600" b="0" spc="-25" dirty="0">
                <a:latin typeface="Calibri Light"/>
                <a:cs typeface="Calibri Light"/>
              </a:rPr>
              <a:t>е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5" dirty="0">
                <a:latin typeface="Calibri Light"/>
                <a:cs typeface="Calibri Light"/>
              </a:rPr>
              <a:t>а</a:t>
            </a:r>
            <a:r>
              <a:rPr sz="1600" b="0" spc="40" dirty="0">
                <a:latin typeface="Calibri Light"/>
                <a:cs typeface="Calibri Light"/>
              </a:rPr>
              <a:t>л</a:t>
            </a:r>
            <a:r>
              <a:rPr sz="1600" b="0" spc="5" dirty="0">
                <a:latin typeface="Calibri Light"/>
                <a:cs typeface="Calibri Light"/>
              </a:rPr>
              <a:t>ам</a:t>
            </a:r>
            <a:r>
              <a:rPr sz="1600" b="0" spc="-50" dirty="0">
                <a:latin typeface="Calibri Light"/>
                <a:cs typeface="Calibri Light"/>
              </a:rPr>
              <a:t> </a:t>
            </a:r>
            <a:r>
              <a:rPr sz="1600" b="0" spc="40" dirty="0">
                <a:latin typeface="Calibri Light"/>
                <a:cs typeface="Calibri Light"/>
              </a:rPr>
              <a:t>к</a:t>
            </a:r>
            <a:r>
              <a:rPr sz="1600" b="0" spc="10" dirty="0">
                <a:latin typeface="Calibri Light"/>
                <a:cs typeface="Calibri Light"/>
              </a:rPr>
              <a:t>о</a:t>
            </a:r>
            <a:r>
              <a:rPr sz="1600" b="0" spc="-25" dirty="0">
                <a:latin typeface="Calibri Light"/>
                <a:cs typeface="Calibri Light"/>
              </a:rPr>
              <a:t>т</a:t>
            </a:r>
            <a:r>
              <a:rPr sz="1600" b="0" spc="10" dirty="0">
                <a:latin typeface="Calibri Light"/>
                <a:cs typeface="Calibri Light"/>
              </a:rPr>
              <a:t>оро</a:t>
            </a:r>
            <a:r>
              <a:rPr sz="1600" b="0" spc="5" dirty="0">
                <a:latin typeface="Calibri Light"/>
                <a:cs typeface="Calibri Light"/>
              </a:rPr>
              <a:t>й</a:t>
            </a:r>
            <a:r>
              <a:rPr sz="1600" b="0" spc="-100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на</a:t>
            </a:r>
            <a:r>
              <a:rPr sz="1600" b="0" spc="20" dirty="0">
                <a:latin typeface="Calibri Light"/>
                <a:cs typeface="Calibri Light"/>
              </a:rPr>
              <a:t>п</a:t>
            </a:r>
            <a:r>
              <a:rPr sz="1600" b="0" spc="-5" dirty="0">
                <a:latin typeface="Calibri Light"/>
                <a:cs typeface="Calibri Light"/>
              </a:rPr>
              <a:t>ис</a:t>
            </a:r>
            <a:r>
              <a:rPr sz="1600" b="0" spc="5" dirty="0">
                <a:latin typeface="Calibri Light"/>
                <a:cs typeface="Calibri Light"/>
              </a:rPr>
              <a:t>ан</a:t>
            </a:r>
            <a:r>
              <a:rPr sz="1600" b="0" spc="-95" dirty="0">
                <a:latin typeface="Calibri Light"/>
                <a:cs typeface="Calibri Light"/>
              </a:rPr>
              <a:t> </a:t>
            </a:r>
            <a:r>
              <a:rPr sz="1600" b="0" spc="-25" dirty="0">
                <a:latin typeface="Calibri Light"/>
                <a:cs typeface="Calibri Light"/>
              </a:rPr>
              <a:t>д</a:t>
            </a:r>
            <a:r>
              <a:rPr sz="1600" b="0" spc="5" dirty="0">
                <a:latin typeface="Calibri Light"/>
                <a:cs typeface="Calibri Light"/>
              </a:rPr>
              <a:t>анн</a:t>
            </a:r>
            <a:r>
              <a:rPr sz="1600" b="0" spc="-15" dirty="0">
                <a:latin typeface="Calibri Light"/>
                <a:cs typeface="Calibri Light"/>
              </a:rPr>
              <a:t>ы</a:t>
            </a:r>
            <a:r>
              <a:rPr sz="1600" b="0" spc="5" dirty="0">
                <a:latin typeface="Calibri Light"/>
                <a:cs typeface="Calibri Light"/>
              </a:rPr>
              <a:t>й</a:t>
            </a:r>
            <a:r>
              <a:rPr sz="1600" b="0" spc="-100" dirty="0">
                <a:latin typeface="Calibri Light"/>
                <a:cs typeface="Calibri Light"/>
              </a:rPr>
              <a:t> 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5" dirty="0">
                <a:latin typeface="Calibri Light"/>
                <a:cs typeface="Calibri Light"/>
              </a:rPr>
              <a:t>аз</a:t>
            </a:r>
            <a:r>
              <a:rPr sz="1600" b="0" spc="-25" dirty="0">
                <a:latin typeface="Calibri Light"/>
                <a:cs typeface="Calibri Light"/>
              </a:rPr>
              <a:t>де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dirty="0">
                <a:latin typeface="Calibri Light"/>
                <a:cs typeface="Calibri Light"/>
              </a:rPr>
              <a:t>,</a:t>
            </a:r>
            <a:r>
              <a:rPr sz="1600" b="0" spc="-70" dirty="0">
                <a:latin typeface="Calibri Light"/>
                <a:cs typeface="Calibri Light"/>
              </a:rPr>
              <a:t> </a:t>
            </a:r>
            <a:r>
              <a:rPr sz="1600" b="0" spc="10" dirty="0">
                <a:latin typeface="Calibri Light"/>
                <a:cs typeface="Calibri Light"/>
              </a:rPr>
              <a:t>о</a:t>
            </a:r>
            <a:r>
              <a:rPr sz="1600" b="0" spc="20" dirty="0">
                <a:latin typeface="Calibri Light"/>
                <a:cs typeface="Calibri Light"/>
              </a:rPr>
              <a:t>п</a:t>
            </a:r>
            <a:r>
              <a:rPr sz="1600" b="0" spc="10" dirty="0">
                <a:latin typeface="Calibri Light"/>
                <a:cs typeface="Calibri Light"/>
              </a:rPr>
              <a:t>р</a:t>
            </a:r>
            <a:r>
              <a:rPr sz="1600" b="0" spc="-25" dirty="0">
                <a:latin typeface="Calibri Light"/>
                <a:cs typeface="Calibri Light"/>
              </a:rPr>
              <a:t>еде</a:t>
            </a:r>
            <a:r>
              <a:rPr sz="1600" b="0" spc="35" dirty="0">
                <a:latin typeface="Calibri Light"/>
                <a:cs typeface="Calibri Light"/>
              </a:rPr>
              <a:t>л</a:t>
            </a:r>
            <a:r>
              <a:rPr sz="1600" b="0" spc="20" dirty="0">
                <a:latin typeface="Calibri Light"/>
                <a:cs typeface="Calibri Light"/>
              </a:rPr>
              <a:t>я</a:t>
            </a:r>
            <a:r>
              <a:rPr sz="1600" b="0" spc="-25" dirty="0">
                <a:latin typeface="Calibri Light"/>
                <a:cs typeface="Calibri Light"/>
              </a:rPr>
              <a:t>ют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5" dirty="0">
                <a:latin typeface="Calibri Light"/>
                <a:cs typeface="Calibri Light"/>
              </a:rPr>
              <a:t>я</a:t>
            </a:r>
            <a:r>
              <a:rPr sz="1600" b="0" spc="-7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с</a:t>
            </a:r>
            <a:r>
              <a:rPr sz="1600" b="0" spc="5" dirty="0">
                <a:latin typeface="Calibri Light"/>
                <a:cs typeface="Calibri Light"/>
              </a:rPr>
              <a:t>в</a:t>
            </a:r>
            <a:r>
              <a:rPr sz="1600" b="0" spc="-5" dirty="0">
                <a:latin typeface="Calibri Light"/>
                <a:cs typeface="Calibri Light"/>
              </a:rPr>
              <a:t>ы</a:t>
            </a:r>
            <a:r>
              <a:rPr sz="1600" b="0" spc="-30" dirty="0">
                <a:latin typeface="Calibri Light"/>
                <a:cs typeface="Calibri Light"/>
              </a:rPr>
              <a:t>ш</a:t>
            </a:r>
            <a:r>
              <a:rPr sz="1600" b="0" spc="5" dirty="0">
                <a:latin typeface="Calibri Light"/>
                <a:cs typeface="Calibri Light"/>
              </a:rPr>
              <a:t>е</a:t>
            </a:r>
            <a:r>
              <a:rPr sz="1600" b="0" dirty="0">
                <a:latin typeface="Calibri Light"/>
                <a:cs typeface="Calibri Light"/>
              </a:rPr>
              <a:t> </a:t>
            </a:r>
            <a:r>
              <a:rPr sz="1600" b="0" spc="25" dirty="0">
                <a:latin typeface="Calibri Light"/>
                <a:cs typeface="Calibri Light"/>
              </a:rPr>
              <a:t>5</a:t>
            </a:r>
            <a:r>
              <a:rPr sz="1600" b="0" spc="5" dirty="0">
                <a:latin typeface="Calibri Light"/>
                <a:cs typeface="Calibri Light"/>
              </a:rPr>
              <a:t>0</a:t>
            </a:r>
            <a:r>
              <a:rPr sz="1600" b="0" spc="-70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в</a:t>
            </a:r>
            <a:r>
              <a:rPr sz="1600" b="0" spc="-5" dirty="0">
                <a:latin typeface="Calibri Light"/>
                <a:cs typeface="Calibri Light"/>
              </a:rPr>
              <a:t>и</a:t>
            </a:r>
            <a:r>
              <a:rPr sz="1600" b="0" spc="-25" dirty="0">
                <a:latin typeface="Calibri Light"/>
                <a:cs typeface="Calibri Light"/>
              </a:rPr>
              <a:t>д</a:t>
            </a:r>
            <a:r>
              <a:rPr sz="1600" b="0" spc="5" dirty="0">
                <a:latin typeface="Calibri Light"/>
                <a:cs typeface="Calibri Light"/>
              </a:rPr>
              <a:t>ов</a:t>
            </a:r>
            <a:r>
              <a:rPr sz="1600" b="0" spc="-15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Б</a:t>
            </a:r>
            <a:r>
              <a:rPr sz="1600" b="0" spc="15" dirty="0">
                <a:latin typeface="Calibri Light"/>
                <a:cs typeface="Calibri Light"/>
              </a:rPr>
              <a:t>Д</a:t>
            </a:r>
            <a:r>
              <a:rPr sz="1600" b="0" dirty="0">
                <a:latin typeface="Calibri Light"/>
                <a:cs typeface="Calibri Light"/>
              </a:rPr>
              <a:t>.</a:t>
            </a:r>
            <a:endParaRPr sz="16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021" y="3787950"/>
            <a:ext cx="26142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Calibri Light"/>
                <a:cs typeface="Calibri Light"/>
              </a:rPr>
              <a:t>К</a:t>
            </a:r>
            <a:r>
              <a:rPr sz="1400" b="0" spc="35" dirty="0">
                <a:latin typeface="Calibri Light"/>
                <a:cs typeface="Calibri Light"/>
              </a:rPr>
              <a:t>л</a:t>
            </a:r>
            <a:r>
              <a:rPr sz="1400" b="0" spc="5" dirty="0">
                <a:latin typeface="Calibri Light"/>
                <a:cs typeface="Calibri Light"/>
              </a:rPr>
              <a:t>ас</a:t>
            </a:r>
            <a:r>
              <a:rPr sz="1400" b="0" spc="-10" dirty="0">
                <a:latin typeface="Calibri Light"/>
                <a:cs typeface="Calibri Light"/>
              </a:rPr>
              <a:t>с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-25" dirty="0">
                <a:latin typeface="Calibri Light"/>
                <a:cs typeface="Calibri Light"/>
              </a:rPr>
              <a:t>ф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5" dirty="0">
                <a:latin typeface="Calibri Light"/>
                <a:cs typeface="Calibri Light"/>
              </a:rPr>
              <a:t>ац</a:t>
            </a:r>
            <a:r>
              <a:rPr sz="1400" b="0" spc="-10" dirty="0">
                <a:latin typeface="Calibri Light"/>
                <a:cs typeface="Calibri Light"/>
              </a:rPr>
              <a:t>и</a:t>
            </a:r>
            <a:r>
              <a:rPr sz="1400" b="0" spc="5" dirty="0">
                <a:latin typeface="Calibri Light"/>
                <a:cs typeface="Calibri Light"/>
              </a:rPr>
              <a:t>я</a:t>
            </a:r>
            <a:r>
              <a:rPr sz="1400" b="0" spc="-80" dirty="0">
                <a:latin typeface="Calibri Light"/>
                <a:cs typeface="Calibri Light"/>
              </a:rPr>
              <a:t> </a:t>
            </a:r>
            <a:r>
              <a:rPr sz="1400" b="0" spc="20" dirty="0">
                <a:latin typeface="Calibri Light"/>
                <a:cs typeface="Calibri Light"/>
              </a:rPr>
              <a:t>п</a:t>
            </a:r>
            <a:r>
              <a:rPr sz="1400" b="0" spc="5" dirty="0">
                <a:latin typeface="Calibri Light"/>
                <a:cs typeface="Calibri Light"/>
              </a:rPr>
              <a:t>о</a:t>
            </a:r>
            <a:r>
              <a:rPr sz="1400" b="0" spc="-90" dirty="0">
                <a:latin typeface="Calibri Light"/>
                <a:cs typeface="Calibri Light"/>
              </a:rPr>
              <a:t> </a:t>
            </a:r>
            <a:r>
              <a:rPr sz="1400" b="0" spc="-35" dirty="0">
                <a:latin typeface="Calibri Light"/>
                <a:cs typeface="Calibri Light"/>
              </a:rPr>
              <a:t>м</a:t>
            </a:r>
            <a:r>
              <a:rPr sz="1400" b="0" spc="5" dirty="0">
                <a:latin typeface="Calibri Light"/>
                <a:cs typeface="Calibri Light"/>
              </a:rPr>
              <a:t>о</a:t>
            </a:r>
            <a:r>
              <a:rPr sz="1400" b="0" spc="-25" dirty="0">
                <a:latin typeface="Calibri Light"/>
                <a:cs typeface="Calibri Light"/>
              </a:rPr>
              <a:t>де</a:t>
            </a:r>
            <a:r>
              <a:rPr sz="1400" b="0" spc="35" dirty="0">
                <a:latin typeface="Calibri Light"/>
                <a:cs typeface="Calibri Light"/>
              </a:rPr>
              <a:t>л</a:t>
            </a:r>
            <a:r>
              <a:rPr sz="1400" b="0" spc="5" dirty="0">
                <a:latin typeface="Calibri Light"/>
                <a:cs typeface="Calibri Light"/>
              </a:rPr>
              <a:t>и</a:t>
            </a:r>
            <a:r>
              <a:rPr sz="1400" b="0" spc="-100" dirty="0">
                <a:latin typeface="Calibri Light"/>
                <a:cs typeface="Calibri Light"/>
              </a:rPr>
              <a:t> </a:t>
            </a:r>
            <a:r>
              <a:rPr sz="1400" b="0" spc="-25" dirty="0">
                <a:latin typeface="Calibri Light"/>
                <a:cs typeface="Calibri Light"/>
              </a:rPr>
              <a:t>д</a:t>
            </a:r>
            <a:r>
              <a:rPr sz="1400" b="0" spc="5" dirty="0">
                <a:latin typeface="Calibri Light"/>
                <a:cs typeface="Calibri Light"/>
              </a:rPr>
              <a:t>ан</a:t>
            </a:r>
            <a:r>
              <a:rPr sz="1400" b="0" spc="-5" dirty="0">
                <a:latin typeface="Calibri Light"/>
                <a:cs typeface="Calibri Light"/>
              </a:rPr>
              <a:t>н</a:t>
            </a:r>
            <a:r>
              <a:rPr sz="1400" b="0" spc="-15" dirty="0">
                <a:latin typeface="Calibri Light"/>
                <a:cs typeface="Calibri Light"/>
              </a:rPr>
              <a:t>ы</a:t>
            </a:r>
            <a:r>
              <a:rPr sz="1400" b="0" spc="5" dirty="0">
                <a:latin typeface="Calibri Light"/>
                <a:cs typeface="Calibri Light"/>
              </a:rPr>
              <a:t>х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19" y="4206402"/>
            <a:ext cx="88900" cy="130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spcBef>
                <a:spcPts val="45"/>
              </a:spcBef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5"/>
              </a:lnSpc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spcBef>
                <a:spcPts val="45"/>
              </a:spcBef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012" y="4217337"/>
            <a:ext cx="3108960" cy="13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10" dirty="0">
                <a:latin typeface="Calibri Light"/>
                <a:cs typeface="Calibri Light"/>
              </a:rPr>
              <a:t>р</a:t>
            </a:r>
            <a:r>
              <a:rPr sz="1400" b="0" spc="5" dirty="0">
                <a:latin typeface="Calibri Light"/>
                <a:cs typeface="Calibri Light"/>
              </a:rPr>
              <a:t>а</a:t>
            </a:r>
            <a:r>
              <a:rPr sz="1400" b="0" spc="10" dirty="0">
                <a:latin typeface="Calibri Light"/>
                <a:cs typeface="Calibri Light"/>
              </a:rPr>
              <a:t>р</a:t>
            </a:r>
            <a:r>
              <a:rPr sz="1400" b="0" spc="5" dirty="0">
                <a:latin typeface="Calibri Light"/>
                <a:cs typeface="Calibri Light"/>
              </a:rPr>
              <a:t>х</a:t>
            </a:r>
            <a:r>
              <a:rPr sz="1400" b="0" dirty="0">
                <a:latin typeface="Calibri Light"/>
                <a:cs typeface="Calibri Light"/>
              </a:rPr>
              <a:t>и</a:t>
            </a:r>
            <a:r>
              <a:rPr sz="1400" b="0" spc="25" dirty="0">
                <a:latin typeface="Calibri Light"/>
                <a:cs typeface="Calibri Light"/>
              </a:rPr>
              <a:t>ч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-5" dirty="0">
                <a:latin typeface="Calibri Light"/>
                <a:cs typeface="Calibri Light"/>
              </a:rPr>
              <a:t>с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5" dirty="0">
                <a:latin typeface="Calibri Light"/>
                <a:cs typeface="Calibri Light"/>
              </a:rPr>
              <a:t>ая</a:t>
            </a:r>
            <a:endParaRPr sz="1400" dirty="0">
              <a:latin typeface="Calibri Light"/>
              <a:cs typeface="Calibri Light"/>
            </a:endParaRPr>
          </a:p>
          <a:p>
            <a:pPr marL="12700" marR="5080">
              <a:lnSpc>
                <a:spcPts val="1650"/>
              </a:lnSpc>
              <a:spcBef>
                <a:spcPts val="125"/>
              </a:spcBef>
            </a:pPr>
            <a:r>
              <a:rPr sz="1400" b="0" spc="-30" dirty="0">
                <a:latin typeface="Calibri Light"/>
                <a:cs typeface="Calibri Light"/>
              </a:rPr>
              <a:t>О</a:t>
            </a:r>
            <a:r>
              <a:rPr sz="1400" b="0" spc="-5" dirty="0">
                <a:latin typeface="Calibri Light"/>
                <a:cs typeface="Calibri Light"/>
              </a:rPr>
              <a:t>б</a:t>
            </a:r>
            <a:r>
              <a:rPr sz="1400" b="0" spc="5" dirty="0">
                <a:latin typeface="Calibri Light"/>
                <a:cs typeface="Calibri Light"/>
              </a:rPr>
              <a:t>ъ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5" dirty="0">
                <a:latin typeface="Calibri Light"/>
                <a:cs typeface="Calibri Light"/>
              </a:rPr>
              <a:t>ная</a:t>
            </a:r>
            <a:r>
              <a:rPr sz="1400" b="0" spc="-75" dirty="0">
                <a:latin typeface="Calibri Light"/>
                <a:cs typeface="Calibri Light"/>
              </a:rPr>
              <a:t> </a:t>
            </a:r>
            <a:r>
              <a:rPr sz="1400" b="0" spc="5" dirty="0">
                <a:latin typeface="Calibri Light"/>
                <a:cs typeface="Calibri Light"/>
              </a:rPr>
              <a:t>и</a:t>
            </a:r>
            <a:r>
              <a:rPr sz="1400" b="0" spc="-25" dirty="0">
                <a:latin typeface="Calibri Light"/>
                <a:cs typeface="Calibri Light"/>
              </a:rPr>
              <a:t> </a:t>
            </a:r>
            <a:r>
              <a:rPr sz="1400" b="0" spc="10" dirty="0">
                <a:latin typeface="Calibri Light"/>
                <a:cs typeface="Calibri Light"/>
              </a:rPr>
              <a:t>о</a:t>
            </a:r>
            <a:r>
              <a:rPr sz="1400" b="0" spc="-5" dirty="0">
                <a:latin typeface="Calibri Light"/>
                <a:cs typeface="Calibri Light"/>
              </a:rPr>
              <a:t>б</a:t>
            </a:r>
            <a:r>
              <a:rPr sz="1400" b="0" spc="5" dirty="0">
                <a:latin typeface="Calibri Light"/>
                <a:cs typeface="Calibri Light"/>
              </a:rPr>
              <a:t>ъ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5" dirty="0">
                <a:latin typeface="Calibri Light"/>
                <a:cs typeface="Calibri Light"/>
              </a:rPr>
              <a:t>н</a:t>
            </a:r>
            <a:r>
              <a:rPr sz="1400" b="0" spc="25" dirty="0">
                <a:latin typeface="Calibri Light"/>
                <a:cs typeface="Calibri Light"/>
              </a:rPr>
              <a:t>о</a:t>
            </a:r>
            <a:r>
              <a:rPr sz="1400" b="0" spc="10" dirty="0">
                <a:latin typeface="Calibri Light"/>
                <a:cs typeface="Calibri Light"/>
              </a:rPr>
              <a:t>-ор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5" dirty="0">
                <a:latin typeface="Calibri Light"/>
                <a:cs typeface="Calibri Light"/>
              </a:rPr>
              <a:t>н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10" dirty="0">
                <a:latin typeface="Calibri Light"/>
                <a:cs typeface="Calibri Light"/>
              </a:rPr>
              <a:t>ро</a:t>
            </a:r>
            <a:r>
              <a:rPr sz="1400" b="0" spc="5" dirty="0">
                <a:latin typeface="Calibri Light"/>
                <a:cs typeface="Calibri Light"/>
              </a:rPr>
              <a:t>в</a:t>
            </a:r>
            <a:r>
              <a:rPr sz="1400" b="0" spc="10" dirty="0">
                <a:latin typeface="Calibri Light"/>
                <a:cs typeface="Calibri Light"/>
              </a:rPr>
              <a:t>а</a:t>
            </a:r>
            <a:r>
              <a:rPr sz="1400" b="0" spc="5" dirty="0">
                <a:latin typeface="Calibri Light"/>
                <a:cs typeface="Calibri Light"/>
              </a:rPr>
              <a:t>н</a:t>
            </a:r>
            <a:r>
              <a:rPr sz="1400" b="0" spc="-80" dirty="0">
                <a:latin typeface="Calibri Light"/>
                <a:cs typeface="Calibri Light"/>
              </a:rPr>
              <a:t>н</a:t>
            </a:r>
            <a:r>
              <a:rPr sz="1400" b="0" spc="5" dirty="0">
                <a:latin typeface="Calibri Light"/>
                <a:cs typeface="Calibri Light"/>
              </a:rPr>
              <a:t>ая</a:t>
            </a:r>
            <a:r>
              <a:rPr sz="1400" b="0" dirty="0">
                <a:latin typeface="Calibri Light"/>
                <a:cs typeface="Calibri Light"/>
              </a:rPr>
              <a:t> </a:t>
            </a:r>
            <a:r>
              <a:rPr sz="1400" b="0" spc="-30" dirty="0">
                <a:latin typeface="Calibri Light"/>
                <a:cs typeface="Calibri Light"/>
              </a:rPr>
              <a:t>О</a:t>
            </a:r>
            <a:r>
              <a:rPr sz="1400" b="0" spc="-5" dirty="0">
                <a:latin typeface="Calibri Light"/>
                <a:cs typeface="Calibri Light"/>
              </a:rPr>
              <a:t>б</a:t>
            </a:r>
            <a:r>
              <a:rPr sz="1400" b="0" spc="5" dirty="0">
                <a:latin typeface="Calibri Light"/>
                <a:cs typeface="Calibri Light"/>
              </a:rPr>
              <a:t>ъ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5" dirty="0">
                <a:latin typeface="Calibri Light"/>
                <a:cs typeface="Calibri Light"/>
              </a:rPr>
              <a:t>н</a:t>
            </a:r>
            <a:r>
              <a:rPr sz="1400" b="0" spc="10" dirty="0">
                <a:latin typeface="Calibri Light"/>
                <a:cs typeface="Calibri Light"/>
              </a:rPr>
              <a:t>о-р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35" dirty="0">
                <a:latin typeface="Calibri Light"/>
                <a:cs typeface="Calibri Light"/>
              </a:rPr>
              <a:t>л</a:t>
            </a:r>
            <a:r>
              <a:rPr sz="1400" b="0" spc="20" dirty="0">
                <a:latin typeface="Calibri Light"/>
                <a:cs typeface="Calibri Light"/>
              </a:rPr>
              <a:t>я</a:t>
            </a:r>
            <a:r>
              <a:rPr sz="1400" b="0" spc="-5" dirty="0">
                <a:latin typeface="Calibri Light"/>
                <a:cs typeface="Calibri Light"/>
              </a:rPr>
              <a:t>ци</a:t>
            </a:r>
            <a:r>
              <a:rPr sz="1400" b="0" spc="10" dirty="0">
                <a:latin typeface="Calibri Light"/>
                <a:cs typeface="Calibri Light"/>
              </a:rPr>
              <a:t>о</a:t>
            </a:r>
            <a:r>
              <a:rPr sz="1400" b="0" spc="5" dirty="0">
                <a:latin typeface="Calibri Light"/>
                <a:cs typeface="Calibri Light"/>
              </a:rPr>
              <a:t>н</a:t>
            </a:r>
            <a:r>
              <a:rPr sz="1400" b="0" spc="-80" dirty="0">
                <a:latin typeface="Calibri Light"/>
                <a:cs typeface="Calibri Light"/>
              </a:rPr>
              <a:t>н</a:t>
            </a:r>
            <a:r>
              <a:rPr sz="1400" b="0" spc="5" dirty="0">
                <a:latin typeface="Calibri Light"/>
                <a:cs typeface="Calibri Light"/>
              </a:rPr>
              <a:t>ая</a:t>
            </a:r>
            <a:endParaRPr sz="1400" dirty="0">
              <a:latin typeface="Calibri Light"/>
              <a:cs typeface="Calibri Light"/>
            </a:endParaRPr>
          </a:p>
          <a:p>
            <a:pPr marL="12700">
              <a:lnSpc>
                <a:spcPts val="1600"/>
              </a:lnSpc>
            </a:pPr>
            <a:r>
              <a:rPr sz="1400" b="0" spc="25" dirty="0">
                <a:latin typeface="Calibri Light"/>
                <a:cs typeface="Calibri Light"/>
              </a:rPr>
              <a:t>Р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35" dirty="0">
                <a:latin typeface="Calibri Light"/>
                <a:cs typeface="Calibri Light"/>
              </a:rPr>
              <a:t>л</a:t>
            </a:r>
            <a:r>
              <a:rPr sz="1400" b="0" spc="20" dirty="0">
                <a:latin typeface="Calibri Light"/>
                <a:cs typeface="Calibri Light"/>
              </a:rPr>
              <a:t>я</a:t>
            </a:r>
            <a:r>
              <a:rPr sz="1400" b="0" spc="-5" dirty="0">
                <a:latin typeface="Calibri Light"/>
                <a:cs typeface="Calibri Light"/>
              </a:rPr>
              <a:t>ци</a:t>
            </a:r>
            <a:r>
              <a:rPr sz="1400" b="0" spc="10" dirty="0">
                <a:latin typeface="Calibri Light"/>
                <a:cs typeface="Calibri Light"/>
              </a:rPr>
              <a:t>о</a:t>
            </a:r>
            <a:r>
              <a:rPr sz="1400" b="0" spc="5" dirty="0">
                <a:latin typeface="Calibri Light"/>
                <a:cs typeface="Calibri Light"/>
              </a:rPr>
              <a:t>н</a:t>
            </a:r>
            <a:r>
              <a:rPr sz="1400" b="0" spc="-5" dirty="0">
                <a:latin typeface="Calibri Light"/>
                <a:cs typeface="Calibri Light"/>
              </a:rPr>
              <a:t>н</a:t>
            </a:r>
            <a:r>
              <a:rPr sz="1400" b="0" spc="5" dirty="0">
                <a:latin typeface="Calibri Light"/>
                <a:cs typeface="Calibri Light"/>
              </a:rPr>
              <a:t>ая</a:t>
            </a:r>
            <a:endParaRPr sz="1400" dirty="0">
              <a:latin typeface="Calibri Light"/>
              <a:cs typeface="Calibri Light"/>
            </a:endParaRPr>
          </a:p>
          <a:p>
            <a:pPr marL="12700" marR="1805939">
              <a:lnSpc>
                <a:spcPts val="1650"/>
              </a:lnSpc>
              <a:spcBef>
                <a:spcPts val="125"/>
              </a:spcBef>
            </a:pPr>
            <a:r>
              <a:rPr sz="1400" b="0" spc="-10" dirty="0">
                <a:latin typeface="Calibri Light"/>
                <a:cs typeface="Calibri Light"/>
              </a:rPr>
              <a:t>С</a:t>
            </a:r>
            <a:r>
              <a:rPr sz="1400" b="0" spc="-25" dirty="0">
                <a:latin typeface="Calibri Light"/>
                <a:cs typeface="Calibri Light"/>
              </a:rPr>
              <a:t>ете</a:t>
            </a:r>
            <a:r>
              <a:rPr sz="1400" b="0" spc="5" dirty="0">
                <a:latin typeface="Calibri Light"/>
                <a:cs typeface="Calibri Light"/>
              </a:rPr>
              <a:t>вая Ф</a:t>
            </a:r>
            <a:r>
              <a:rPr sz="1400" b="0" spc="-25" dirty="0">
                <a:latin typeface="Calibri Light"/>
                <a:cs typeface="Calibri Light"/>
              </a:rPr>
              <a:t>у</a:t>
            </a:r>
            <a:r>
              <a:rPr sz="1400" b="0" spc="-5" dirty="0">
                <a:latin typeface="Calibri Light"/>
                <a:cs typeface="Calibri Light"/>
              </a:rPr>
              <a:t>н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-5" dirty="0">
                <a:latin typeface="Calibri Light"/>
                <a:cs typeface="Calibri Light"/>
              </a:rPr>
              <a:t>ци</a:t>
            </a:r>
            <a:r>
              <a:rPr sz="1400" b="0" spc="5" dirty="0">
                <a:latin typeface="Calibri Light"/>
                <a:cs typeface="Calibri Light"/>
              </a:rPr>
              <a:t>о</a:t>
            </a:r>
            <a:r>
              <a:rPr sz="1400" b="0" spc="-5" dirty="0">
                <a:latin typeface="Calibri Light"/>
                <a:cs typeface="Calibri Light"/>
              </a:rPr>
              <a:t>н</a:t>
            </a:r>
            <a:r>
              <a:rPr sz="1400" b="0" spc="5" dirty="0">
                <a:latin typeface="Calibri Light"/>
                <a:cs typeface="Calibri Light"/>
              </a:rPr>
              <a:t>а</a:t>
            </a:r>
            <a:r>
              <a:rPr sz="1400" b="0" spc="40" dirty="0">
                <a:latin typeface="Calibri Light"/>
                <a:cs typeface="Calibri Light"/>
              </a:rPr>
              <a:t>л</a:t>
            </a:r>
            <a:r>
              <a:rPr sz="1400" b="0" spc="25" dirty="0">
                <a:latin typeface="Calibri Light"/>
                <a:cs typeface="Calibri Light"/>
              </a:rPr>
              <a:t>ь</a:t>
            </a:r>
            <a:r>
              <a:rPr sz="1400" b="0" spc="-75" dirty="0">
                <a:latin typeface="Calibri Light"/>
                <a:cs typeface="Calibri Light"/>
              </a:rPr>
              <a:t>н</a:t>
            </a:r>
            <a:r>
              <a:rPr sz="1400" b="0" spc="5" dirty="0">
                <a:latin typeface="Calibri Light"/>
                <a:cs typeface="Calibri Light"/>
              </a:rPr>
              <a:t>ая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8065" y="3787950"/>
            <a:ext cx="36245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Calibri Light"/>
                <a:cs typeface="Calibri Light"/>
              </a:rPr>
              <a:t>К</a:t>
            </a:r>
            <a:r>
              <a:rPr sz="1400" b="0" spc="40" dirty="0">
                <a:latin typeface="Calibri Light"/>
                <a:cs typeface="Calibri Light"/>
              </a:rPr>
              <a:t>л</a:t>
            </a:r>
            <a:r>
              <a:rPr sz="1400" b="0" spc="5" dirty="0">
                <a:latin typeface="Calibri Light"/>
                <a:cs typeface="Calibri Light"/>
              </a:rPr>
              <a:t>ас</a:t>
            </a:r>
            <a:r>
              <a:rPr sz="1400" b="0" spc="-5" dirty="0">
                <a:latin typeface="Calibri Light"/>
                <a:cs typeface="Calibri Light"/>
              </a:rPr>
              <a:t>си</a:t>
            </a:r>
            <a:r>
              <a:rPr sz="1400" b="0" spc="-20" dirty="0">
                <a:latin typeface="Calibri Light"/>
                <a:cs typeface="Calibri Light"/>
              </a:rPr>
              <a:t>ф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5" dirty="0">
                <a:latin typeface="Calibri Light"/>
                <a:cs typeface="Calibri Light"/>
              </a:rPr>
              <a:t>ац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5" dirty="0">
                <a:latin typeface="Calibri Light"/>
                <a:cs typeface="Calibri Light"/>
              </a:rPr>
              <a:t>я</a:t>
            </a:r>
            <a:r>
              <a:rPr sz="1400" b="0" spc="-75" dirty="0">
                <a:latin typeface="Calibri Light"/>
                <a:cs typeface="Calibri Light"/>
              </a:rPr>
              <a:t> </a:t>
            </a:r>
            <a:r>
              <a:rPr sz="1400" b="0" spc="20" dirty="0">
                <a:latin typeface="Calibri Light"/>
                <a:cs typeface="Calibri Light"/>
              </a:rPr>
              <a:t>п</a:t>
            </a:r>
            <a:r>
              <a:rPr sz="1400" b="0" spc="5" dirty="0">
                <a:latin typeface="Calibri Light"/>
                <a:cs typeface="Calibri Light"/>
              </a:rPr>
              <a:t>о</a:t>
            </a:r>
            <a:r>
              <a:rPr sz="1400" b="0" spc="-85" dirty="0">
                <a:latin typeface="Calibri Light"/>
                <a:cs typeface="Calibri Light"/>
              </a:rPr>
              <a:t> </a:t>
            </a:r>
            <a:r>
              <a:rPr sz="1400" b="0" spc="5" dirty="0">
                <a:latin typeface="Calibri Light"/>
                <a:cs typeface="Calibri Light"/>
              </a:rPr>
              <a:t>ср</a:t>
            </a:r>
            <a:r>
              <a:rPr sz="1400" b="0" spc="-25" dirty="0">
                <a:latin typeface="Calibri Light"/>
                <a:cs typeface="Calibri Light"/>
              </a:rPr>
              <a:t>ед</a:t>
            </a:r>
            <a:r>
              <a:rPr sz="1400" b="0" spc="5" dirty="0">
                <a:latin typeface="Calibri Light"/>
                <a:cs typeface="Calibri Light"/>
              </a:rPr>
              <a:t>е</a:t>
            </a:r>
            <a:r>
              <a:rPr sz="1400" b="0" spc="-45" dirty="0">
                <a:latin typeface="Calibri Light"/>
                <a:cs typeface="Calibri Light"/>
              </a:rPr>
              <a:t> </a:t>
            </a:r>
            <a:r>
              <a:rPr sz="1400" b="0" spc="20" dirty="0">
                <a:latin typeface="Calibri Light"/>
                <a:cs typeface="Calibri Light"/>
              </a:rPr>
              <a:t>п</a:t>
            </a:r>
            <a:r>
              <a:rPr sz="1400" b="0" spc="10" dirty="0">
                <a:latin typeface="Calibri Light"/>
                <a:cs typeface="Calibri Light"/>
              </a:rPr>
              <a:t>о</a:t>
            </a:r>
            <a:r>
              <a:rPr sz="1400" b="0" spc="5" dirty="0">
                <a:latin typeface="Calibri Light"/>
                <a:cs typeface="Calibri Light"/>
              </a:rPr>
              <a:t>с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10" dirty="0">
                <a:latin typeface="Calibri Light"/>
                <a:cs typeface="Calibri Light"/>
              </a:rPr>
              <a:t>о</a:t>
            </a:r>
            <a:r>
              <a:rPr sz="1400" b="0" spc="20" dirty="0">
                <a:latin typeface="Calibri Light"/>
                <a:cs typeface="Calibri Light"/>
              </a:rPr>
              <a:t>я</a:t>
            </a:r>
            <a:r>
              <a:rPr sz="1400" b="0" spc="5" dirty="0">
                <a:latin typeface="Calibri Light"/>
                <a:cs typeface="Calibri Light"/>
              </a:rPr>
              <a:t>н</a:t>
            </a:r>
            <a:r>
              <a:rPr sz="1400" b="0" spc="-5" dirty="0">
                <a:latin typeface="Calibri Light"/>
                <a:cs typeface="Calibri Light"/>
              </a:rPr>
              <a:t>н</a:t>
            </a:r>
            <a:r>
              <a:rPr sz="1400" b="0" spc="10" dirty="0">
                <a:latin typeface="Calibri Light"/>
                <a:cs typeface="Calibri Light"/>
              </a:rPr>
              <a:t>о</a:t>
            </a:r>
            <a:r>
              <a:rPr sz="1400" b="0" spc="-35" dirty="0">
                <a:latin typeface="Calibri Light"/>
                <a:cs typeface="Calibri Light"/>
              </a:rPr>
              <a:t>г</a:t>
            </a:r>
            <a:r>
              <a:rPr sz="1400" b="0" spc="5" dirty="0">
                <a:latin typeface="Calibri Light"/>
                <a:cs typeface="Calibri Light"/>
              </a:rPr>
              <a:t>о</a:t>
            </a:r>
            <a:r>
              <a:rPr sz="1400" b="0" spc="-85" dirty="0">
                <a:latin typeface="Calibri Light"/>
                <a:cs typeface="Calibri Light"/>
              </a:rPr>
              <a:t> </a:t>
            </a:r>
            <a:r>
              <a:rPr sz="1400" b="0" spc="5" dirty="0">
                <a:latin typeface="Calibri Light"/>
                <a:cs typeface="Calibri Light"/>
              </a:rPr>
              <a:t>х</a:t>
            </a:r>
            <a:r>
              <a:rPr sz="1400" b="0" spc="10" dirty="0">
                <a:latin typeface="Calibri Light"/>
                <a:cs typeface="Calibri Light"/>
              </a:rPr>
              <a:t>р</a:t>
            </a:r>
            <a:r>
              <a:rPr sz="1400" b="0" spc="5" dirty="0">
                <a:latin typeface="Calibri Light"/>
                <a:cs typeface="Calibri Light"/>
              </a:rPr>
              <a:t>ан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5" dirty="0">
                <a:latin typeface="Calibri Light"/>
                <a:cs typeface="Calibri Light"/>
              </a:rPr>
              <a:t>н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5" dirty="0">
                <a:latin typeface="Calibri Light"/>
                <a:cs typeface="Calibri Light"/>
              </a:rPr>
              <a:t>я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066" y="4217337"/>
            <a:ext cx="20085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b="0" spc="5" dirty="0">
                <a:latin typeface="Calibri Light"/>
                <a:cs typeface="Calibri Light"/>
              </a:rPr>
              <a:t>В</a:t>
            </a:r>
            <a:r>
              <a:rPr sz="1400" b="0" spc="-35" dirty="0">
                <a:latin typeface="Calibri Light"/>
                <a:cs typeface="Calibri Light"/>
              </a:rPr>
              <a:t> </a:t>
            </a:r>
            <a:r>
              <a:rPr sz="1400" b="0" spc="10" dirty="0">
                <a:latin typeface="Calibri Light"/>
                <a:cs typeface="Calibri Light"/>
              </a:rPr>
              <a:t>о</a:t>
            </a:r>
            <a:r>
              <a:rPr sz="1400" b="0" spc="20" dirty="0">
                <a:latin typeface="Calibri Light"/>
                <a:cs typeface="Calibri Light"/>
              </a:rPr>
              <a:t>п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10" dirty="0">
                <a:latin typeface="Calibri Light"/>
                <a:cs typeface="Calibri Light"/>
              </a:rPr>
              <a:t>р</a:t>
            </a:r>
            <a:r>
              <a:rPr sz="1400" b="0" spc="5" dirty="0">
                <a:latin typeface="Calibri Light"/>
                <a:cs typeface="Calibri Light"/>
              </a:rPr>
              <a:t>а</a:t>
            </a:r>
            <a:r>
              <a:rPr sz="1400" b="0" spc="-20" dirty="0">
                <a:latin typeface="Calibri Light"/>
                <a:cs typeface="Calibri Light"/>
              </a:rPr>
              <a:t>т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5" dirty="0">
                <a:latin typeface="Calibri Light"/>
                <a:cs typeface="Calibri Light"/>
              </a:rPr>
              <a:t>вной</a:t>
            </a:r>
            <a:r>
              <a:rPr sz="1400" b="0" spc="-110" dirty="0">
                <a:latin typeface="Calibri Light"/>
                <a:cs typeface="Calibri Light"/>
              </a:rPr>
              <a:t> </a:t>
            </a:r>
            <a:r>
              <a:rPr sz="1400" b="0" spc="20" dirty="0">
                <a:latin typeface="Calibri Light"/>
                <a:cs typeface="Calibri Light"/>
              </a:rPr>
              <a:t>п</a:t>
            </a:r>
            <a:r>
              <a:rPr sz="1400" b="0" spc="5" dirty="0">
                <a:latin typeface="Calibri Light"/>
                <a:cs typeface="Calibri Light"/>
              </a:rPr>
              <a:t>а</a:t>
            </a:r>
            <a:r>
              <a:rPr sz="1400" b="0" spc="-30" dirty="0">
                <a:latin typeface="Calibri Light"/>
                <a:cs typeface="Calibri Light"/>
              </a:rPr>
              <a:t>м</a:t>
            </a:r>
            <a:r>
              <a:rPr sz="1400" b="0" spc="20" dirty="0">
                <a:latin typeface="Calibri Light"/>
                <a:cs typeface="Calibri Light"/>
              </a:rPr>
              <a:t>я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5" dirty="0">
                <a:latin typeface="Calibri Light"/>
                <a:cs typeface="Calibri Light"/>
              </a:rPr>
              <a:t>и</a:t>
            </a:r>
            <a:endParaRPr sz="1400" dirty="0">
              <a:latin typeface="Calibri Light"/>
              <a:cs typeface="Calibri Light"/>
            </a:endParaRPr>
          </a:p>
          <a:p>
            <a:pPr marL="298450" indent="-28575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0" spc="5" dirty="0">
                <a:latin typeface="Calibri Light"/>
                <a:cs typeface="Calibri Light"/>
              </a:rPr>
              <a:t>В</a:t>
            </a:r>
            <a:r>
              <a:rPr sz="1400" b="0" spc="-35" dirty="0">
                <a:latin typeface="Calibri Light"/>
                <a:cs typeface="Calibri Light"/>
              </a:rPr>
              <a:t> 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10" dirty="0">
                <a:latin typeface="Calibri Light"/>
                <a:cs typeface="Calibri Light"/>
              </a:rPr>
              <a:t>р</a:t>
            </a:r>
            <a:r>
              <a:rPr sz="1400" b="0" spc="-25" dirty="0">
                <a:latin typeface="Calibri Light"/>
                <a:cs typeface="Calibri Light"/>
              </a:rPr>
              <a:t>ет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25" dirty="0">
                <a:latin typeface="Calibri Light"/>
                <a:cs typeface="Calibri Light"/>
              </a:rPr>
              <a:t>ч</a:t>
            </a:r>
            <a:r>
              <a:rPr sz="1400" b="0" spc="-5" dirty="0">
                <a:latin typeface="Calibri Light"/>
                <a:cs typeface="Calibri Light"/>
              </a:rPr>
              <a:t>н</a:t>
            </a:r>
            <a:r>
              <a:rPr sz="1400" b="0" spc="5" dirty="0">
                <a:latin typeface="Calibri Light"/>
                <a:cs typeface="Calibri Light"/>
              </a:rPr>
              <a:t>ой</a:t>
            </a:r>
            <a:r>
              <a:rPr sz="1400" b="0" spc="-100" dirty="0">
                <a:latin typeface="Calibri Light"/>
                <a:cs typeface="Calibri Light"/>
              </a:rPr>
              <a:t> </a:t>
            </a:r>
            <a:r>
              <a:rPr sz="1400" b="0" spc="20" dirty="0">
                <a:latin typeface="Calibri Light"/>
                <a:cs typeface="Calibri Light"/>
              </a:rPr>
              <a:t>п</a:t>
            </a:r>
            <a:r>
              <a:rPr sz="1400" b="0" spc="5" dirty="0">
                <a:latin typeface="Calibri Light"/>
                <a:cs typeface="Calibri Light"/>
              </a:rPr>
              <a:t>а</a:t>
            </a:r>
            <a:r>
              <a:rPr sz="1400" b="0" spc="-30" dirty="0">
                <a:latin typeface="Calibri Light"/>
                <a:cs typeface="Calibri Light"/>
              </a:rPr>
              <a:t>м</a:t>
            </a:r>
            <a:r>
              <a:rPr sz="1400" b="0" spc="20" dirty="0">
                <a:latin typeface="Calibri Light"/>
                <a:cs typeface="Calibri Light"/>
              </a:rPr>
              <a:t>я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5" dirty="0">
                <a:latin typeface="Calibri Light"/>
                <a:cs typeface="Calibri Light"/>
              </a:rPr>
              <a:t>и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2729" y="3787950"/>
            <a:ext cx="25133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-5" dirty="0">
                <a:latin typeface="Calibri Light"/>
                <a:cs typeface="Calibri Light"/>
              </a:rPr>
              <a:t>К</a:t>
            </a:r>
            <a:r>
              <a:rPr sz="1400" b="0" spc="35" dirty="0">
                <a:latin typeface="Calibri Light"/>
                <a:cs typeface="Calibri Light"/>
              </a:rPr>
              <a:t>л</a:t>
            </a:r>
            <a:r>
              <a:rPr sz="1400" b="0" spc="5" dirty="0">
                <a:latin typeface="Calibri Light"/>
                <a:cs typeface="Calibri Light"/>
              </a:rPr>
              <a:t>ас</a:t>
            </a:r>
            <a:r>
              <a:rPr sz="1400" b="0" spc="-10" dirty="0">
                <a:latin typeface="Calibri Light"/>
                <a:cs typeface="Calibri Light"/>
              </a:rPr>
              <a:t>с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-25" dirty="0">
                <a:latin typeface="Calibri Light"/>
                <a:cs typeface="Calibri Light"/>
              </a:rPr>
              <a:t>ф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5" dirty="0">
                <a:latin typeface="Calibri Light"/>
                <a:cs typeface="Calibri Light"/>
              </a:rPr>
              <a:t>ац</a:t>
            </a:r>
            <a:r>
              <a:rPr sz="1400" b="0" spc="-10" dirty="0">
                <a:latin typeface="Calibri Light"/>
                <a:cs typeface="Calibri Light"/>
              </a:rPr>
              <a:t>и</a:t>
            </a:r>
            <a:r>
              <a:rPr sz="1400" b="0" spc="5" dirty="0">
                <a:latin typeface="Calibri Light"/>
                <a:cs typeface="Calibri Light"/>
              </a:rPr>
              <a:t>я</a:t>
            </a:r>
            <a:r>
              <a:rPr sz="1400" b="0" spc="-80" dirty="0">
                <a:latin typeface="Calibri Light"/>
                <a:cs typeface="Calibri Light"/>
              </a:rPr>
              <a:t> </a:t>
            </a:r>
            <a:r>
              <a:rPr sz="1400" b="0" spc="20" dirty="0">
                <a:latin typeface="Calibri Light"/>
                <a:cs typeface="Calibri Light"/>
              </a:rPr>
              <a:t>п</a:t>
            </a:r>
            <a:r>
              <a:rPr sz="1400" b="0" spc="5" dirty="0">
                <a:latin typeface="Calibri Light"/>
                <a:cs typeface="Calibri Light"/>
              </a:rPr>
              <a:t>о</a:t>
            </a:r>
            <a:r>
              <a:rPr sz="1400" b="0" spc="-90" dirty="0">
                <a:latin typeface="Calibri Light"/>
                <a:cs typeface="Calibri Light"/>
              </a:rPr>
              <a:t> </a:t>
            </a:r>
            <a:r>
              <a:rPr sz="1400" b="0" spc="-5" dirty="0">
                <a:latin typeface="Calibri Light"/>
                <a:cs typeface="Calibri Light"/>
              </a:rPr>
              <a:t>с</a:t>
            </a:r>
            <a:r>
              <a:rPr sz="1400" b="0" spc="5" dirty="0">
                <a:latin typeface="Calibri Light"/>
                <a:cs typeface="Calibri Light"/>
              </a:rPr>
              <a:t>о</a:t>
            </a:r>
            <a:r>
              <a:rPr sz="1400" b="0" spc="-25" dirty="0">
                <a:latin typeface="Calibri Light"/>
                <a:cs typeface="Calibri Light"/>
              </a:rPr>
              <a:t>де</a:t>
            </a:r>
            <a:r>
              <a:rPr sz="1400" b="0" spc="10" dirty="0">
                <a:latin typeface="Calibri Light"/>
                <a:cs typeface="Calibri Light"/>
              </a:rPr>
              <a:t>р</a:t>
            </a:r>
            <a:r>
              <a:rPr sz="1400" b="0" spc="30" dirty="0">
                <a:latin typeface="Calibri Light"/>
                <a:cs typeface="Calibri Light"/>
              </a:rPr>
              <a:t>ж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-35" dirty="0">
                <a:latin typeface="Calibri Light"/>
                <a:cs typeface="Calibri Light"/>
              </a:rPr>
              <a:t>м</a:t>
            </a:r>
            <a:r>
              <a:rPr sz="1400" b="0" spc="5" dirty="0">
                <a:latin typeface="Calibri Light"/>
                <a:cs typeface="Calibri Light"/>
              </a:rPr>
              <a:t>о</a:t>
            </a:r>
            <a:r>
              <a:rPr sz="1400" b="0" spc="-35" dirty="0">
                <a:latin typeface="Calibri Light"/>
                <a:cs typeface="Calibri Light"/>
              </a:rPr>
              <a:t>м</a:t>
            </a:r>
            <a:r>
              <a:rPr sz="1400" b="0" spc="5" dirty="0">
                <a:latin typeface="Calibri Light"/>
                <a:cs typeface="Calibri Light"/>
              </a:rPr>
              <a:t>у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2731" y="4206403"/>
            <a:ext cx="88900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  <a:spcBef>
                <a:spcPts val="45"/>
              </a:spcBef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5"/>
              </a:lnSpc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5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90785" y="4217337"/>
            <a:ext cx="1346835" cy="1088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1400" b="0" spc="-10" dirty="0">
                <a:latin typeface="Calibri Light"/>
                <a:cs typeface="Calibri Light"/>
              </a:rPr>
              <a:t>Г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5" dirty="0">
                <a:latin typeface="Calibri Light"/>
                <a:cs typeface="Calibri Light"/>
              </a:rPr>
              <a:t>о</a:t>
            </a:r>
            <a:r>
              <a:rPr sz="1400" b="0" spc="-40" dirty="0">
                <a:latin typeface="Calibri Light"/>
                <a:cs typeface="Calibri Light"/>
              </a:rPr>
              <a:t>г</a:t>
            </a:r>
            <a:r>
              <a:rPr sz="1400" b="0" spc="10" dirty="0">
                <a:latin typeface="Calibri Light"/>
                <a:cs typeface="Calibri Light"/>
              </a:rPr>
              <a:t>р</a:t>
            </a:r>
            <a:r>
              <a:rPr sz="1400" b="0" spc="5" dirty="0">
                <a:latin typeface="Calibri Light"/>
                <a:cs typeface="Calibri Light"/>
              </a:rPr>
              <a:t>а</a:t>
            </a:r>
            <a:r>
              <a:rPr sz="1400" b="0" spc="-20" dirty="0">
                <a:latin typeface="Calibri Light"/>
                <a:cs typeface="Calibri Light"/>
              </a:rPr>
              <a:t>ф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25" dirty="0">
                <a:latin typeface="Calibri Light"/>
                <a:cs typeface="Calibri Light"/>
              </a:rPr>
              <a:t>ч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-5" dirty="0">
                <a:latin typeface="Calibri Light"/>
                <a:cs typeface="Calibri Light"/>
              </a:rPr>
              <a:t>с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5" dirty="0">
                <a:latin typeface="Calibri Light"/>
                <a:cs typeface="Calibri Light"/>
              </a:rPr>
              <a:t>ая</a:t>
            </a:r>
            <a:r>
              <a:rPr sz="1400" b="0" dirty="0">
                <a:latin typeface="Calibri Light"/>
                <a:cs typeface="Calibri Light"/>
              </a:rPr>
              <a:t> </a:t>
            </a:r>
            <a:r>
              <a:rPr sz="1400" b="0" spc="-5" dirty="0">
                <a:latin typeface="Calibri Light"/>
                <a:cs typeface="Calibri Light"/>
              </a:rPr>
              <a:t>Ис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10" dirty="0">
                <a:latin typeface="Calibri Light"/>
                <a:cs typeface="Calibri Light"/>
              </a:rPr>
              <a:t>ор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25" dirty="0">
                <a:latin typeface="Calibri Light"/>
                <a:cs typeface="Calibri Light"/>
              </a:rPr>
              <a:t>ч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-5" dirty="0">
                <a:latin typeface="Calibri Light"/>
                <a:cs typeface="Calibri Light"/>
              </a:rPr>
              <a:t>с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5" dirty="0">
                <a:latin typeface="Calibri Light"/>
                <a:cs typeface="Calibri Light"/>
              </a:rPr>
              <a:t>ая</a:t>
            </a:r>
            <a:r>
              <a:rPr sz="1400" b="0" dirty="0">
                <a:latin typeface="Calibri Light"/>
                <a:cs typeface="Calibri Light"/>
              </a:rPr>
              <a:t> </a:t>
            </a:r>
            <a:r>
              <a:rPr sz="1400" b="0" spc="20" dirty="0">
                <a:latin typeface="Calibri Light"/>
                <a:cs typeface="Calibri Light"/>
              </a:rPr>
              <a:t>Н</a:t>
            </a:r>
            <a:r>
              <a:rPr sz="1400" b="0" spc="5" dirty="0">
                <a:latin typeface="Calibri Light"/>
                <a:cs typeface="Calibri Light"/>
              </a:rPr>
              <a:t>а</a:t>
            </a:r>
            <a:r>
              <a:rPr sz="1400" b="0" spc="-20" dirty="0">
                <a:latin typeface="Calibri Light"/>
                <a:cs typeface="Calibri Light"/>
              </a:rPr>
              <a:t>у</a:t>
            </a:r>
            <a:r>
              <a:rPr sz="1400" b="0" spc="25" dirty="0">
                <a:latin typeface="Calibri Light"/>
                <a:cs typeface="Calibri Light"/>
              </a:rPr>
              <a:t>ч</a:t>
            </a:r>
            <a:r>
              <a:rPr sz="1400" b="0" spc="5" dirty="0">
                <a:latin typeface="Calibri Light"/>
                <a:cs typeface="Calibri Light"/>
              </a:rPr>
              <a:t>ная М</a:t>
            </a:r>
            <a:r>
              <a:rPr sz="1400" b="0" spc="-30" dirty="0">
                <a:latin typeface="Calibri Light"/>
                <a:cs typeface="Calibri Light"/>
              </a:rPr>
              <a:t>у</a:t>
            </a:r>
            <a:r>
              <a:rPr sz="1400" b="0" spc="35" dirty="0">
                <a:latin typeface="Calibri Light"/>
                <a:cs typeface="Calibri Light"/>
              </a:rPr>
              <a:t>л</a:t>
            </a:r>
            <a:r>
              <a:rPr sz="1400" b="0" spc="25" dirty="0">
                <a:latin typeface="Calibri Light"/>
                <a:cs typeface="Calibri Light"/>
              </a:rPr>
              <a:t>ь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-30" dirty="0">
                <a:latin typeface="Calibri Light"/>
                <a:cs typeface="Calibri Light"/>
              </a:rPr>
              <a:t>м</a:t>
            </a:r>
            <a:r>
              <a:rPr sz="1400" b="0" spc="-25" dirty="0">
                <a:latin typeface="Calibri Light"/>
                <a:cs typeface="Calibri Light"/>
              </a:rPr>
              <a:t>ед</a:t>
            </a:r>
            <a:r>
              <a:rPr sz="1400" b="0" spc="-5" dirty="0">
                <a:latin typeface="Calibri Light"/>
                <a:cs typeface="Calibri Light"/>
              </a:rPr>
              <a:t>ий</a:t>
            </a:r>
            <a:r>
              <a:rPr sz="1400" b="0" spc="5" dirty="0">
                <a:latin typeface="Calibri Light"/>
                <a:cs typeface="Calibri Light"/>
              </a:rPr>
              <a:t>ная</a:t>
            </a:r>
            <a:r>
              <a:rPr sz="1400" b="0" dirty="0">
                <a:latin typeface="Calibri Light"/>
                <a:cs typeface="Calibri Light"/>
              </a:rPr>
              <a:t> </a:t>
            </a:r>
            <a:r>
              <a:rPr sz="1400" b="0" spc="-5" dirty="0">
                <a:latin typeface="Calibri Light"/>
                <a:cs typeface="Calibri Light"/>
              </a:rPr>
              <a:t>К</a:t>
            </a:r>
            <a:r>
              <a:rPr sz="1400" b="0" spc="35" dirty="0">
                <a:latin typeface="Calibri Light"/>
                <a:cs typeface="Calibri Light"/>
              </a:rPr>
              <a:t>л</a:t>
            </a:r>
            <a:r>
              <a:rPr sz="1400" b="0" spc="-5" dirty="0">
                <a:latin typeface="Calibri Light"/>
                <a:cs typeface="Calibri Light"/>
              </a:rPr>
              <a:t>и</a:t>
            </a:r>
            <a:r>
              <a:rPr sz="1400" b="0" spc="-25" dirty="0">
                <a:latin typeface="Calibri Light"/>
                <a:cs typeface="Calibri Light"/>
              </a:rPr>
              <a:t>е</a:t>
            </a:r>
            <a:r>
              <a:rPr sz="1400" b="0" spc="-5" dirty="0">
                <a:latin typeface="Calibri Light"/>
                <a:cs typeface="Calibri Light"/>
              </a:rPr>
              <a:t>н</a:t>
            </a:r>
            <a:r>
              <a:rPr sz="1400" b="0" spc="-25" dirty="0">
                <a:latin typeface="Calibri Light"/>
                <a:cs typeface="Calibri Light"/>
              </a:rPr>
              <a:t>т</a:t>
            </a:r>
            <a:r>
              <a:rPr sz="1400" b="0" spc="-5" dirty="0">
                <a:latin typeface="Calibri Light"/>
                <a:cs typeface="Calibri Light"/>
              </a:rPr>
              <a:t>с</a:t>
            </a:r>
            <a:r>
              <a:rPr sz="1400" b="0" spc="40" dirty="0">
                <a:latin typeface="Calibri Light"/>
                <a:cs typeface="Calibri Light"/>
              </a:rPr>
              <a:t>к</a:t>
            </a:r>
            <a:r>
              <a:rPr sz="1400" b="0" spc="5" dirty="0">
                <a:latin typeface="Calibri Light"/>
                <a:cs typeface="Calibri Light"/>
              </a:rPr>
              <a:t>ая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2082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ru-RU" altLang="uk-UA" dirty="0" smtClean="0">
                <a:solidFill>
                  <a:schemeClr val="bg1"/>
                </a:solidFill>
              </a:rPr>
              <a:t>Типы структур БД</a:t>
            </a:r>
          </a:p>
        </p:txBody>
      </p:sp>
      <p:sp>
        <p:nvSpPr>
          <p:cNvPr id="18" name="Rectangle 3"/>
          <p:cNvSpPr>
            <a:spLocks noGrp="1" noChangeArrowheads="1"/>
          </p:cNvSpPr>
          <p:nvPr/>
        </p:nvSpPr>
        <p:spPr bwMode="auto">
          <a:xfrm>
            <a:off x="1295401" y="1057275"/>
            <a:ext cx="2874964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ru-RU" altLang="uk-UA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uk-UA" sz="2800" dirty="0" smtClean="0"/>
              <a:t>Реляционная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uk-UA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ru-RU" altLang="uk-UA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ru-RU" altLang="uk-UA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uk-UA" sz="2800" dirty="0" smtClean="0"/>
              <a:t>Иерархическая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uk-UA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ru-RU" altLang="uk-UA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ru-RU" altLang="uk-UA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uk-UA" sz="2800" dirty="0" smtClean="0"/>
              <a:t>Сетевая</a:t>
            </a:r>
          </a:p>
        </p:txBody>
      </p:sp>
      <p:pic>
        <p:nvPicPr>
          <p:cNvPr id="1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9" y="1201738"/>
            <a:ext cx="5472113" cy="1079500"/>
          </a:xfrm>
          <a:prstGeom prst="rect">
            <a:avLst/>
          </a:prstGeom>
        </p:spPr>
      </p:pic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6762751" y="2425700"/>
            <a:ext cx="1584325" cy="50323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altLang="uk-UA"/>
              <a:t>Фирмы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465763" y="3360738"/>
            <a:ext cx="1360488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altLang="uk-UA"/>
              <a:t>А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6978650" y="3360738"/>
            <a:ext cx="1296987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 altLang="uk-UA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8418513" y="3360738"/>
            <a:ext cx="1296988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 altLang="uk-UA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386263" y="4152900"/>
            <a:ext cx="1152525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altLang="uk-UA"/>
              <a:t>391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5683251" y="4152900"/>
            <a:ext cx="1150937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 altLang="uk-UA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6978651" y="4152900"/>
            <a:ext cx="1079500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 altLang="uk-UA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8256587" y="4191002"/>
            <a:ext cx="1098551" cy="46672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 altLang="uk-UA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9426575" y="4225925"/>
            <a:ext cx="1116012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 altLang="uk-UA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7483475" y="2928940"/>
            <a:ext cx="0" cy="4333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 flipH="1">
            <a:off x="6330950" y="2928938"/>
            <a:ext cx="576263" cy="431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8275637" y="2928938"/>
            <a:ext cx="574675" cy="431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5322887" y="3792538"/>
            <a:ext cx="592139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6330950" y="3792538"/>
            <a:ext cx="144463" cy="431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483475" y="3792538"/>
            <a:ext cx="0" cy="360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8491538" y="3792538"/>
            <a:ext cx="292100" cy="441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9139238" y="3792540"/>
            <a:ext cx="647700" cy="4333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4602161" y="4873625"/>
            <a:ext cx="5113339" cy="1328738"/>
            <a:chOff x="2112" y="3072"/>
            <a:chExt cx="2928" cy="528"/>
          </a:xfrm>
        </p:grpSpPr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2544" y="3072"/>
              <a:ext cx="720" cy="1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uk-UA" altLang="uk-UA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3936" y="3072"/>
              <a:ext cx="720" cy="1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uk-UA" altLang="uk-UA"/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2112" y="3456"/>
              <a:ext cx="720" cy="1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uk-UA" altLang="uk-UA"/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3120" y="3456"/>
              <a:ext cx="720" cy="1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uk-UA" altLang="uk-UA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4320" y="3456"/>
              <a:ext cx="720" cy="1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uk-UA" altLang="uk-UA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024" y="3216"/>
              <a:ext cx="48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 flipV="1">
              <a:off x="2592" y="3216"/>
              <a:ext cx="16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 flipH="1" flipV="1">
              <a:off x="2928" y="3216"/>
              <a:ext cx="168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uk-UA"/>
            </a:p>
          </p:txBody>
        </p:sp>
      </p:grp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6978651" y="3360738"/>
            <a:ext cx="1360487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altLang="uk-UA"/>
              <a:t>Б</a:t>
            </a:r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8347077" y="3360738"/>
            <a:ext cx="1360487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altLang="uk-UA"/>
              <a:t>В</a:t>
            </a:r>
          </a:p>
        </p:txBody>
      </p:sp>
      <p:sp>
        <p:nvSpPr>
          <p:cNvPr id="40" name="Rectangle 53"/>
          <p:cNvSpPr>
            <a:spLocks noChangeArrowheads="1"/>
          </p:cNvSpPr>
          <p:nvPr/>
        </p:nvSpPr>
        <p:spPr bwMode="auto">
          <a:xfrm>
            <a:off x="5683251" y="4152900"/>
            <a:ext cx="1152525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altLang="uk-UA"/>
              <a:t>752</a:t>
            </a:r>
          </a:p>
        </p:txBody>
      </p:sp>
      <p:sp>
        <p:nvSpPr>
          <p:cNvPr id="41" name="Rectangle 54"/>
          <p:cNvSpPr>
            <a:spLocks noChangeArrowheads="1"/>
          </p:cNvSpPr>
          <p:nvPr/>
        </p:nvSpPr>
        <p:spPr bwMode="auto">
          <a:xfrm>
            <a:off x="6907212" y="4152900"/>
            <a:ext cx="1152525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altLang="uk-UA"/>
              <a:t>391</a:t>
            </a: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390063" y="4225925"/>
            <a:ext cx="1152525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altLang="uk-UA"/>
              <a:t>391</a:t>
            </a: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8202612" y="4225925"/>
            <a:ext cx="1152525" cy="431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altLang="uk-UA"/>
              <a:t>102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5322889" y="4800601"/>
            <a:ext cx="1298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ru-RU" altLang="uk-UA"/>
              <a:t>Машина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8562977" y="5810251"/>
            <a:ext cx="9207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ru-RU" altLang="uk-UA"/>
              <a:t>Завод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6402387" y="5737226"/>
            <a:ext cx="1135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ru-RU" altLang="uk-UA"/>
              <a:t>Хозяин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7770814" y="4800601"/>
            <a:ext cx="822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ru-RU" altLang="uk-UA"/>
              <a:t>Цвет</a:t>
            </a:r>
          </a:p>
        </p:txBody>
      </p:sp>
      <p:sp>
        <p:nvSpPr>
          <p:cNvPr id="48" name="Line 62"/>
          <p:cNvSpPr>
            <a:spLocks noChangeShapeType="1"/>
          </p:cNvSpPr>
          <p:nvPr/>
        </p:nvSpPr>
        <p:spPr bwMode="auto">
          <a:xfrm>
            <a:off x="7626351" y="6026150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49" name="Line 63"/>
          <p:cNvSpPr>
            <a:spLocks noChangeShapeType="1"/>
          </p:cNvSpPr>
          <p:nvPr/>
        </p:nvSpPr>
        <p:spPr bwMode="auto">
          <a:xfrm>
            <a:off x="6618288" y="501808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4675189" y="5737226"/>
            <a:ext cx="1041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ru-RU" altLang="uk-UA"/>
              <a:t>Номер</a:t>
            </a:r>
          </a:p>
        </p:txBody>
      </p:sp>
      <p:sp>
        <p:nvSpPr>
          <p:cNvPr id="51" name="Line 65"/>
          <p:cNvSpPr>
            <a:spLocks noChangeShapeType="1"/>
          </p:cNvSpPr>
          <p:nvPr/>
        </p:nvSpPr>
        <p:spPr bwMode="auto">
          <a:xfrm flipH="1">
            <a:off x="5394325" y="5233988"/>
            <a:ext cx="43180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56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92195"/>
            <a:ext cx="995680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БД</a:t>
            </a:r>
            <a:r>
              <a:rPr spc="55" dirty="0"/>
              <a:t> </a:t>
            </a:r>
            <a:r>
              <a:rPr dirty="0"/>
              <a:t>на</a:t>
            </a:r>
            <a:r>
              <a:rPr spc="20" dirty="0"/>
              <a:t>ш</a:t>
            </a:r>
            <a:r>
              <a:rPr spc="-15" dirty="0"/>
              <a:t>е</a:t>
            </a:r>
            <a:r>
              <a:rPr dirty="0"/>
              <a:t>го</a:t>
            </a:r>
            <a:r>
              <a:rPr spc="20" dirty="0"/>
              <a:t> </a:t>
            </a:r>
            <a:r>
              <a:rPr spc="-30" dirty="0"/>
              <a:t>В</a:t>
            </a:r>
            <a:r>
              <a:rPr dirty="0"/>
              <a:t>П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263" y="2255825"/>
            <a:ext cx="4423411" cy="2551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-15" dirty="0">
                <a:latin typeface="Calibri Light"/>
                <a:cs typeface="Calibri Light"/>
              </a:rPr>
              <a:t>Ч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о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-30" dirty="0">
                <a:latin typeface="Calibri Light"/>
                <a:cs typeface="Calibri Light"/>
              </a:rPr>
              <a:t>а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т</a:t>
            </a:r>
            <a:r>
              <a:rPr sz="1800" b="0" spc="2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и</a:t>
            </a:r>
            <a:r>
              <a:rPr sz="1800" b="0" spc="5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ч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м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dirty="0">
                <a:latin typeface="Calibri Light"/>
                <a:cs typeface="Calibri Light"/>
              </a:rPr>
              <a:t>ж</a:t>
            </a:r>
            <a:r>
              <a:rPr sz="1800" b="0" spc="25" dirty="0">
                <a:latin typeface="Calibri Light"/>
                <a:cs typeface="Calibri Light"/>
              </a:rPr>
              <a:t>н</a:t>
            </a:r>
            <a:r>
              <a:rPr sz="1800" b="0" dirty="0">
                <a:latin typeface="Calibri Light"/>
                <a:cs typeface="Calibri Light"/>
              </a:rPr>
              <a:t>а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В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-15" dirty="0">
                <a:latin typeface="Calibri Light"/>
                <a:cs typeface="Calibri Light"/>
              </a:rPr>
              <a:t>г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-10" dirty="0">
                <a:latin typeface="Calibri Light"/>
                <a:cs typeface="Calibri Light"/>
              </a:rPr>
              <a:t>я</a:t>
            </a:r>
            <a:r>
              <a:rPr sz="1800" b="0" dirty="0">
                <a:latin typeface="Calibri Light"/>
                <a:cs typeface="Calibri Light"/>
              </a:rPr>
              <a:t>д</a:t>
            </a:r>
            <a:r>
              <a:rPr sz="1800" b="0" spc="3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dirty="0">
                <a:latin typeface="Calibri Light"/>
                <a:cs typeface="Calibri Light"/>
              </a:rPr>
              <a:t>а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dirty="0">
                <a:latin typeface="Calibri Light"/>
                <a:cs typeface="Calibri Light"/>
              </a:rPr>
              <a:t>у</a:t>
            </a:r>
            <a:r>
              <a:rPr sz="1800" b="0" spc="70" dirty="0">
                <a:latin typeface="Calibri Light"/>
                <a:cs typeface="Calibri Light"/>
              </a:rPr>
              <a:t> </a:t>
            </a:r>
            <a:r>
              <a:rPr sz="1800" b="0" spc="20" dirty="0">
                <a:latin typeface="Calibri Light"/>
                <a:cs typeface="Calibri Light"/>
              </a:rPr>
              <a:t>Б</a:t>
            </a:r>
            <a:r>
              <a:rPr sz="1800" b="0" dirty="0">
                <a:latin typeface="Calibri Light"/>
                <a:cs typeface="Calibri Light"/>
              </a:rPr>
              <a:t>Д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-20" dirty="0">
                <a:latin typeface="Calibri Light"/>
                <a:cs typeface="Calibri Light"/>
              </a:rPr>
              <a:t>З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и</a:t>
            </a:r>
            <a:r>
              <a:rPr sz="1800" b="0" spc="55" dirty="0">
                <a:latin typeface="Calibri Light"/>
                <a:cs typeface="Calibri Light"/>
              </a:rPr>
              <a:t> </a:t>
            </a:r>
            <a:r>
              <a:rPr sz="1800" b="0" spc="20" dirty="0">
                <a:latin typeface="Calibri Light"/>
                <a:cs typeface="Calibri Light"/>
              </a:rPr>
              <a:t>Б</a:t>
            </a:r>
            <a:r>
              <a:rPr sz="1800" b="0" dirty="0">
                <a:latin typeface="Calibri Light"/>
                <a:cs typeface="Calibri Light"/>
              </a:rPr>
              <a:t>Д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-20" dirty="0">
                <a:latin typeface="Calibri Light"/>
                <a:cs typeface="Calibri Light"/>
              </a:rPr>
              <a:t>Р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ва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dirty="0">
                <a:latin typeface="Calibri Light"/>
                <a:cs typeface="Calibri Light"/>
              </a:rPr>
              <a:t>ж</a:t>
            </a:r>
            <a:r>
              <a:rPr sz="1800" b="0" spc="20" dirty="0">
                <a:latin typeface="Calibri Light"/>
                <a:cs typeface="Calibri Light"/>
              </a:rPr>
              <a:t>и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5" dirty="0">
                <a:latin typeface="Calibri Light"/>
                <a:cs typeface="Calibri Light"/>
              </a:rPr>
              <a:t>г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-7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й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а</a:t>
            </a:r>
            <a:r>
              <a:rPr sz="1800" b="0" spc="9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з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spc="20" dirty="0">
                <a:latin typeface="Calibri Light"/>
                <a:cs typeface="Calibri Light"/>
              </a:rPr>
              <a:t>Б</a:t>
            </a:r>
            <a:r>
              <a:rPr sz="1800" b="0" dirty="0">
                <a:latin typeface="Calibri Light"/>
                <a:cs typeface="Calibri Light"/>
              </a:rPr>
              <a:t>Д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-25" dirty="0">
                <a:latin typeface="Calibri Light"/>
                <a:cs typeface="Calibri Light"/>
              </a:rPr>
              <a:t>И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105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ля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43200"/>
            <a:ext cx="519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92195"/>
            <a:ext cx="995680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П</a:t>
            </a:r>
            <a:r>
              <a:rPr spc="25" dirty="0"/>
              <a:t>р</a:t>
            </a:r>
            <a:r>
              <a:rPr spc="20" dirty="0"/>
              <a:t>о</a:t>
            </a:r>
            <a:r>
              <a:rPr dirty="0"/>
              <a:t>г</a:t>
            </a:r>
            <a:r>
              <a:rPr spc="20" dirty="0"/>
              <a:t>р</a:t>
            </a:r>
            <a:r>
              <a:rPr dirty="0"/>
              <a:t>а</a:t>
            </a:r>
            <a:r>
              <a:rPr spc="15" dirty="0"/>
              <a:t>м</a:t>
            </a:r>
            <a:r>
              <a:rPr spc="10" dirty="0"/>
              <a:t>м</a:t>
            </a:r>
            <a:r>
              <a:rPr dirty="0"/>
              <a:t>и</a:t>
            </a:r>
            <a:r>
              <a:rPr spc="20" dirty="0"/>
              <a:t>ро</a:t>
            </a:r>
            <a:r>
              <a:rPr dirty="0"/>
              <a:t>вание</a:t>
            </a:r>
            <a:r>
              <a:rPr spc="-15" dirty="0"/>
              <a:t> </a:t>
            </a:r>
            <a:r>
              <a:rPr dirty="0"/>
              <a:t>БД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263" y="2020875"/>
            <a:ext cx="2218691" cy="45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S</a:t>
            </a:r>
            <a:r>
              <a:rPr sz="1800" b="0" dirty="0">
                <a:latin typeface="Calibri Light"/>
                <a:cs typeface="Calibri Light"/>
              </a:rPr>
              <a:t>QL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C</a:t>
            </a:r>
            <a:r>
              <a:rPr sz="1800" b="0" spc="30" dirty="0">
                <a:latin typeface="Calibri Light"/>
                <a:cs typeface="Calibri Light"/>
              </a:rPr>
              <a:t>oo</a:t>
            </a:r>
            <a:r>
              <a:rPr sz="1800" b="0" spc="25" dirty="0">
                <a:latin typeface="Calibri Light"/>
                <a:cs typeface="Calibri Light"/>
              </a:rPr>
              <a:t>k</a:t>
            </a:r>
            <a:r>
              <a:rPr sz="1800" b="0" spc="-25" dirty="0">
                <a:latin typeface="Calibri Light"/>
                <a:cs typeface="Calibri Light"/>
              </a:rPr>
              <a:t>i</a:t>
            </a:r>
            <a:r>
              <a:rPr sz="1800" b="0" dirty="0">
                <a:latin typeface="Calibri Light"/>
                <a:cs typeface="Calibri Light"/>
              </a:rPr>
              <a:t>e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С</a:t>
            </a:r>
            <a:r>
              <a:rPr sz="1800" b="0" spc="-35" dirty="0">
                <a:latin typeface="Calibri Light"/>
                <a:cs typeface="Calibri Light"/>
              </a:rPr>
              <a:t>У</a:t>
            </a:r>
            <a:r>
              <a:rPr sz="1800" b="0" spc="20" dirty="0">
                <a:latin typeface="Calibri Light"/>
                <a:cs typeface="Calibri Light"/>
              </a:rPr>
              <a:t>Б</a:t>
            </a:r>
            <a:r>
              <a:rPr sz="1800" b="0" dirty="0">
                <a:latin typeface="Calibri Light"/>
                <a:cs typeface="Calibri Light"/>
              </a:rPr>
              <a:t>Д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15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dirty="0">
                <a:latin typeface="Calibri Light"/>
                <a:cs typeface="Calibri Light"/>
              </a:rPr>
              <a:t>ы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C</a:t>
            </a:r>
            <a:r>
              <a:rPr sz="1800" b="0" spc="-25" dirty="0">
                <a:latin typeface="Calibri Light"/>
                <a:cs typeface="Calibri Light"/>
              </a:rPr>
              <a:t>r</a:t>
            </a:r>
            <a:r>
              <a:rPr sz="1800" b="0" spc="5" dirty="0">
                <a:latin typeface="Calibri Light"/>
                <a:cs typeface="Calibri Light"/>
              </a:rPr>
              <a:t>e</a:t>
            </a:r>
            <a:r>
              <a:rPr sz="1800" b="0" spc="-25" dirty="0">
                <a:latin typeface="Calibri Light"/>
                <a:cs typeface="Calibri Light"/>
              </a:rPr>
              <a:t>a</a:t>
            </a:r>
            <a:r>
              <a:rPr sz="1800" b="0" spc="5" dirty="0">
                <a:latin typeface="Calibri Light"/>
                <a:cs typeface="Calibri Light"/>
              </a:rPr>
              <a:t>t</a:t>
            </a:r>
            <a:r>
              <a:rPr sz="1800" b="0" dirty="0">
                <a:latin typeface="Calibri Light"/>
                <a:cs typeface="Calibri Light"/>
              </a:rPr>
              <a:t>e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25" dirty="0">
                <a:latin typeface="Calibri Light"/>
                <a:cs typeface="Calibri Light"/>
              </a:rPr>
              <a:t>D</a:t>
            </a:r>
            <a:r>
              <a:rPr sz="1800" b="0" spc="-25" dirty="0">
                <a:latin typeface="Calibri Light"/>
                <a:cs typeface="Calibri Light"/>
              </a:rPr>
              <a:t>r</a:t>
            </a:r>
            <a:r>
              <a:rPr sz="1800" b="0" spc="30" dirty="0">
                <a:latin typeface="Calibri Light"/>
                <a:cs typeface="Calibri Light"/>
              </a:rPr>
              <a:t>o</a:t>
            </a:r>
            <a:r>
              <a:rPr sz="1800" b="0" dirty="0">
                <a:latin typeface="Calibri Light"/>
                <a:cs typeface="Calibri Light"/>
              </a:rPr>
              <a:t>p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Se</a:t>
            </a:r>
            <a:r>
              <a:rPr sz="1800" b="0" spc="-25" dirty="0">
                <a:latin typeface="Calibri Light"/>
                <a:cs typeface="Calibri Light"/>
              </a:rPr>
              <a:t>l</a:t>
            </a:r>
            <a:r>
              <a:rPr sz="1800" b="0" spc="5" dirty="0">
                <a:latin typeface="Calibri Light"/>
                <a:cs typeface="Calibri Light"/>
              </a:rPr>
              <a:t>e</a:t>
            </a:r>
            <a:r>
              <a:rPr sz="1800" b="0" spc="-20" dirty="0">
                <a:latin typeface="Calibri Light"/>
                <a:cs typeface="Calibri Light"/>
              </a:rPr>
              <a:t>c</a:t>
            </a:r>
            <a:r>
              <a:rPr sz="1800" b="0" dirty="0">
                <a:latin typeface="Calibri Light"/>
                <a:cs typeface="Calibri Light"/>
              </a:rPr>
              <a:t>t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15" dirty="0">
                <a:latin typeface="Calibri Light"/>
                <a:cs typeface="Calibri Light"/>
              </a:rPr>
              <a:t>O</a:t>
            </a:r>
            <a:r>
              <a:rPr sz="1800" b="0" spc="-25" dirty="0">
                <a:latin typeface="Calibri Light"/>
                <a:cs typeface="Calibri Light"/>
              </a:rPr>
              <a:t>r</a:t>
            </a:r>
            <a:r>
              <a:rPr sz="1800" b="0" spc="-40" dirty="0">
                <a:latin typeface="Calibri Light"/>
                <a:cs typeface="Calibri Light"/>
              </a:rPr>
              <a:t>d</a:t>
            </a:r>
            <a:r>
              <a:rPr sz="1800" b="0" spc="5" dirty="0">
                <a:latin typeface="Calibri Light"/>
                <a:cs typeface="Calibri Light"/>
              </a:rPr>
              <a:t>e</a:t>
            </a:r>
            <a:r>
              <a:rPr sz="1800" b="0" dirty="0">
                <a:latin typeface="Calibri Light"/>
                <a:cs typeface="Calibri Light"/>
              </a:rPr>
              <a:t>r</a:t>
            </a:r>
            <a:r>
              <a:rPr sz="1800" b="0" spc="20" dirty="0">
                <a:latin typeface="Calibri Light"/>
                <a:cs typeface="Calibri Light"/>
              </a:rPr>
              <a:t> </a:t>
            </a:r>
            <a:r>
              <a:rPr sz="1800" b="0" spc="-40" dirty="0">
                <a:latin typeface="Calibri Light"/>
                <a:cs typeface="Calibri Light"/>
              </a:rPr>
              <a:t>b</a:t>
            </a:r>
            <a:r>
              <a:rPr sz="1800" b="0" dirty="0">
                <a:latin typeface="Calibri Light"/>
                <a:cs typeface="Calibri Light"/>
              </a:rPr>
              <a:t>y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9829" y="23622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Ку́ки</a:t>
            </a:r>
            <a:r>
              <a:rPr lang="ru-RU" dirty="0" smtClean="0"/>
              <a:t> (от англ. </a:t>
            </a:r>
            <a:r>
              <a:rPr lang="ru-RU" dirty="0" err="1" smtClean="0"/>
              <a:t>cookie</a:t>
            </a:r>
            <a:r>
              <a:rPr lang="ru-RU" dirty="0" smtClean="0"/>
              <a:t> — печенье) — небольшой фрагмент данных, отправленный веб-сервером и хранимый на компьютере пользователя. Веб-клиент (обычно веб-браузер) всякий раз при попытке открыть страницу соответствующего сайта пересылает этот фрагмент данных веб-серверу в составе </a:t>
            </a:r>
            <a:r>
              <a:rPr lang="ru-RU" dirty="0" smtClean="0"/>
              <a:t>HTTP-запроса</a:t>
            </a:r>
            <a:endParaRPr lang="ru-RU" dirty="0" smtClean="0"/>
          </a:p>
        </p:txBody>
      </p:sp>
      <p:pic>
        <p:nvPicPr>
          <p:cNvPr id="3074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&amp;kcy;&amp;ucy;&amp;kcy;&amp;icy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83361"/>
            <a:ext cx="2880253" cy="287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92195"/>
            <a:ext cx="995680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П</a:t>
            </a:r>
            <a:r>
              <a:rPr spc="25" dirty="0"/>
              <a:t>р</a:t>
            </a:r>
            <a:r>
              <a:rPr spc="20" dirty="0"/>
              <a:t>о</a:t>
            </a:r>
            <a:r>
              <a:rPr dirty="0"/>
              <a:t>г</a:t>
            </a:r>
            <a:r>
              <a:rPr spc="20" dirty="0"/>
              <a:t>р</a:t>
            </a:r>
            <a:r>
              <a:rPr dirty="0"/>
              <a:t>а</a:t>
            </a:r>
            <a:r>
              <a:rPr spc="15" dirty="0"/>
              <a:t>м</a:t>
            </a:r>
            <a:r>
              <a:rPr spc="10" dirty="0"/>
              <a:t>м</a:t>
            </a:r>
            <a:r>
              <a:rPr dirty="0"/>
              <a:t>и</a:t>
            </a:r>
            <a:r>
              <a:rPr spc="20" dirty="0"/>
              <a:t>ро</a:t>
            </a:r>
            <a:r>
              <a:rPr dirty="0"/>
              <a:t>вание</a:t>
            </a:r>
            <a:r>
              <a:rPr spc="-15" dirty="0"/>
              <a:t> </a:t>
            </a:r>
            <a:r>
              <a:rPr dirty="0"/>
              <a:t>БД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263" y="2020875"/>
            <a:ext cx="2218691" cy="45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S</a:t>
            </a:r>
            <a:r>
              <a:rPr sz="1800" b="0" dirty="0">
                <a:latin typeface="Calibri Light"/>
                <a:cs typeface="Calibri Light"/>
              </a:rPr>
              <a:t>QL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C</a:t>
            </a:r>
            <a:r>
              <a:rPr sz="1800" b="0" spc="30" dirty="0">
                <a:latin typeface="Calibri Light"/>
                <a:cs typeface="Calibri Light"/>
              </a:rPr>
              <a:t>oo</a:t>
            </a:r>
            <a:r>
              <a:rPr sz="1800" b="0" spc="25" dirty="0">
                <a:latin typeface="Calibri Light"/>
                <a:cs typeface="Calibri Light"/>
              </a:rPr>
              <a:t>k</a:t>
            </a:r>
            <a:r>
              <a:rPr sz="1800" b="0" spc="-25" dirty="0">
                <a:latin typeface="Calibri Light"/>
                <a:cs typeface="Calibri Light"/>
              </a:rPr>
              <a:t>i</a:t>
            </a:r>
            <a:r>
              <a:rPr sz="1800" b="0" dirty="0">
                <a:latin typeface="Calibri Light"/>
                <a:cs typeface="Calibri Light"/>
              </a:rPr>
              <a:t>e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С</a:t>
            </a:r>
            <a:r>
              <a:rPr sz="1800" b="0" spc="-35" dirty="0">
                <a:latin typeface="Calibri Light"/>
                <a:cs typeface="Calibri Light"/>
              </a:rPr>
              <a:t>У</a:t>
            </a:r>
            <a:r>
              <a:rPr sz="1800" b="0" spc="20" dirty="0">
                <a:latin typeface="Calibri Light"/>
                <a:cs typeface="Calibri Light"/>
              </a:rPr>
              <a:t>Б</a:t>
            </a:r>
            <a:r>
              <a:rPr sz="1800" b="0" dirty="0">
                <a:latin typeface="Calibri Light"/>
                <a:cs typeface="Calibri Light"/>
              </a:rPr>
              <a:t>Д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15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dirty="0">
                <a:latin typeface="Calibri Light"/>
                <a:cs typeface="Calibri Light"/>
              </a:rPr>
              <a:t>ы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C</a:t>
            </a:r>
            <a:r>
              <a:rPr sz="1800" b="0" spc="-25" dirty="0">
                <a:latin typeface="Calibri Light"/>
                <a:cs typeface="Calibri Light"/>
              </a:rPr>
              <a:t>r</a:t>
            </a:r>
            <a:r>
              <a:rPr sz="1800" b="0" spc="5" dirty="0">
                <a:latin typeface="Calibri Light"/>
                <a:cs typeface="Calibri Light"/>
              </a:rPr>
              <a:t>e</a:t>
            </a:r>
            <a:r>
              <a:rPr sz="1800" b="0" spc="-25" dirty="0">
                <a:latin typeface="Calibri Light"/>
                <a:cs typeface="Calibri Light"/>
              </a:rPr>
              <a:t>a</a:t>
            </a:r>
            <a:r>
              <a:rPr sz="1800" b="0" spc="5" dirty="0">
                <a:latin typeface="Calibri Light"/>
                <a:cs typeface="Calibri Light"/>
              </a:rPr>
              <a:t>t</a:t>
            </a:r>
            <a:r>
              <a:rPr sz="1800" b="0" dirty="0">
                <a:latin typeface="Calibri Light"/>
                <a:cs typeface="Calibri Light"/>
              </a:rPr>
              <a:t>e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25" dirty="0">
                <a:latin typeface="Calibri Light"/>
                <a:cs typeface="Calibri Light"/>
              </a:rPr>
              <a:t>D</a:t>
            </a:r>
            <a:r>
              <a:rPr sz="1800" b="0" spc="-25" dirty="0">
                <a:latin typeface="Calibri Light"/>
                <a:cs typeface="Calibri Light"/>
              </a:rPr>
              <a:t>r</a:t>
            </a:r>
            <a:r>
              <a:rPr sz="1800" b="0" spc="30" dirty="0">
                <a:latin typeface="Calibri Light"/>
                <a:cs typeface="Calibri Light"/>
              </a:rPr>
              <a:t>o</a:t>
            </a:r>
            <a:r>
              <a:rPr sz="1800" b="0" dirty="0">
                <a:latin typeface="Calibri Light"/>
                <a:cs typeface="Calibri Light"/>
              </a:rPr>
              <a:t>p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Se</a:t>
            </a:r>
            <a:r>
              <a:rPr sz="1800" b="0" spc="-25" dirty="0">
                <a:latin typeface="Calibri Light"/>
                <a:cs typeface="Calibri Light"/>
              </a:rPr>
              <a:t>l</a:t>
            </a:r>
            <a:r>
              <a:rPr sz="1800" b="0" spc="5" dirty="0">
                <a:latin typeface="Calibri Light"/>
                <a:cs typeface="Calibri Light"/>
              </a:rPr>
              <a:t>e</a:t>
            </a:r>
            <a:r>
              <a:rPr sz="1800" b="0" spc="-20" dirty="0">
                <a:latin typeface="Calibri Light"/>
                <a:cs typeface="Calibri Light"/>
              </a:rPr>
              <a:t>c</a:t>
            </a:r>
            <a:r>
              <a:rPr sz="1800" b="0" dirty="0">
                <a:latin typeface="Calibri Light"/>
                <a:cs typeface="Calibri Light"/>
              </a:rPr>
              <a:t>t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15" dirty="0">
                <a:latin typeface="Calibri Light"/>
                <a:cs typeface="Calibri Light"/>
              </a:rPr>
              <a:t>O</a:t>
            </a:r>
            <a:r>
              <a:rPr sz="1800" b="0" spc="-25" dirty="0">
                <a:latin typeface="Calibri Light"/>
                <a:cs typeface="Calibri Light"/>
              </a:rPr>
              <a:t>r</a:t>
            </a:r>
            <a:r>
              <a:rPr sz="1800" b="0" spc="-40" dirty="0">
                <a:latin typeface="Calibri Light"/>
                <a:cs typeface="Calibri Light"/>
              </a:rPr>
              <a:t>d</a:t>
            </a:r>
            <a:r>
              <a:rPr sz="1800" b="0" spc="5" dirty="0">
                <a:latin typeface="Calibri Light"/>
                <a:cs typeface="Calibri Light"/>
              </a:rPr>
              <a:t>e</a:t>
            </a:r>
            <a:r>
              <a:rPr sz="1800" b="0" dirty="0">
                <a:latin typeface="Calibri Light"/>
                <a:cs typeface="Calibri Light"/>
              </a:rPr>
              <a:t>r</a:t>
            </a:r>
            <a:r>
              <a:rPr sz="1800" b="0" spc="20" dirty="0">
                <a:latin typeface="Calibri Light"/>
                <a:cs typeface="Calibri Light"/>
              </a:rPr>
              <a:t> </a:t>
            </a:r>
            <a:r>
              <a:rPr sz="1800" b="0" spc="-40" dirty="0">
                <a:latin typeface="Calibri Light"/>
                <a:cs typeface="Calibri Light"/>
              </a:rPr>
              <a:t>b</a:t>
            </a:r>
            <a:r>
              <a:rPr sz="1800" b="0" dirty="0">
                <a:latin typeface="Calibri Light"/>
                <a:cs typeface="Calibri Light"/>
              </a:rPr>
              <a:t>y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76800" y="247228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SQL (ˈ</a:t>
            </a:r>
            <a:r>
              <a:rPr lang="ru-RU" sz="1600" dirty="0" err="1" smtClean="0"/>
              <a:t>ɛsˈkjuˈɛl</a:t>
            </a:r>
            <a:r>
              <a:rPr lang="ru-RU" sz="1600" dirty="0" smtClean="0"/>
              <a:t>; англ. </a:t>
            </a:r>
            <a:r>
              <a:rPr lang="ru-RU" sz="1600" dirty="0" err="1" smtClean="0"/>
              <a:t>structured</a:t>
            </a:r>
            <a:r>
              <a:rPr lang="ru-RU" sz="1600" dirty="0" smtClean="0"/>
              <a:t> </a:t>
            </a:r>
            <a:r>
              <a:rPr lang="ru-RU" sz="1600" dirty="0" err="1" smtClean="0"/>
              <a:t>query</a:t>
            </a:r>
            <a:r>
              <a:rPr lang="ru-RU" sz="1600" dirty="0" smtClean="0"/>
              <a:t> </a:t>
            </a:r>
            <a:r>
              <a:rPr lang="ru-RU" sz="1600" dirty="0" err="1" smtClean="0"/>
              <a:t>language</a:t>
            </a:r>
            <a:r>
              <a:rPr lang="ru-RU" sz="1600" dirty="0" smtClean="0"/>
              <a:t> — «язык структурированных запросов») — формальный непроцедурный язык программирования, применяемый для создания, модификации и управления данными в произвольной реляционной базе данных, управляемой соответствующей системой управления базами данных (СУБД). SQL основывается на исчислении кортежей.</a:t>
            </a:r>
            <a:endParaRPr lang="uk-UA" sz="1600" dirty="0"/>
          </a:p>
        </p:txBody>
      </p:sp>
      <p:pic>
        <p:nvPicPr>
          <p:cNvPr id="2050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sql &amp;icy;&amp;ncy;&amp;hardcy;&amp;iecy;&amp;kcy;&amp;tscy;&amp;icy;&amp;icy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1" y="4419600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92195"/>
            <a:ext cx="995680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П</a:t>
            </a:r>
            <a:r>
              <a:rPr spc="25" dirty="0"/>
              <a:t>р</a:t>
            </a:r>
            <a:r>
              <a:rPr spc="20" dirty="0"/>
              <a:t>о</a:t>
            </a:r>
            <a:r>
              <a:rPr dirty="0"/>
              <a:t>г</a:t>
            </a:r>
            <a:r>
              <a:rPr spc="20" dirty="0"/>
              <a:t>р</a:t>
            </a:r>
            <a:r>
              <a:rPr dirty="0"/>
              <a:t>а</a:t>
            </a:r>
            <a:r>
              <a:rPr spc="15" dirty="0"/>
              <a:t>м</a:t>
            </a:r>
            <a:r>
              <a:rPr spc="10" dirty="0"/>
              <a:t>м</a:t>
            </a:r>
            <a:r>
              <a:rPr dirty="0"/>
              <a:t>и</a:t>
            </a:r>
            <a:r>
              <a:rPr spc="20" dirty="0"/>
              <a:t>ро</a:t>
            </a:r>
            <a:r>
              <a:rPr dirty="0"/>
              <a:t>вание</a:t>
            </a:r>
            <a:r>
              <a:rPr spc="-15" dirty="0"/>
              <a:t> </a:t>
            </a:r>
            <a:r>
              <a:rPr dirty="0"/>
              <a:t>БД</a:t>
            </a:r>
          </a:p>
        </p:txBody>
      </p:sp>
      <p:pic>
        <p:nvPicPr>
          <p:cNvPr id="6146" name="Picture 2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mysq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1600200"/>
            <a:ext cx="695325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&amp;Rcy;&amp;iecy;&amp;zcy;&amp;ucy;&amp;lcy;&amp;softcy;&amp;tcy;&amp;acy;&amp;tcy; &amp;pcy;&amp;ocy;&amp;shcy;&amp;ucy;&amp;kcy;&amp;ucy; &amp;zcy;&amp;ocy;&amp;bcy;&amp;rcy;&amp;acy;&amp;zhcy;&amp;iecy;&amp;ncy;&amp;softcy; &amp;zcy;&amp;acy; &amp;zcy;&amp;acy;&amp;pcy;&amp;icy;&amp;tcy;&amp;ocy;&amp;mcy; &quot;mysql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9146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1469</TotalTime>
  <Words>639</Words>
  <Application>Microsoft Office PowerPoint</Application>
  <PresentationFormat>Произвольный</PresentationFormat>
  <Paragraphs>163</Paragraphs>
  <Slides>13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Волна</vt:lpstr>
      <vt:lpstr>Презентация PowerPoint</vt:lpstr>
      <vt:lpstr>Презентация PowerPoint</vt:lpstr>
      <vt:lpstr>Презентация PowerPoint</vt:lpstr>
      <vt:lpstr>Классификация</vt:lpstr>
      <vt:lpstr>Презентация PowerPoint</vt:lpstr>
      <vt:lpstr>БД нашего ВП</vt:lpstr>
      <vt:lpstr>Программирование БД</vt:lpstr>
      <vt:lpstr>Программирование БД</vt:lpstr>
      <vt:lpstr>Программирование БД</vt:lpstr>
      <vt:lpstr>Презентация PowerPoint</vt:lpstr>
      <vt:lpstr>Уязвимости БД</vt:lpstr>
      <vt:lpstr>Презентация PowerPoint</vt:lpstr>
      <vt:lpstr>ДЗ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IT World!</dc:title>
  <dc:creator>Hog Uncle</dc:creator>
  <cp:lastModifiedBy>NABU</cp:lastModifiedBy>
  <cp:revision>21</cp:revision>
  <dcterms:created xsi:type="dcterms:W3CDTF">2016-05-23T11:29:56Z</dcterms:created>
  <dcterms:modified xsi:type="dcterms:W3CDTF">2016-08-29T15:04:25Z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2015-01-21T00:00:00Z</vt:filetime>
  </property>
  <property fmtid="{D5CDD505-2E9C-101B-9397-08002B2CF9AE}" pid="3" name="LastSaved">
    <vt:filetime>2016-05-23T00:00:00Z</vt:filetime>
  </property>
</Properties>
</file>