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4"/>
  </p:notesMasterIdLst>
  <p:sldIdLst>
    <p:sldId id="256" r:id="rId2"/>
    <p:sldId id="273" r:id="rId3"/>
    <p:sldId id="257" r:id="rId4"/>
    <p:sldId id="274" r:id="rId5"/>
    <p:sldId id="260" r:id="rId6"/>
    <p:sldId id="261" r:id="rId7"/>
    <p:sldId id="262" r:id="rId8"/>
    <p:sldId id="263" r:id="rId9"/>
    <p:sldId id="264" r:id="rId10"/>
    <p:sldId id="265" r:id="rId11"/>
    <p:sldId id="276" r:id="rId12"/>
    <p:sldId id="266" r:id="rId13"/>
    <p:sldId id="277" r:id="rId14"/>
    <p:sldId id="267" r:id="rId15"/>
    <p:sldId id="268" r:id="rId16"/>
    <p:sldId id="269" r:id="rId17"/>
    <p:sldId id="270" r:id="rId18"/>
    <p:sldId id="278" r:id="rId19"/>
    <p:sldId id="271" r:id="rId20"/>
    <p:sldId id="275" r:id="rId21"/>
    <p:sldId id="279" r:id="rId22"/>
    <p:sldId id="272" r:id="rId23"/>
  </p:sldIdLst>
  <p:sldSz cx="12192000" cy="6858000"/>
  <p:notesSz cx="12192000" cy="6858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672"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D92B03D0-BC9E-4E51-A07B-B6DF95CBC5D1}" type="datetimeFigureOut">
              <a:rPr lang="uk-UA" smtClean="0"/>
              <a:t>29.08.2016</a:t>
            </a:fld>
            <a:endParaRPr lang="uk-UA"/>
          </a:p>
        </p:txBody>
      </p:sp>
      <p:sp>
        <p:nvSpPr>
          <p:cNvPr id="4" name="Образ слайда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39F77EA0-8A11-45F4-8571-6E6D004EC063}" type="slidenum">
              <a:rPr lang="uk-UA" smtClean="0"/>
              <a:t>‹#›</a:t>
            </a:fld>
            <a:endParaRPr lang="uk-UA"/>
          </a:p>
        </p:txBody>
      </p:sp>
    </p:spTree>
    <p:extLst>
      <p:ext uri="{BB962C8B-B14F-4D97-AF65-F5344CB8AC3E}">
        <p14:creationId xmlns:p14="http://schemas.microsoft.com/office/powerpoint/2010/main" val="370698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8/29/2016</a:t>
            </a:fld>
            <a:endParaRPr lang="en-US"/>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B6F15528-21DE-4FAA-801E-634DDDAF4B2B}" type="slidenum">
              <a:rPr lang="uk-UA" smtClean="0"/>
              <a:t>‹#›</a:t>
            </a:fld>
            <a:endParaRPr lang="uk-UA"/>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8/29/2016</a:t>
            </a:fld>
            <a:endParaRPr lang="en-US"/>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8/29/2016</a:t>
            </a:fld>
            <a:endParaRPr lang="en-US"/>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t>8/29/2016</a:t>
            </a:fld>
            <a:endParaRPr lang="en-US"/>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uk-UA"/>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hyperlink" Target="https://ru.wikipedia.org/wiki/Mac_OS" TargetMode="External"/><Relationship Id="rId4" Type="http://schemas.openxmlformats.org/officeDocument/2006/relationships/hyperlink" Target="https://ru.wikipedia.org/wiki/%D0%90%D0%BD%D0%B3%D0%BB%D0%B8%D0%B9%D1%81%D0%BA%D0%B8%D0%B9_%D1%8F%D0%B7%D1%8B%D0%B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pic>
        <p:nvPicPr>
          <p:cNvPr id="3076" name="Picture 4" descr="http://www.hobartcomputerservices.com/wp-content/uploads/2016/03/Operating_system_color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19" y="1295400"/>
            <a:ext cx="12090395"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7600" y="267295"/>
            <a:ext cx="4612640" cy="923330"/>
          </a:xfrm>
          <a:prstGeom prst="rect">
            <a:avLst/>
          </a:prstGeom>
        </p:spPr>
        <p:txBody>
          <a:bodyPr vert="horz" wrap="square" lIns="0" tIns="0" rIns="0" bIns="0" rtlCol="0">
            <a:spAutoFit/>
          </a:bodyPr>
          <a:lstStyle/>
          <a:p>
            <a:pPr marL="12700" algn="ctr">
              <a:lnSpc>
                <a:spcPct val="100000"/>
              </a:lnSpc>
            </a:pPr>
            <a:r>
              <a:rPr lang="ru-RU" sz="6000" b="1" dirty="0" smtClean="0"/>
              <a:t>O</a:t>
            </a:r>
            <a:r>
              <a:rPr lang="en-US" sz="6000" b="1" dirty="0" smtClean="0"/>
              <a:t>s</a:t>
            </a:r>
            <a:r>
              <a:rPr lang="uk-UA" sz="6000" b="1" dirty="0" smtClean="0"/>
              <a:t>і</a:t>
            </a:r>
          </a:p>
        </p:txBody>
      </p:sp>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pic>
        <p:nvPicPr>
          <p:cNvPr id="3074" name="Picture 2" descr="http://univer-nn.ru/ib/antivirus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3949085"/>
            <a:ext cx="3320596" cy="2773362"/>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245002" y="1137424"/>
            <a:ext cx="5437835" cy="369332"/>
          </a:xfrm>
          <a:prstGeom prst="rect">
            <a:avLst/>
          </a:prstGeom>
        </p:spPr>
        <p:txBody>
          <a:bodyPr wrap="none">
            <a:spAutoFit/>
          </a:bodyPr>
          <a:lstStyle/>
          <a:p>
            <a:pPr lvl="1" fontAlgn="base"/>
            <a:r>
              <a:rPr lang="ru-RU" dirty="0"/>
              <a:t>Антивирусы. Назначение. Установка и настройка</a:t>
            </a:r>
            <a:endParaRPr lang="uk-UA" dirty="0"/>
          </a:p>
        </p:txBody>
      </p:sp>
      <p:sp>
        <p:nvSpPr>
          <p:cNvPr id="7" name="Прямоугольник 6"/>
          <p:cNvSpPr/>
          <p:nvPr/>
        </p:nvSpPr>
        <p:spPr>
          <a:xfrm>
            <a:off x="-1" y="1828800"/>
            <a:ext cx="8763001" cy="4616648"/>
          </a:xfrm>
          <a:prstGeom prst="rect">
            <a:avLst/>
          </a:prstGeom>
        </p:spPr>
        <p:txBody>
          <a:bodyPr wrap="square">
            <a:spAutoFit/>
          </a:bodyPr>
          <a:lstStyle/>
          <a:p>
            <a:r>
              <a:rPr lang="ru-RU" sz="1400" b="1" dirty="0"/>
              <a:t>По используемым технологиям антивирусной </a:t>
            </a:r>
            <a:r>
              <a:rPr lang="ru-RU" sz="1400" b="1" dirty="0" smtClean="0"/>
              <a:t>защиты делятся на:</a:t>
            </a:r>
            <a:endParaRPr lang="ru-RU" sz="1400" b="1" dirty="0"/>
          </a:p>
          <a:p>
            <a:endParaRPr lang="ru-RU" sz="1400" dirty="0"/>
          </a:p>
          <a:p>
            <a:r>
              <a:rPr lang="ru-RU" sz="1400" dirty="0"/>
              <a:t>    Классические антивирусные продукты (продукты, применяющие только сигнатурный метод детектирования, продукты, применяющие только </a:t>
            </a:r>
            <a:r>
              <a:rPr lang="ru-RU" sz="1400" dirty="0" err="1"/>
              <a:t>проактивные</a:t>
            </a:r>
            <a:r>
              <a:rPr lang="ru-RU" sz="1400" dirty="0"/>
              <a:t> технологии антивирусной защиты);</a:t>
            </a:r>
          </a:p>
          <a:p>
            <a:r>
              <a:rPr lang="ru-RU" sz="1400" dirty="0"/>
              <a:t>    Комбинированные продукты (продукты, применяющие как сигнатурные методы защиты, так и </a:t>
            </a:r>
            <a:r>
              <a:rPr lang="ru-RU" sz="1400" dirty="0" err="1"/>
              <a:t>проактивные</a:t>
            </a:r>
            <a:r>
              <a:rPr lang="ru-RU" sz="1400" dirty="0"/>
              <a:t>)</a:t>
            </a:r>
          </a:p>
          <a:p>
            <a:endParaRPr lang="ru-RU" sz="1400" dirty="0"/>
          </a:p>
          <a:p>
            <a:r>
              <a:rPr lang="ru-RU" sz="1400" b="1" dirty="0"/>
              <a:t>По функционалу продуктов:</a:t>
            </a:r>
          </a:p>
          <a:p>
            <a:endParaRPr lang="ru-RU" sz="1400" dirty="0"/>
          </a:p>
          <a:p>
            <a:r>
              <a:rPr lang="ru-RU" sz="1400" dirty="0"/>
              <a:t>    Антивирусные продукты (продукты, обеспечивающие только антивирусную защиту)</a:t>
            </a:r>
          </a:p>
          <a:p>
            <a:r>
              <a:rPr lang="ru-RU" sz="1400" dirty="0"/>
              <a:t>    Комбинированные продукты (продукты, обеспечивающие не только защиту от вредоносных программ, но и фильтрацию спама, шифрование и резервное копирование данных и другие функции)</a:t>
            </a:r>
          </a:p>
          <a:p>
            <a:endParaRPr lang="ru-RU" sz="1400" dirty="0"/>
          </a:p>
          <a:p>
            <a:r>
              <a:rPr lang="ru-RU" sz="1400" b="1" dirty="0" smtClean="0"/>
              <a:t>Антивирусные </a:t>
            </a:r>
            <a:r>
              <a:rPr lang="ru-RU" sz="1400" b="1" dirty="0"/>
              <a:t>продукты для корпоративных пользователей можно также классифицировать по объектам защиты:</a:t>
            </a:r>
          </a:p>
          <a:p>
            <a:endParaRPr lang="ru-RU" sz="1400" dirty="0"/>
          </a:p>
          <a:p>
            <a:r>
              <a:rPr lang="ru-RU" sz="1400" dirty="0"/>
              <a:t>    Антивирусные продукты для защиты рабочих станций</a:t>
            </a:r>
          </a:p>
          <a:p>
            <a:r>
              <a:rPr lang="ru-RU" sz="1400" dirty="0"/>
              <a:t>    Антивирусные продукты для защиты файловых и терминальных серверов</a:t>
            </a:r>
          </a:p>
          <a:p>
            <a:r>
              <a:rPr lang="ru-RU" sz="1400" dirty="0"/>
              <a:t>    Антивирусные продукты для защиты почтовых и Интернет-шлюзов</a:t>
            </a:r>
          </a:p>
          <a:p>
            <a:r>
              <a:rPr lang="ru-RU" sz="1400" dirty="0"/>
              <a:t>    Антивирусные продукты для защиты серверов виртуализации</a:t>
            </a:r>
          </a:p>
          <a:p>
            <a:r>
              <a:rPr lang="ru-RU" sz="1400" dirty="0"/>
              <a:t>    и т.д.</a:t>
            </a:r>
          </a:p>
        </p:txBody>
      </p:sp>
    </p:spTree>
    <p:extLst>
      <p:ext uri="{BB962C8B-B14F-4D97-AF65-F5344CB8AC3E}">
        <p14:creationId xmlns:p14="http://schemas.microsoft.com/office/powerpoint/2010/main" val="104992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7000" y="267295"/>
            <a:ext cx="7239000" cy="923330"/>
          </a:xfrm>
          <a:prstGeom prst="rect">
            <a:avLst/>
          </a:prstGeom>
        </p:spPr>
        <p:txBody>
          <a:bodyPr vert="horz" wrap="square" lIns="0" tIns="0" rIns="0" bIns="0" rtlCol="0">
            <a:spAutoFit/>
          </a:bodyPr>
          <a:lstStyle/>
          <a:p>
            <a:pPr marL="12700" algn="ctr">
              <a:lnSpc>
                <a:spcPct val="100000"/>
              </a:lnSpc>
            </a:pPr>
            <a:r>
              <a:rPr lang="ru-RU" sz="6000" b="1" dirty="0" smtClean="0"/>
              <a:t> Тест Антивирусов</a:t>
            </a:r>
            <a:endParaRPr lang="uk-UA" sz="6000" b="1" dirty="0" smtClean="0"/>
          </a:p>
        </p:txBody>
      </p:sp>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6" name="Прямоугольник 5"/>
          <p:cNvSpPr/>
          <p:nvPr/>
        </p:nvSpPr>
        <p:spPr>
          <a:xfrm>
            <a:off x="308113" y="1600200"/>
            <a:ext cx="6019800" cy="4247317"/>
          </a:xfrm>
          <a:prstGeom prst="rect">
            <a:avLst/>
          </a:prstGeom>
        </p:spPr>
        <p:txBody>
          <a:bodyPr wrap="square">
            <a:spAutoFit/>
          </a:bodyPr>
          <a:lstStyle/>
          <a:p>
            <a:r>
              <a:rPr lang="ru-RU" b="1" dirty="0"/>
              <a:t>В качестве тестового задания использовался архив с вирусами в размере </a:t>
            </a:r>
            <a:r>
              <a:rPr lang="ru-RU" b="1" dirty="0" smtClean="0"/>
              <a:t>3800 </a:t>
            </a:r>
            <a:r>
              <a:rPr lang="ru-RU" b="1" dirty="0"/>
              <a:t>единиц. </a:t>
            </a:r>
            <a:endParaRPr lang="ru-RU" b="1" dirty="0" smtClean="0"/>
          </a:p>
          <a:p>
            <a:endParaRPr lang="uk-UA" b="1" dirty="0" smtClean="0"/>
          </a:p>
          <a:p>
            <a:r>
              <a:rPr lang="uk-UA" dirty="0" smtClean="0"/>
              <a:t>1</a:t>
            </a:r>
            <a:r>
              <a:rPr lang="uk-UA" dirty="0"/>
              <a:t>. </a:t>
            </a:r>
            <a:r>
              <a:rPr lang="en-US" dirty="0" err="1"/>
              <a:t>Comodo</a:t>
            </a:r>
            <a:r>
              <a:rPr lang="en-US" dirty="0"/>
              <a:t> Internet Security Premium - </a:t>
            </a:r>
            <a:r>
              <a:rPr lang="uk-UA" dirty="0" err="1"/>
              <a:t>нашел</a:t>
            </a:r>
            <a:r>
              <a:rPr lang="uk-UA" dirty="0"/>
              <a:t> 3721</a:t>
            </a:r>
            <a:br>
              <a:rPr lang="uk-UA" dirty="0"/>
            </a:br>
            <a:r>
              <a:rPr lang="uk-UA" dirty="0"/>
              <a:t>2. </a:t>
            </a:r>
            <a:r>
              <a:rPr lang="en-US" dirty="0"/>
              <a:t>Avira Premium Security Suite 2011 - 3712</a:t>
            </a:r>
            <a:br>
              <a:rPr lang="en-US" dirty="0"/>
            </a:br>
            <a:r>
              <a:rPr lang="en-US" dirty="0"/>
              <a:t>3. G Data </a:t>
            </a:r>
            <a:r>
              <a:rPr lang="en-US" dirty="0" err="1"/>
              <a:t>InternetSecurity</a:t>
            </a:r>
            <a:r>
              <a:rPr lang="en-US" dirty="0"/>
              <a:t> 2011 - 3709</a:t>
            </a:r>
            <a:br>
              <a:rPr lang="en-US" dirty="0"/>
            </a:br>
            <a:r>
              <a:rPr lang="en-US" dirty="0"/>
              <a:t>4. AVG Internet Security 2011 - 3700</a:t>
            </a:r>
            <a:br>
              <a:rPr lang="en-US" dirty="0"/>
            </a:br>
            <a:r>
              <a:rPr lang="en-US" dirty="0"/>
              <a:t>5. </a:t>
            </a:r>
            <a:r>
              <a:rPr lang="en-US" dirty="0" err="1"/>
              <a:t>BitDefender</a:t>
            </a:r>
            <a:r>
              <a:rPr lang="en-US" dirty="0"/>
              <a:t> Internet Security 2011 - 3694</a:t>
            </a:r>
            <a:br>
              <a:rPr lang="en-US" dirty="0"/>
            </a:br>
            <a:r>
              <a:rPr lang="en-US" dirty="0"/>
              <a:t>6. F-Secure Internet Security 2011 - 3693</a:t>
            </a:r>
            <a:br>
              <a:rPr lang="en-US" dirty="0"/>
            </a:br>
            <a:r>
              <a:rPr lang="en-US" dirty="0"/>
              <a:t>7. </a:t>
            </a:r>
            <a:r>
              <a:rPr lang="en-US" dirty="0" err="1"/>
              <a:t>Dr.Web</a:t>
            </a:r>
            <a:r>
              <a:rPr lang="en-US" dirty="0"/>
              <a:t> Security Space Pro 6.0 - 3688</a:t>
            </a:r>
            <a:br>
              <a:rPr lang="en-US" dirty="0"/>
            </a:br>
            <a:r>
              <a:rPr lang="en-US" dirty="0"/>
              <a:t>8. Kaspersky Internet Security 2012 - 3680</a:t>
            </a:r>
            <a:br>
              <a:rPr lang="en-US" dirty="0"/>
            </a:br>
            <a:r>
              <a:rPr lang="en-US" dirty="0"/>
              <a:t>9. Panda Internet Security 2011 - 3669</a:t>
            </a:r>
            <a:br>
              <a:rPr lang="en-US" dirty="0"/>
            </a:br>
            <a:r>
              <a:rPr lang="en-US" dirty="0"/>
              <a:t>10. ESET NOD32 Smart Security 4 - 3623</a:t>
            </a:r>
            <a:br>
              <a:rPr lang="en-US" dirty="0"/>
            </a:br>
            <a:r>
              <a:rPr lang="en-US" dirty="0"/>
              <a:t>11. </a:t>
            </a:r>
            <a:r>
              <a:rPr lang="en-US" dirty="0" err="1"/>
              <a:t>avast</a:t>
            </a:r>
            <a:r>
              <a:rPr lang="en-US" dirty="0"/>
              <a:t>! Internet Security - 3613</a:t>
            </a:r>
            <a:br>
              <a:rPr lang="en-US" dirty="0"/>
            </a:br>
            <a:r>
              <a:rPr lang="en-US" dirty="0"/>
              <a:t>12. Outpost Security Suite - 3599</a:t>
            </a:r>
          </a:p>
        </p:txBody>
      </p:sp>
      <p:pic>
        <p:nvPicPr>
          <p:cNvPr id="4098" name="Picture 2" descr="http://www.footballfreestyle.ru/wp-content/uploads/2014/11/tes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438400"/>
            <a:ext cx="4762500"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145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3" name="Прямоугольник 2"/>
          <p:cNvSpPr/>
          <p:nvPr/>
        </p:nvSpPr>
        <p:spPr>
          <a:xfrm>
            <a:off x="1441768" y="380218"/>
            <a:ext cx="10336484" cy="338554"/>
          </a:xfrm>
          <a:prstGeom prst="rect">
            <a:avLst/>
          </a:prstGeom>
        </p:spPr>
        <p:txBody>
          <a:bodyPr wrap="none">
            <a:spAutoFit/>
          </a:bodyPr>
          <a:lstStyle/>
          <a:p>
            <a:pPr lvl="1" fontAlgn="base"/>
            <a:r>
              <a:rPr lang="ru-RU" sz="1600" dirty="0"/>
              <a:t>Программы. Типизация. Базовые программы. Платные и бесплатные. Установка/удаление программ</a:t>
            </a:r>
            <a:endParaRPr lang="uk-UA" sz="1600" dirty="0"/>
          </a:p>
        </p:txBody>
      </p:sp>
      <p:sp>
        <p:nvSpPr>
          <p:cNvPr id="8" name="Rectangle 2"/>
          <p:cNvSpPr>
            <a:spLocks noGrp="1" noChangeArrowheads="1"/>
          </p:cNvSpPr>
          <p:nvPr/>
        </p:nvSpPr>
        <p:spPr bwMode="auto">
          <a:xfrm>
            <a:off x="-87312" y="-202169"/>
            <a:ext cx="7772400" cy="1143001"/>
          </a:xfrm>
          <a:prstGeom prst="rect">
            <a:avLst/>
          </a:prstGeom>
          <a:noFill/>
          <a:ln>
            <a:noFill/>
          </a:ln>
          <a:effectLst>
            <a:outerShdw dist="40161" dir="11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endParaRPr lang="ru-RU" b="1" dirty="0" smtClean="0">
              <a:effectLst>
                <a:outerShdw blurRad="38100" dist="38100" dir="2700000" algn="tl">
                  <a:srgbClr val="C0C0C0"/>
                </a:outerShdw>
              </a:effectLst>
            </a:endParaRPr>
          </a:p>
        </p:txBody>
      </p:sp>
      <p:sp>
        <p:nvSpPr>
          <p:cNvPr id="9" name="Text Box 3"/>
          <p:cNvSpPr txBox="1">
            <a:spLocks noChangeArrowheads="1"/>
          </p:cNvSpPr>
          <p:nvPr/>
        </p:nvSpPr>
        <p:spPr bwMode="auto">
          <a:xfrm>
            <a:off x="1905000" y="2142332"/>
            <a:ext cx="2805113" cy="1631950"/>
          </a:xfrm>
          <a:prstGeom prst="rect">
            <a:avLst/>
          </a:prstGeom>
          <a:solidFill>
            <a:srgbClr val="DDDDDD"/>
          </a:solidFill>
          <a:ln w="9525">
            <a:solidFill>
              <a:schemeClr val="tx1"/>
            </a:solidFill>
            <a:miter lim="800000"/>
            <a:headEnd/>
            <a:tailEnd/>
          </a:ln>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defRPr/>
            </a:pPr>
            <a:r>
              <a:rPr lang="ru-RU" sz="2000" b="1" dirty="0">
                <a:solidFill>
                  <a:schemeClr val="accent2">
                    <a:lumMod val="75000"/>
                  </a:schemeClr>
                </a:solidFill>
              </a:rPr>
              <a:t>Системные </a:t>
            </a:r>
          </a:p>
          <a:p>
            <a:pPr algn="ctr">
              <a:defRPr/>
            </a:pPr>
            <a:r>
              <a:rPr lang="ru-RU" sz="2000" b="1" dirty="0">
                <a:solidFill>
                  <a:schemeClr val="accent2">
                    <a:lumMod val="75000"/>
                  </a:schemeClr>
                </a:solidFill>
              </a:rPr>
              <a:t>программы</a:t>
            </a:r>
          </a:p>
          <a:p>
            <a:pPr algn="ctr">
              <a:defRPr/>
            </a:pPr>
            <a:r>
              <a:rPr lang="ru-RU" sz="2000" dirty="0"/>
              <a:t>(работоспособность ПК</a:t>
            </a:r>
            <a:br>
              <a:rPr lang="ru-RU" sz="2000" dirty="0"/>
            </a:br>
            <a:r>
              <a:rPr lang="ru-RU" sz="2000" dirty="0"/>
              <a:t>и выполнение </a:t>
            </a:r>
          </a:p>
          <a:p>
            <a:pPr algn="ctr">
              <a:defRPr/>
            </a:pPr>
            <a:r>
              <a:rPr lang="ru-RU" sz="2000" dirty="0"/>
              <a:t>прикладных программ)</a:t>
            </a:r>
          </a:p>
        </p:txBody>
      </p:sp>
      <p:sp>
        <p:nvSpPr>
          <p:cNvPr id="10" name="Text Box 4"/>
          <p:cNvSpPr txBox="1">
            <a:spLocks noChangeArrowheads="1"/>
          </p:cNvSpPr>
          <p:nvPr/>
        </p:nvSpPr>
        <p:spPr bwMode="auto">
          <a:xfrm>
            <a:off x="4872038" y="2142332"/>
            <a:ext cx="2663825" cy="1625600"/>
          </a:xfrm>
          <a:prstGeom prst="rect">
            <a:avLst/>
          </a:prstGeom>
          <a:solidFill>
            <a:srgbClr val="DDDDDD"/>
          </a:solidFill>
          <a:ln w="9525">
            <a:solidFill>
              <a:schemeClr val="tx1"/>
            </a:solidFill>
            <a:miter lim="800000"/>
            <a:headEnd/>
            <a:tailEnd/>
          </a:ln>
        </p:spPr>
        <p:txBody>
          <a:bodyPr>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defRPr/>
            </a:pPr>
            <a:r>
              <a:rPr lang="ru-RU" sz="2000" b="1" dirty="0">
                <a:solidFill>
                  <a:schemeClr val="accent2">
                    <a:lumMod val="75000"/>
                  </a:schemeClr>
                </a:solidFill>
              </a:rPr>
              <a:t>Инструментальные</a:t>
            </a:r>
          </a:p>
          <a:p>
            <a:pPr algn="ctr">
              <a:defRPr/>
            </a:pPr>
            <a:r>
              <a:rPr lang="ru-RU" sz="2000" b="1" dirty="0">
                <a:solidFill>
                  <a:schemeClr val="accent2">
                    <a:lumMod val="75000"/>
                  </a:schemeClr>
                </a:solidFill>
              </a:rPr>
              <a:t>среды</a:t>
            </a:r>
            <a:r>
              <a:rPr lang="ru-RU" sz="2000" b="1" dirty="0"/>
              <a:t/>
            </a:r>
            <a:br>
              <a:rPr lang="ru-RU" sz="2000" b="1" dirty="0"/>
            </a:br>
            <a:r>
              <a:rPr lang="ru-RU" sz="2000" dirty="0"/>
              <a:t>(программы для </a:t>
            </a:r>
            <a:br>
              <a:rPr lang="ru-RU" sz="2000" dirty="0"/>
            </a:br>
            <a:r>
              <a:rPr lang="ru-RU" sz="2000" dirty="0"/>
              <a:t>создания </a:t>
            </a:r>
          </a:p>
          <a:p>
            <a:pPr algn="ctr">
              <a:defRPr/>
            </a:pPr>
            <a:r>
              <a:rPr lang="ru-RU" sz="2000" dirty="0"/>
              <a:t>новых программ)</a:t>
            </a:r>
          </a:p>
        </p:txBody>
      </p:sp>
      <p:sp>
        <p:nvSpPr>
          <p:cNvPr id="11" name="Text Box 5"/>
          <p:cNvSpPr txBox="1">
            <a:spLocks noChangeArrowheads="1"/>
          </p:cNvSpPr>
          <p:nvPr/>
        </p:nvSpPr>
        <p:spPr bwMode="auto">
          <a:xfrm>
            <a:off x="7675563" y="2142332"/>
            <a:ext cx="2597150" cy="1625600"/>
          </a:xfrm>
          <a:prstGeom prst="rect">
            <a:avLst/>
          </a:prstGeom>
          <a:solidFill>
            <a:srgbClr val="DDDDDD"/>
          </a:solidFill>
          <a:ln w="9525">
            <a:solidFill>
              <a:schemeClr val="tx1"/>
            </a:solidFill>
            <a:miter lim="800000"/>
            <a:headEnd/>
            <a:tailEnd/>
          </a:ln>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defRPr/>
            </a:pPr>
            <a:r>
              <a:rPr lang="ru-RU" sz="2000" b="1" dirty="0">
                <a:solidFill>
                  <a:schemeClr val="accent2">
                    <a:lumMod val="75000"/>
                  </a:schemeClr>
                </a:solidFill>
              </a:rPr>
              <a:t>Прикладные</a:t>
            </a:r>
          </a:p>
          <a:p>
            <a:pPr algn="ctr">
              <a:defRPr/>
            </a:pPr>
            <a:r>
              <a:rPr lang="ru-RU" sz="2000" b="1" dirty="0">
                <a:solidFill>
                  <a:schemeClr val="accent2">
                    <a:lumMod val="75000"/>
                  </a:schemeClr>
                </a:solidFill>
              </a:rPr>
              <a:t>программы</a:t>
            </a:r>
          </a:p>
          <a:p>
            <a:pPr algn="ctr">
              <a:defRPr/>
            </a:pPr>
            <a:r>
              <a:rPr lang="ru-RU" sz="2000" b="1" dirty="0">
                <a:solidFill>
                  <a:schemeClr val="accent2">
                    <a:lumMod val="75000"/>
                  </a:schemeClr>
                </a:solidFill>
              </a:rPr>
              <a:t>(приложения)</a:t>
            </a:r>
            <a:r>
              <a:rPr lang="ru-RU" sz="2000" b="1" dirty="0"/>
              <a:t/>
            </a:r>
            <a:br>
              <a:rPr lang="ru-RU" sz="2000" b="1" dirty="0"/>
            </a:br>
            <a:r>
              <a:rPr lang="ru-RU" sz="2000" dirty="0"/>
              <a:t>для выполнения задач</a:t>
            </a:r>
          </a:p>
          <a:p>
            <a:pPr algn="ctr">
              <a:defRPr/>
            </a:pPr>
            <a:r>
              <a:rPr lang="ru-RU" sz="2000" dirty="0"/>
              <a:t>пользователя</a:t>
            </a:r>
            <a:endParaRPr lang="ru-RU" sz="2000" b="1" dirty="0"/>
          </a:p>
        </p:txBody>
      </p:sp>
      <p:sp>
        <p:nvSpPr>
          <p:cNvPr id="12" name="Text Box 6"/>
          <p:cNvSpPr txBox="1">
            <a:spLocks noChangeArrowheads="1"/>
          </p:cNvSpPr>
          <p:nvPr/>
        </p:nvSpPr>
        <p:spPr bwMode="auto">
          <a:xfrm>
            <a:off x="2566988" y="3907632"/>
            <a:ext cx="2974975" cy="3968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ru-RU" altLang="uk-UA" sz="2000" b="1"/>
              <a:t>Операционные системы</a:t>
            </a:r>
          </a:p>
        </p:txBody>
      </p:sp>
      <p:sp>
        <p:nvSpPr>
          <p:cNvPr id="13" name="Text Box 7"/>
          <p:cNvSpPr txBox="1">
            <a:spLocks noChangeArrowheads="1"/>
          </p:cNvSpPr>
          <p:nvPr/>
        </p:nvSpPr>
        <p:spPr bwMode="auto">
          <a:xfrm>
            <a:off x="2566988" y="4448969"/>
            <a:ext cx="2892425" cy="7016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ru-RU" altLang="uk-UA" sz="2000" b="1"/>
              <a:t>Программы-оболочки </a:t>
            </a:r>
            <a:br>
              <a:rPr lang="ru-RU" altLang="uk-UA" sz="2000" b="1"/>
            </a:br>
            <a:r>
              <a:rPr lang="ru-RU" altLang="uk-UA" sz="2000" b="1"/>
              <a:t>(файловые менеджеры)</a:t>
            </a:r>
          </a:p>
        </p:txBody>
      </p:sp>
      <p:sp>
        <p:nvSpPr>
          <p:cNvPr id="14" name="Text Box 8"/>
          <p:cNvSpPr txBox="1">
            <a:spLocks noChangeArrowheads="1"/>
          </p:cNvSpPr>
          <p:nvPr/>
        </p:nvSpPr>
        <p:spPr bwMode="auto">
          <a:xfrm>
            <a:off x="2544763" y="5241132"/>
            <a:ext cx="1362075" cy="3968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ru-RU" altLang="uk-UA" sz="2000" b="1"/>
              <a:t>Драйверы</a:t>
            </a:r>
          </a:p>
        </p:txBody>
      </p:sp>
      <p:sp>
        <p:nvSpPr>
          <p:cNvPr id="15" name="Text Box 9"/>
          <p:cNvSpPr txBox="1">
            <a:spLocks noChangeArrowheads="1"/>
          </p:cNvSpPr>
          <p:nvPr/>
        </p:nvSpPr>
        <p:spPr bwMode="auto">
          <a:xfrm>
            <a:off x="2544763" y="5782469"/>
            <a:ext cx="1254125" cy="3968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ru-RU" altLang="uk-UA" sz="2000" b="1"/>
              <a:t>Утилиты</a:t>
            </a:r>
          </a:p>
        </p:txBody>
      </p:sp>
      <p:sp>
        <p:nvSpPr>
          <p:cNvPr id="16" name="Line 10"/>
          <p:cNvSpPr>
            <a:spLocks noChangeShapeType="1"/>
          </p:cNvSpPr>
          <p:nvPr/>
        </p:nvSpPr>
        <p:spPr bwMode="auto">
          <a:xfrm flipH="1">
            <a:off x="2855913" y="1566069"/>
            <a:ext cx="3240087"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17" name="Line 11"/>
          <p:cNvSpPr>
            <a:spLocks noChangeShapeType="1"/>
          </p:cNvSpPr>
          <p:nvPr/>
        </p:nvSpPr>
        <p:spPr bwMode="auto">
          <a:xfrm>
            <a:off x="6096000" y="1566069"/>
            <a:ext cx="0"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18" name="Line 12"/>
          <p:cNvSpPr>
            <a:spLocks noChangeShapeType="1"/>
          </p:cNvSpPr>
          <p:nvPr/>
        </p:nvSpPr>
        <p:spPr bwMode="auto">
          <a:xfrm>
            <a:off x="6096000" y="1566069"/>
            <a:ext cx="3455988" cy="5413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19" name="Text Box 13"/>
          <p:cNvSpPr txBox="1">
            <a:spLocks noChangeArrowheads="1"/>
          </p:cNvSpPr>
          <p:nvPr/>
        </p:nvSpPr>
        <p:spPr bwMode="auto">
          <a:xfrm>
            <a:off x="5300663" y="1124744"/>
            <a:ext cx="1587500" cy="406400"/>
          </a:xfrm>
          <a:prstGeom prst="rect">
            <a:avLst/>
          </a:prstGeom>
          <a:solidFill>
            <a:srgbClr val="DDDDDD"/>
          </a:solidFill>
          <a:ln w="9525">
            <a:solidFill>
              <a:schemeClr val="tx1"/>
            </a:solidFill>
            <a:miter lim="800000"/>
            <a:headEnd/>
            <a:tailEnd/>
          </a:ln>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eaLnBrk="1" hangingPunct="1"/>
            <a:r>
              <a:rPr lang="ru-RU" altLang="uk-UA" sz="2000" b="1" dirty="0"/>
              <a:t>Программы</a:t>
            </a:r>
            <a:endParaRPr lang="ru-RU" altLang="uk-UA" sz="2000" dirty="0"/>
          </a:p>
        </p:txBody>
      </p:sp>
      <p:sp>
        <p:nvSpPr>
          <p:cNvPr id="20" name="Text Box 14"/>
          <p:cNvSpPr txBox="1">
            <a:spLocks noChangeArrowheads="1"/>
          </p:cNvSpPr>
          <p:nvPr/>
        </p:nvSpPr>
        <p:spPr bwMode="auto">
          <a:xfrm>
            <a:off x="2566988" y="6287294"/>
            <a:ext cx="3313112" cy="3968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ru-RU" altLang="uk-UA" sz="2000" b="1"/>
              <a:t>Антивирусные программы</a:t>
            </a:r>
          </a:p>
        </p:txBody>
      </p:sp>
      <p:sp>
        <p:nvSpPr>
          <p:cNvPr id="21" name="Line 15"/>
          <p:cNvSpPr>
            <a:spLocks noChangeShapeType="1"/>
          </p:cNvSpPr>
          <p:nvPr/>
        </p:nvSpPr>
        <p:spPr bwMode="auto">
          <a:xfrm>
            <a:off x="2424113" y="3731419"/>
            <a:ext cx="0" cy="2736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22" name="Line 16"/>
          <p:cNvSpPr>
            <a:spLocks noChangeShapeType="1"/>
          </p:cNvSpPr>
          <p:nvPr/>
        </p:nvSpPr>
        <p:spPr bwMode="auto">
          <a:xfrm>
            <a:off x="2424113" y="4091782"/>
            <a:ext cx="2159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23" name="Line 17"/>
          <p:cNvSpPr>
            <a:spLocks noChangeShapeType="1"/>
          </p:cNvSpPr>
          <p:nvPr/>
        </p:nvSpPr>
        <p:spPr bwMode="auto">
          <a:xfrm>
            <a:off x="2424113" y="5963444"/>
            <a:ext cx="2159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24" name="Line 18"/>
          <p:cNvSpPr>
            <a:spLocks noChangeShapeType="1"/>
          </p:cNvSpPr>
          <p:nvPr/>
        </p:nvSpPr>
        <p:spPr bwMode="auto">
          <a:xfrm>
            <a:off x="2424113" y="4739482"/>
            <a:ext cx="2159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25" name="Line 19"/>
          <p:cNvSpPr>
            <a:spLocks noChangeShapeType="1"/>
          </p:cNvSpPr>
          <p:nvPr/>
        </p:nvSpPr>
        <p:spPr bwMode="auto">
          <a:xfrm>
            <a:off x="2424113" y="5460207"/>
            <a:ext cx="2159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26" name="Line 20"/>
          <p:cNvSpPr>
            <a:spLocks noChangeShapeType="1"/>
          </p:cNvSpPr>
          <p:nvPr/>
        </p:nvSpPr>
        <p:spPr bwMode="auto">
          <a:xfrm>
            <a:off x="2424113" y="6468269"/>
            <a:ext cx="2159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27" name="Text Box 21"/>
          <p:cNvSpPr txBox="1">
            <a:spLocks noChangeArrowheads="1"/>
          </p:cNvSpPr>
          <p:nvPr/>
        </p:nvSpPr>
        <p:spPr bwMode="auto">
          <a:xfrm>
            <a:off x="7032625" y="3893344"/>
            <a:ext cx="2552700" cy="7016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eaLnBrk="1" hangingPunct="1"/>
            <a:r>
              <a:rPr lang="ru-RU" altLang="uk-UA" sz="2000" b="1"/>
              <a:t>Приложения общего</a:t>
            </a:r>
            <a:br>
              <a:rPr lang="ru-RU" altLang="uk-UA" sz="2000" b="1"/>
            </a:br>
            <a:r>
              <a:rPr lang="ru-RU" altLang="uk-UA" sz="2000" b="1"/>
              <a:t>назначения</a:t>
            </a:r>
          </a:p>
        </p:txBody>
      </p:sp>
      <p:sp>
        <p:nvSpPr>
          <p:cNvPr id="28" name="Text Box 22"/>
          <p:cNvSpPr txBox="1">
            <a:spLocks noChangeArrowheads="1"/>
          </p:cNvSpPr>
          <p:nvPr/>
        </p:nvSpPr>
        <p:spPr bwMode="auto">
          <a:xfrm>
            <a:off x="6340475" y="4739482"/>
            <a:ext cx="3313113" cy="7016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eaLnBrk="1" hangingPunct="1"/>
            <a:r>
              <a:rPr lang="ru-RU" altLang="uk-UA" sz="2000" b="1"/>
              <a:t>Приложения специального</a:t>
            </a:r>
            <a:br>
              <a:rPr lang="ru-RU" altLang="uk-UA" sz="2000" b="1"/>
            </a:br>
            <a:r>
              <a:rPr lang="ru-RU" altLang="uk-UA" sz="2000" b="1"/>
              <a:t>назначения</a:t>
            </a:r>
          </a:p>
        </p:txBody>
      </p:sp>
      <p:sp>
        <p:nvSpPr>
          <p:cNvPr id="29" name="Text Box 23"/>
          <p:cNvSpPr txBox="1">
            <a:spLocks noChangeArrowheads="1"/>
          </p:cNvSpPr>
          <p:nvPr/>
        </p:nvSpPr>
        <p:spPr bwMode="auto">
          <a:xfrm>
            <a:off x="6675438" y="5603082"/>
            <a:ext cx="2978150" cy="3968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eaLnBrk="1" hangingPunct="1"/>
            <a:r>
              <a:rPr lang="ru-RU" altLang="uk-UA" sz="2000" b="1"/>
              <a:t>Обучающие программы</a:t>
            </a:r>
          </a:p>
        </p:txBody>
      </p:sp>
      <p:sp>
        <p:nvSpPr>
          <p:cNvPr id="30" name="Text Box 24"/>
          <p:cNvSpPr txBox="1">
            <a:spLocks noChangeArrowheads="1"/>
          </p:cNvSpPr>
          <p:nvPr/>
        </p:nvSpPr>
        <p:spPr bwMode="auto">
          <a:xfrm>
            <a:off x="8759825" y="6142832"/>
            <a:ext cx="836613" cy="3968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eaLnBrk="1" hangingPunct="1"/>
            <a:r>
              <a:rPr lang="ru-RU" altLang="uk-UA" sz="2000" b="1"/>
              <a:t>Игры</a:t>
            </a:r>
          </a:p>
        </p:txBody>
      </p:sp>
      <p:sp>
        <p:nvSpPr>
          <p:cNvPr id="31" name="Line 25"/>
          <p:cNvSpPr>
            <a:spLocks noChangeShapeType="1"/>
          </p:cNvSpPr>
          <p:nvPr/>
        </p:nvSpPr>
        <p:spPr bwMode="auto">
          <a:xfrm>
            <a:off x="9767888" y="3802857"/>
            <a:ext cx="0" cy="2520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32" name="Line 26"/>
          <p:cNvSpPr>
            <a:spLocks noChangeShapeType="1"/>
          </p:cNvSpPr>
          <p:nvPr/>
        </p:nvSpPr>
        <p:spPr bwMode="auto">
          <a:xfrm flipH="1">
            <a:off x="9551988" y="4163219"/>
            <a:ext cx="2159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33" name="Line 27"/>
          <p:cNvSpPr>
            <a:spLocks noChangeShapeType="1"/>
          </p:cNvSpPr>
          <p:nvPr/>
        </p:nvSpPr>
        <p:spPr bwMode="auto">
          <a:xfrm flipH="1">
            <a:off x="9551988" y="5099844"/>
            <a:ext cx="2159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34" name="Line 28"/>
          <p:cNvSpPr>
            <a:spLocks noChangeShapeType="1"/>
          </p:cNvSpPr>
          <p:nvPr/>
        </p:nvSpPr>
        <p:spPr bwMode="auto">
          <a:xfrm flipH="1">
            <a:off x="9551988" y="5747544"/>
            <a:ext cx="2159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sp>
        <p:nvSpPr>
          <p:cNvPr id="35" name="Line 29"/>
          <p:cNvSpPr>
            <a:spLocks noChangeShapeType="1"/>
          </p:cNvSpPr>
          <p:nvPr/>
        </p:nvSpPr>
        <p:spPr bwMode="auto">
          <a:xfrm flipH="1">
            <a:off x="9551988" y="6323807"/>
            <a:ext cx="2159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uk-UA"/>
          </a:p>
        </p:txBody>
      </p:sp>
      <p:pic>
        <p:nvPicPr>
          <p:cNvPr id="36"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3861594"/>
            <a:ext cx="503238" cy="503238"/>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4436269"/>
            <a:ext cx="520700"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0913" y="3933032"/>
            <a:ext cx="503237" cy="503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0913" y="4809332"/>
            <a:ext cx="503237"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0913" y="5517357"/>
            <a:ext cx="503237"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1"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9325" y="6165057"/>
            <a:ext cx="504825"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2" name="Picture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7850" y="5588794"/>
            <a:ext cx="4953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3"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47850" y="6238082"/>
            <a:ext cx="503238" cy="503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 name="Picture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7850" y="5085557"/>
            <a:ext cx="503238" cy="442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68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3" name="Прямоугольник 2"/>
          <p:cNvSpPr/>
          <p:nvPr/>
        </p:nvSpPr>
        <p:spPr>
          <a:xfrm>
            <a:off x="609600" y="457200"/>
            <a:ext cx="10892790" cy="369332"/>
          </a:xfrm>
          <a:prstGeom prst="rect">
            <a:avLst/>
          </a:prstGeom>
        </p:spPr>
        <p:txBody>
          <a:bodyPr wrap="none">
            <a:spAutoFit/>
          </a:bodyPr>
          <a:lstStyle/>
          <a:p>
            <a:pPr lvl="1" fontAlgn="base"/>
            <a:r>
              <a:rPr lang="ru-RU" dirty="0"/>
              <a:t>Программы. Типизация. Базовые программы. Платные и бесплатные. Установка/удаление программ</a:t>
            </a:r>
            <a:endParaRPr lang="uk-UA" dirty="0"/>
          </a:p>
        </p:txBody>
      </p:sp>
      <p:sp>
        <p:nvSpPr>
          <p:cNvPr id="8" name="Rectangle 2"/>
          <p:cNvSpPr>
            <a:spLocks noGrp="1" noChangeArrowheads="1"/>
          </p:cNvSpPr>
          <p:nvPr/>
        </p:nvSpPr>
        <p:spPr bwMode="auto">
          <a:xfrm>
            <a:off x="-87312" y="-202169"/>
            <a:ext cx="7772400" cy="1143001"/>
          </a:xfrm>
          <a:prstGeom prst="rect">
            <a:avLst/>
          </a:prstGeom>
          <a:noFill/>
          <a:ln>
            <a:noFill/>
          </a:ln>
          <a:effectLst>
            <a:outerShdw dist="40161" dir="11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endParaRPr lang="ru-RU" b="1" dirty="0" smtClean="0">
              <a:effectLst>
                <a:outerShdw blurRad="38100" dist="38100" dir="2700000" algn="tl">
                  <a:srgbClr val="C0C0C0"/>
                </a:outerShdw>
              </a:effectLst>
            </a:endParaRPr>
          </a:p>
        </p:txBody>
      </p:sp>
      <p:pic>
        <p:nvPicPr>
          <p:cNvPr id="9218" name="Picture 2" descr="Перечень стандартных программ wind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999841"/>
            <a:ext cx="2657475" cy="305752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81000" y="988955"/>
            <a:ext cx="6096000" cy="1754326"/>
          </a:xfrm>
          <a:prstGeom prst="rect">
            <a:avLst/>
          </a:prstGeom>
        </p:spPr>
        <p:txBody>
          <a:bodyPr>
            <a:spAutoFit/>
          </a:bodyPr>
          <a:lstStyle/>
          <a:p>
            <a:r>
              <a:rPr lang="ru-RU" dirty="0"/>
              <a:t>Перечень стандартных программ </a:t>
            </a:r>
            <a:r>
              <a:rPr lang="ru-RU" dirty="0" err="1"/>
              <a:t>windows</a:t>
            </a:r>
            <a:endParaRPr lang="ru-RU" b="1" dirty="0"/>
          </a:p>
          <a:p>
            <a:r>
              <a:rPr lang="ru-RU" dirty="0"/>
              <a:t>Чтобы найти их, вам нужно открыть меню пуск &gt; все программы и в самом низу списка найти пункт «стандартные». На разных ОС (операционных системах) он выглядит по-разному. Но так как наша сегодняшняя статья о </a:t>
            </a:r>
            <a:r>
              <a:rPr lang="ru-RU" dirty="0" err="1"/>
              <a:t>Виндоус</a:t>
            </a:r>
            <a:r>
              <a:rPr lang="ru-RU" dirty="0"/>
              <a:t> 7, я покажу как он выглядит на нём: </a:t>
            </a:r>
            <a:endParaRPr lang="uk-UA" dirty="0"/>
          </a:p>
        </p:txBody>
      </p:sp>
      <p:pic>
        <p:nvPicPr>
          <p:cNvPr id="512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6464" t="57065" r="41841" b="27717"/>
          <a:stretch/>
        </p:blipFill>
        <p:spPr bwMode="auto">
          <a:xfrm>
            <a:off x="6855033" y="4343400"/>
            <a:ext cx="2822714" cy="1113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657600"/>
            <a:ext cx="570547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1598" y="5867400"/>
            <a:ext cx="41433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175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3" name="Прямоугольник 2"/>
          <p:cNvSpPr/>
          <p:nvPr/>
        </p:nvSpPr>
        <p:spPr>
          <a:xfrm>
            <a:off x="1441768" y="380218"/>
            <a:ext cx="10336484" cy="338554"/>
          </a:xfrm>
          <a:prstGeom prst="rect">
            <a:avLst/>
          </a:prstGeom>
        </p:spPr>
        <p:txBody>
          <a:bodyPr wrap="none">
            <a:spAutoFit/>
          </a:bodyPr>
          <a:lstStyle/>
          <a:p>
            <a:pPr lvl="1" fontAlgn="base"/>
            <a:r>
              <a:rPr lang="ru-RU" sz="1600" dirty="0"/>
              <a:t>Программы. Типизация. Базовые программы. Платные и бесплатные. Установка/удаление программ</a:t>
            </a:r>
            <a:endParaRPr lang="uk-UA" sz="1600" dirty="0"/>
          </a:p>
        </p:txBody>
      </p:sp>
      <p:sp>
        <p:nvSpPr>
          <p:cNvPr id="8" name="Rectangle 2"/>
          <p:cNvSpPr>
            <a:spLocks noGrp="1" noChangeArrowheads="1"/>
          </p:cNvSpPr>
          <p:nvPr/>
        </p:nvSpPr>
        <p:spPr bwMode="auto">
          <a:xfrm>
            <a:off x="-87312" y="-202169"/>
            <a:ext cx="7772400" cy="1143001"/>
          </a:xfrm>
          <a:prstGeom prst="rect">
            <a:avLst/>
          </a:prstGeom>
          <a:noFill/>
          <a:ln>
            <a:noFill/>
          </a:ln>
          <a:effectLst>
            <a:outerShdw dist="40161" dir="11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endParaRPr lang="ru-RU" b="1" dirty="0" smtClean="0">
              <a:effectLst>
                <a:outerShdw blurRad="38100" dist="38100" dir="2700000" algn="tl">
                  <a:srgbClr val="C0C0C0"/>
                </a:outerShdw>
              </a:effectLst>
            </a:endParaRPr>
          </a:p>
        </p:txBody>
      </p:sp>
      <p:sp>
        <p:nvSpPr>
          <p:cNvPr id="5" name="Прямоугольник 4"/>
          <p:cNvSpPr/>
          <p:nvPr/>
        </p:nvSpPr>
        <p:spPr>
          <a:xfrm>
            <a:off x="381000" y="988955"/>
            <a:ext cx="6096000" cy="1200329"/>
          </a:xfrm>
          <a:prstGeom prst="rect">
            <a:avLst/>
          </a:prstGeom>
        </p:spPr>
        <p:txBody>
          <a:bodyPr>
            <a:spAutoFit/>
          </a:bodyPr>
          <a:lstStyle/>
          <a:p>
            <a:r>
              <a:rPr lang="ru-RU" dirty="0"/>
              <a:t>Перечень стандартных программ </a:t>
            </a:r>
            <a:r>
              <a:rPr lang="ru-RU" dirty="0" err="1"/>
              <a:t>windows</a:t>
            </a:r>
            <a:endParaRPr lang="ru-RU" b="1" dirty="0"/>
          </a:p>
          <a:p>
            <a:r>
              <a:rPr lang="ru-RU" dirty="0"/>
              <a:t>Чтобы найти их, вам нужно открыть меню пуск &gt; все программы и в самом низу списка найти пункт «стандартные». </a:t>
            </a:r>
            <a:endParaRPr lang="uk-UA" dirty="0"/>
          </a:p>
        </p:txBody>
      </p:sp>
      <p:pic>
        <p:nvPicPr>
          <p:cNvPr id="2050" name="Picture 2" descr="http://madcash.ru/wp-content/uploads/2011/07/%D0%A1%D1%82%D0%B0%D0%BD%D0%B4%D0%B0%D1%80%D1%82%D0%BD%D1%8B%D0%B5-%D0%BF%D1%80%D0%BE%D0%B3%D1%80%D0%B0%D0%BC%D0%BC%D1%8B-windows-xp-%D1%81%D0%BB%D1%83%D0%B6%D0%B5%D0%B1%D0%BD%D1%8B%D0%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362200"/>
            <a:ext cx="7443967"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874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8" name="Rectangle 2"/>
          <p:cNvSpPr>
            <a:spLocks noGrp="1" noChangeArrowheads="1"/>
          </p:cNvSpPr>
          <p:nvPr/>
        </p:nvSpPr>
        <p:spPr bwMode="auto">
          <a:xfrm>
            <a:off x="-87312" y="-202169"/>
            <a:ext cx="7772400" cy="1143001"/>
          </a:xfrm>
          <a:prstGeom prst="rect">
            <a:avLst/>
          </a:prstGeom>
          <a:noFill/>
          <a:ln>
            <a:noFill/>
          </a:ln>
          <a:effectLst>
            <a:outerShdw dist="40161" dir="11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endParaRPr lang="ru-RU" b="1" dirty="0" smtClean="0">
              <a:effectLst>
                <a:outerShdw blurRad="38100" dist="38100" dir="2700000" algn="tl">
                  <a:srgbClr val="C0C0C0"/>
                </a:outerShdw>
              </a:effectLst>
            </a:endParaRPr>
          </a:p>
        </p:txBody>
      </p:sp>
      <p:sp>
        <p:nvSpPr>
          <p:cNvPr id="2" name="Прямоугольник 1"/>
          <p:cNvSpPr/>
          <p:nvPr/>
        </p:nvSpPr>
        <p:spPr>
          <a:xfrm>
            <a:off x="2362200" y="369331"/>
            <a:ext cx="8229600" cy="646331"/>
          </a:xfrm>
          <a:prstGeom prst="rect">
            <a:avLst/>
          </a:prstGeom>
        </p:spPr>
        <p:txBody>
          <a:bodyPr wrap="square">
            <a:spAutoFit/>
          </a:bodyPr>
          <a:lstStyle/>
          <a:p>
            <a:pPr lvl="1" fontAlgn="base"/>
            <a:r>
              <a:rPr lang="ru-RU" dirty="0"/>
              <a:t>Подключение устройств (принтер, сканер, гарнитура, внешняя камера). Драйверы (назначение и установка)</a:t>
            </a:r>
            <a:endParaRPr lang="uk-UA" dirty="0"/>
          </a:p>
        </p:txBody>
      </p:sp>
      <p:sp>
        <p:nvSpPr>
          <p:cNvPr id="10" name="TextBox 9"/>
          <p:cNvSpPr txBox="1"/>
          <p:nvPr/>
        </p:nvSpPr>
        <p:spPr>
          <a:xfrm>
            <a:off x="228600" y="1600200"/>
            <a:ext cx="4876800" cy="3970318"/>
          </a:xfrm>
          <a:prstGeom prst="rect">
            <a:avLst/>
          </a:prstGeom>
          <a:noFill/>
        </p:spPr>
        <p:txBody>
          <a:bodyPr wrap="square" rtlCol="0">
            <a:spAutoFit/>
          </a:bodyPr>
          <a:lstStyle/>
          <a:p>
            <a:r>
              <a:rPr lang="ru-RU" b="1" dirty="0" smtClean="0"/>
              <a:t> </a:t>
            </a:r>
            <a:r>
              <a:rPr lang="ru-RU" b="1" dirty="0" err="1" smtClean="0"/>
              <a:t>Дра́йвер</a:t>
            </a:r>
            <a:r>
              <a:rPr lang="ru-RU" b="1" dirty="0" smtClean="0"/>
              <a:t> </a:t>
            </a:r>
            <a:r>
              <a:rPr lang="ru-RU" dirty="0" smtClean="0"/>
              <a:t>(англ. </a:t>
            </a:r>
            <a:r>
              <a:rPr lang="ru-RU" dirty="0" err="1" smtClean="0"/>
              <a:t>driver</a:t>
            </a:r>
            <a:r>
              <a:rPr lang="ru-RU" dirty="0" smtClean="0"/>
              <a:t>, мн. ч. </a:t>
            </a:r>
            <a:r>
              <a:rPr lang="ru-RU" dirty="0" err="1" smtClean="0"/>
              <a:t>дра́йверы</a:t>
            </a:r>
            <a:r>
              <a:rPr lang="ru-RU" dirty="0" smtClean="0"/>
              <a:t>) — компьютерное программное обеспечение, с помощью которого другое программное обеспечение (операционная система) получает доступ к аппаратному обеспечению некоторого устройства. Обычно с операционными системами поставляются драйверы для ключевых компонентов аппаратного обеспечения, без которых система не сможет работать. Однако для некоторых устройств (таких, как видеокарта или принтер) могут потребоваться специальные драйверы, обычно предоставляемые производителем устройства.</a:t>
            </a:r>
            <a:endParaRPr lang="uk-UA" dirty="0"/>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638800" y="1447800"/>
            <a:ext cx="3686175" cy="4276725"/>
          </a:xfrm>
          <a:prstGeom prst="rect">
            <a:avLst/>
          </a:prstGeom>
          <a:noFill/>
          <a:ln algn="ctr">
            <a:solidFill>
              <a:srgbClr val="0000FF"/>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3186112"/>
            <a:ext cx="3330575" cy="36718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2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8" name="Rectangle 2"/>
          <p:cNvSpPr>
            <a:spLocks noGrp="1" noChangeArrowheads="1"/>
          </p:cNvSpPr>
          <p:nvPr/>
        </p:nvSpPr>
        <p:spPr bwMode="auto">
          <a:xfrm>
            <a:off x="-87312" y="-202169"/>
            <a:ext cx="7772400" cy="1143001"/>
          </a:xfrm>
          <a:prstGeom prst="rect">
            <a:avLst/>
          </a:prstGeom>
          <a:noFill/>
          <a:ln>
            <a:noFill/>
          </a:ln>
          <a:effectLst>
            <a:outerShdw dist="40161" dir="11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endParaRPr lang="ru-RU" b="1" dirty="0" smtClean="0">
              <a:effectLst>
                <a:outerShdw blurRad="38100" dist="38100" dir="2700000" algn="tl">
                  <a:srgbClr val="C0C0C0"/>
                </a:outerShdw>
              </a:effectLst>
            </a:endParaRPr>
          </a:p>
        </p:txBody>
      </p:sp>
      <p:sp>
        <p:nvSpPr>
          <p:cNvPr id="2" name="Прямоугольник 1"/>
          <p:cNvSpPr/>
          <p:nvPr/>
        </p:nvSpPr>
        <p:spPr>
          <a:xfrm>
            <a:off x="2362200" y="369331"/>
            <a:ext cx="8229600" cy="646331"/>
          </a:xfrm>
          <a:prstGeom prst="rect">
            <a:avLst/>
          </a:prstGeom>
        </p:spPr>
        <p:txBody>
          <a:bodyPr wrap="square">
            <a:spAutoFit/>
          </a:bodyPr>
          <a:lstStyle/>
          <a:p>
            <a:pPr lvl="1" fontAlgn="base"/>
            <a:r>
              <a:rPr lang="ru-RU" dirty="0"/>
              <a:t>Подключение устройств (принтер, сканер, гарнитура, внешняя камера). Драйверы (назначение и установка)</a:t>
            </a:r>
            <a:endParaRPr lang="uk-UA" dirty="0"/>
          </a:p>
        </p:txBody>
      </p:sp>
      <p:pic>
        <p:nvPicPr>
          <p:cNvPr id="12290" name="Picture 2" descr="http://res2.windows.microsoft.com/resbox/ru/windows%207/main/eeaf834f-12b1-47c9-a3e4-5fbfc053ef3f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1295400"/>
            <a:ext cx="3905250" cy="3009901"/>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57200" y="1066800"/>
            <a:ext cx="6096000" cy="5078313"/>
          </a:xfrm>
          <a:prstGeom prst="rect">
            <a:avLst/>
          </a:prstGeom>
        </p:spPr>
        <p:txBody>
          <a:bodyPr>
            <a:spAutoFit/>
          </a:bodyPr>
          <a:lstStyle/>
          <a:p>
            <a:r>
              <a:rPr lang="ru-RU" dirty="0"/>
              <a:t>В этом разделе приводится процедура, с помощью которой можно установить на компьютере устройство без </a:t>
            </a:r>
            <a:r>
              <a:rPr lang="ru-RU" dirty="0" err="1"/>
              <a:t>Plug</a:t>
            </a:r>
            <a:r>
              <a:rPr lang="ru-RU" dirty="0"/>
              <a:t> </a:t>
            </a:r>
            <a:r>
              <a:rPr lang="ru-RU" dirty="0" err="1"/>
              <a:t>and</a:t>
            </a:r>
            <a:r>
              <a:rPr lang="ru-RU" dirty="0"/>
              <a:t> </a:t>
            </a:r>
            <a:r>
              <a:rPr lang="ru-RU" dirty="0" err="1"/>
              <a:t>Play</a:t>
            </a:r>
            <a:r>
              <a:rPr lang="ru-RU" dirty="0"/>
              <a:t>.</a:t>
            </a:r>
          </a:p>
          <a:p>
            <a:endParaRPr lang="ru-RU" dirty="0"/>
          </a:p>
          <a:p>
            <a:r>
              <a:rPr lang="ru-RU" dirty="0"/>
              <a:t>Для выполнения этой процедуры пользователь по меньшей мере должен быть членом локальной группы Администраторы или аналогичной группы.</a:t>
            </a:r>
          </a:p>
          <a:p>
            <a:r>
              <a:rPr lang="ru-RU" dirty="0"/>
              <a:t>Чтобы установить устройство без </a:t>
            </a:r>
            <a:r>
              <a:rPr lang="ru-RU" dirty="0" err="1"/>
              <a:t>Plug</a:t>
            </a:r>
            <a:r>
              <a:rPr lang="ru-RU" dirty="0"/>
              <a:t> </a:t>
            </a:r>
            <a:r>
              <a:rPr lang="ru-RU" dirty="0" err="1"/>
              <a:t>and</a:t>
            </a:r>
            <a:r>
              <a:rPr lang="ru-RU" dirty="0"/>
              <a:t> </a:t>
            </a:r>
            <a:r>
              <a:rPr lang="ru-RU" dirty="0" err="1"/>
              <a:t>Play</a:t>
            </a:r>
            <a:endParaRPr lang="ru-RU" dirty="0"/>
          </a:p>
          <a:p>
            <a:endParaRPr lang="ru-RU" dirty="0"/>
          </a:p>
          <a:p>
            <a:r>
              <a:rPr lang="ru-RU" dirty="0"/>
              <a:t>    </a:t>
            </a:r>
            <a:r>
              <a:rPr lang="ru-RU" b="1" dirty="0"/>
              <a:t>Запуск диспетчера устройств.</a:t>
            </a:r>
          </a:p>
          <a:p>
            <a:endParaRPr lang="ru-RU" dirty="0"/>
          </a:p>
          <a:p>
            <a:r>
              <a:rPr lang="ru-RU" dirty="0"/>
              <a:t>    Щелкните правой кнопкой мыши верхний узел в области сведений.</a:t>
            </a:r>
          </a:p>
          <a:p>
            <a:endParaRPr lang="ru-RU" dirty="0"/>
          </a:p>
          <a:p>
            <a:r>
              <a:rPr lang="ru-RU" dirty="0"/>
              <a:t>    </a:t>
            </a:r>
            <a:r>
              <a:rPr lang="ru-RU" b="1" dirty="0"/>
              <a:t>Нажмите кнопку Установить старое устройство.</a:t>
            </a:r>
          </a:p>
          <a:p>
            <a:endParaRPr lang="ru-RU" dirty="0"/>
          </a:p>
          <a:p>
            <a:r>
              <a:rPr lang="ru-RU" dirty="0"/>
              <a:t>    В окне Установка оборудования нажмите кнопку Далее и следуйте выводимым на экран инструкциям.</a:t>
            </a:r>
          </a:p>
        </p:txBody>
      </p:sp>
    </p:spTree>
    <p:extLst>
      <p:ext uri="{BB962C8B-B14F-4D97-AF65-F5344CB8AC3E}">
        <p14:creationId xmlns:p14="http://schemas.microsoft.com/office/powerpoint/2010/main" val="24592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8" name="Rectangle 2"/>
          <p:cNvSpPr>
            <a:spLocks noGrp="1" noChangeArrowheads="1"/>
          </p:cNvSpPr>
          <p:nvPr/>
        </p:nvSpPr>
        <p:spPr bwMode="auto">
          <a:xfrm>
            <a:off x="-87312" y="-202169"/>
            <a:ext cx="7772400" cy="1143001"/>
          </a:xfrm>
          <a:prstGeom prst="rect">
            <a:avLst/>
          </a:prstGeom>
          <a:noFill/>
          <a:ln>
            <a:noFill/>
          </a:ln>
          <a:effectLst>
            <a:outerShdw dist="40161" dir="11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endParaRPr lang="ru-RU" b="1" dirty="0" smtClean="0">
              <a:effectLst>
                <a:outerShdw blurRad="38100" dist="38100" dir="2700000" algn="tl">
                  <a:srgbClr val="C0C0C0"/>
                </a:outerShdw>
              </a:effectLst>
            </a:endParaRPr>
          </a:p>
        </p:txBody>
      </p:sp>
      <p:sp>
        <p:nvSpPr>
          <p:cNvPr id="2" name="Прямоугольник 1"/>
          <p:cNvSpPr/>
          <p:nvPr/>
        </p:nvSpPr>
        <p:spPr>
          <a:xfrm>
            <a:off x="2362200" y="369331"/>
            <a:ext cx="8229600" cy="646331"/>
          </a:xfrm>
          <a:prstGeom prst="rect">
            <a:avLst/>
          </a:prstGeom>
        </p:spPr>
        <p:txBody>
          <a:bodyPr wrap="square">
            <a:spAutoFit/>
          </a:bodyPr>
          <a:lstStyle/>
          <a:p>
            <a:pPr lvl="1" fontAlgn="base"/>
            <a:r>
              <a:rPr lang="ru-RU" dirty="0"/>
              <a:t>Использование диспетчера задач. Поиск зависших программ, завершение программ.</a:t>
            </a:r>
            <a:endParaRPr lang="uk-UA" dirty="0"/>
          </a:p>
        </p:txBody>
      </p:sp>
      <p:sp>
        <p:nvSpPr>
          <p:cNvPr id="6" name="Прямоугольник 5"/>
          <p:cNvSpPr/>
          <p:nvPr/>
        </p:nvSpPr>
        <p:spPr>
          <a:xfrm>
            <a:off x="381000" y="1015662"/>
            <a:ext cx="6096000" cy="5047536"/>
          </a:xfrm>
          <a:prstGeom prst="rect">
            <a:avLst/>
          </a:prstGeom>
        </p:spPr>
        <p:txBody>
          <a:bodyPr>
            <a:spAutoFit/>
          </a:bodyPr>
          <a:lstStyle/>
          <a:p>
            <a:r>
              <a:rPr lang="ru-RU" sz="1400" b="1" dirty="0" err="1"/>
              <a:t>Диспе́тчер</a:t>
            </a:r>
            <a:r>
              <a:rPr lang="ru-RU" sz="1400" b="1" dirty="0"/>
              <a:t> </a:t>
            </a:r>
            <a:r>
              <a:rPr lang="ru-RU" sz="1400" b="1" dirty="0" err="1"/>
              <a:t>зад́ач</a:t>
            </a:r>
            <a:r>
              <a:rPr lang="ru-RU" sz="1400" dirty="0"/>
              <a:t> в операционных системах семейства </a:t>
            </a:r>
            <a:r>
              <a:rPr lang="ru-RU" sz="1400" dirty="0" err="1"/>
              <a:t>Microsoft</a:t>
            </a:r>
            <a:r>
              <a:rPr lang="ru-RU" sz="1400" dirty="0"/>
              <a:t> </a:t>
            </a:r>
            <a:r>
              <a:rPr lang="ru-RU" sz="1400" dirty="0" err="1"/>
              <a:t>Windows</a:t>
            </a:r>
            <a:r>
              <a:rPr lang="ru-RU" sz="1400" dirty="0"/>
              <a:t> — утилита для вывода на экран списка запущенных процессов и потребляемых ими ресурсов (в частности, статус, процессорное время и потребляемая оперативная память). Также есть возможность некоторой манипуляции процессами.</a:t>
            </a:r>
          </a:p>
          <a:p>
            <a:endParaRPr lang="ru-RU" sz="1400" dirty="0"/>
          </a:p>
          <a:p>
            <a:endParaRPr lang="ru-RU" sz="1400" dirty="0"/>
          </a:p>
          <a:p>
            <a:r>
              <a:rPr lang="ru-RU" sz="1400" b="1" dirty="0"/>
              <a:t>Диспетчер задач </a:t>
            </a:r>
            <a:r>
              <a:rPr lang="ru-RU" sz="1400" dirty="0"/>
              <a:t>— встроенная в операционную систему утилита. Она содержит вкладки:</a:t>
            </a:r>
          </a:p>
          <a:p>
            <a:endParaRPr lang="ru-RU" sz="1400" dirty="0"/>
          </a:p>
          <a:p>
            <a:r>
              <a:rPr lang="ru-RU" sz="1400" dirty="0"/>
              <a:t>    </a:t>
            </a:r>
            <a:r>
              <a:rPr lang="ru-RU" sz="1400" b="1" dirty="0"/>
              <a:t>Приложения</a:t>
            </a:r>
            <a:r>
              <a:rPr lang="ru-RU" sz="1400" dirty="0"/>
              <a:t>. Позволяет переключиться в нужное приложение, либо завершить его.</a:t>
            </a:r>
          </a:p>
          <a:p>
            <a:r>
              <a:rPr lang="ru-RU" sz="1400" dirty="0"/>
              <a:t>    </a:t>
            </a:r>
            <a:r>
              <a:rPr lang="ru-RU" sz="1400" b="1" dirty="0"/>
              <a:t>Процессы</a:t>
            </a:r>
            <a:r>
              <a:rPr lang="ru-RU" sz="1400" dirty="0"/>
              <a:t>. Разнообразные данные обо всех запущенных в системе процессах можно завершать, менять приоритет, задавать соответствие процессорам (в многопроцессорных системах)</a:t>
            </a:r>
          </a:p>
          <a:p>
            <a:r>
              <a:rPr lang="ru-RU" sz="1400" dirty="0"/>
              <a:t>    </a:t>
            </a:r>
            <a:r>
              <a:rPr lang="ru-RU" sz="1400" b="1" dirty="0"/>
              <a:t>Службы</a:t>
            </a:r>
            <a:r>
              <a:rPr lang="ru-RU" sz="1400" dirty="0"/>
              <a:t> (начиная с </a:t>
            </a:r>
            <a:r>
              <a:rPr lang="ru-RU" sz="1400" dirty="0" err="1"/>
              <a:t>Windows</a:t>
            </a:r>
            <a:r>
              <a:rPr lang="ru-RU" sz="1400" dirty="0"/>
              <a:t> </a:t>
            </a:r>
            <a:r>
              <a:rPr lang="ru-RU" sz="1400" dirty="0" err="1"/>
              <a:t>Vista</a:t>
            </a:r>
            <a:r>
              <a:rPr lang="ru-RU" sz="1400" dirty="0"/>
              <a:t>). Сведения обо всех службах </a:t>
            </a:r>
            <a:r>
              <a:rPr lang="ru-RU" sz="1400" dirty="0" err="1"/>
              <a:t>Windows</a:t>
            </a:r>
            <a:r>
              <a:rPr lang="ru-RU" sz="1400" dirty="0"/>
              <a:t>.</a:t>
            </a:r>
          </a:p>
          <a:p>
            <a:r>
              <a:rPr lang="ru-RU" sz="1400" dirty="0"/>
              <a:t>    </a:t>
            </a:r>
            <a:r>
              <a:rPr lang="ru-RU" sz="1400" b="1" dirty="0"/>
              <a:t>Быстродействие</a:t>
            </a:r>
            <a:r>
              <a:rPr lang="ru-RU" sz="1400" dirty="0"/>
              <a:t>. Графики загрузки процессора (процессоров), использования оперативной памяти.</a:t>
            </a:r>
          </a:p>
          <a:p>
            <a:r>
              <a:rPr lang="ru-RU" sz="1400" dirty="0"/>
              <a:t>    </a:t>
            </a:r>
            <a:r>
              <a:rPr lang="ru-RU" sz="1400" b="1" dirty="0"/>
              <a:t>Сеть</a:t>
            </a:r>
            <a:r>
              <a:rPr lang="ru-RU" sz="1400" dirty="0"/>
              <a:t> (отсутствует в случае отсутствия активных сетевых подключений). Графики загрузки сетевых подключений.</a:t>
            </a:r>
          </a:p>
          <a:p>
            <a:r>
              <a:rPr lang="ru-RU" sz="1400" dirty="0"/>
              <a:t>    </a:t>
            </a:r>
            <a:r>
              <a:rPr lang="ru-RU" sz="1400" b="1" dirty="0"/>
              <a:t>Пользователи</a:t>
            </a:r>
            <a:r>
              <a:rPr lang="ru-RU" sz="1400" dirty="0"/>
              <a:t> (только в режиме администратора). Манипулирование активными пользователями.</a:t>
            </a:r>
          </a:p>
        </p:txBody>
      </p:sp>
      <p:pic>
        <p:nvPicPr>
          <p:cNvPr id="14338" name="Picture 2" descr="https://upload.wikimedia.org/wikipedia/ru/6/62/Taskmgr_W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884378"/>
            <a:ext cx="5133975"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90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8" name="Rectangle 2"/>
          <p:cNvSpPr>
            <a:spLocks noGrp="1" noChangeArrowheads="1"/>
          </p:cNvSpPr>
          <p:nvPr/>
        </p:nvSpPr>
        <p:spPr bwMode="auto">
          <a:xfrm>
            <a:off x="-87312" y="-202169"/>
            <a:ext cx="7772400" cy="1143001"/>
          </a:xfrm>
          <a:prstGeom prst="rect">
            <a:avLst/>
          </a:prstGeom>
          <a:noFill/>
          <a:ln>
            <a:noFill/>
          </a:ln>
          <a:effectLst>
            <a:outerShdw dist="40161" dir="11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endParaRPr lang="ru-RU" b="1" dirty="0" smtClean="0">
              <a:effectLst>
                <a:outerShdw blurRad="38100" dist="38100" dir="2700000" algn="tl">
                  <a:srgbClr val="C0C0C0"/>
                </a:outerShdw>
              </a:effectLst>
            </a:endParaRPr>
          </a:p>
        </p:txBody>
      </p:sp>
      <p:sp>
        <p:nvSpPr>
          <p:cNvPr id="2" name="Прямоугольник 1"/>
          <p:cNvSpPr/>
          <p:nvPr/>
        </p:nvSpPr>
        <p:spPr>
          <a:xfrm>
            <a:off x="2362200" y="369331"/>
            <a:ext cx="8229600" cy="369332"/>
          </a:xfrm>
          <a:prstGeom prst="rect">
            <a:avLst/>
          </a:prstGeom>
        </p:spPr>
        <p:txBody>
          <a:bodyPr wrap="square">
            <a:spAutoFit/>
          </a:bodyPr>
          <a:lstStyle/>
          <a:p>
            <a:pPr lvl="1" fontAlgn="base"/>
            <a:r>
              <a:rPr lang="ru-RU" dirty="0"/>
              <a:t>Использование </a:t>
            </a:r>
            <a:r>
              <a:rPr lang="en-US" b="1" dirty="0" err="1" smtClean="0"/>
              <a:t>msconfig</a:t>
            </a:r>
            <a:endParaRPr lang="uk-UA" b="1"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447800"/>
            <a:ext cx="543877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Прямоугольник 8"/>
          <p:cNvSpPr/>
          <p:nvPr/>
        </p:nvSpPr>
        <p:spPr>
          <a:xfrm>
            <a:off x="381000" y="1447800"/>
            <a:ext cx="5181600" cy="4708981"/>
          </a:xfrm>
          <a:prstGeom prst="rect">
            <a:avLst/>
          </a:prstGeom>
        </p:spPr>
        <p:txBody>
          <a:bodyPr wrap="square">
            <a:spAutoFit/>
          </a:bodyPr>
          <a:lstStyle/>
          <a:p>
            <a:pPr algn="just"/>
            <a:r>
              <a:rPr lang="ru-RU" sz="1200" b="1" dirty="0" smtClean="0"/>
              <a:t>Общие</a:t>
            </a:r>
            <a:endParaRPr lang="ru-RU" sz="1200" dirty="0"/>
          </a:p>
          <a:p>
            <a:pPr algn="just"/>
            <a:r>
              <a:rPr lang="ru-RU" sz="1200" dirty="0" smtClean="0"/>
              <a:t>На </a:t>
            </a:r>
            <a:r>
              <a:rPr lang="ru-RU" sz="1200" dirty="0"/>
              <a:t>вкладке «Общие» возможно выбирать вариант загрузки: обычный, диагностический или выборочный.</a:t>
            </a:r>
          </a:p>
          <a:p>
            <a:pPr algn="just"/>
            <a:r>
              <a:rPr lang="ru-RU" sz="1200" b="1" dirty="0" smtClean="0"/>
              <a:t>SYSTEM.INI</a:t>
            </a:r>
            <a:endParaRPr lang="ru-RU" sz="1200" dirty="0"/>
          </a:p>
          <a:p>
            <a:pPr algn="just"/>
            <a:r>
              <a:rPr lang="ru-RU" sz="1200" dirty="0" smtClean="0"/>
              <a:t>На </a:t>
            </a:r>
            <a:r>
              <a:rPr lang="ru-RU" sz="1200" dirty="0"/>
              <a:t>вкладке SYSTEM.INI Вы можете отредактировать службы и драйверы, загружаемые из одноимённого файла.</a:t>
            </a:r>
          </a:p>
          <a:p>
            <a:pPr algn="just"/>
            <a:r>
              <a:rPr lang="ru-RU" sz="1200" b="1" dirty="0" smtClean="0"/>
              <a:t>WIN.INI</a:t>
            </a:r>
            <a:endParaRPr lang="ru-RU" sz="1200" dirty="0"/>
          </a:p>
          <a:p>
            <a:pPr algn="just"/>
            <a:r>
              <a:rPr lang="ru-RU" sz="1200" dirty="0" smtClean="0"/>
              <a:t>На </a:t>
            </a:r>
            <a:r>
              <a:rPr lang="ru-RU" sz="1200" dirty="0"/>
              <a:t>следующей вкладке WIN.INI Вы можете отключить те или иные программы или службы, загружаемые через этот конфигурационный файл.</a:t>
            </a:r>
          </a:p>
          <a:p>
            <a:pPr algn="just"/>
            <a:r>
              <a:rPr lang="ru-RU" sz="1200" b="1" dirty="0" smtClean="0"/>
              <a:t>Службы</a:t>
            </a:r>
            <a:endParaRPr lang="ru-RU" sz="1200" dirty="0"/>
          </a:p>
          <a:p>
            <a:pPr algn="just"/>
            <a:r>
              <a:rPr lang="ru-RU" sz="1200" dirty="0" smtClean="0"/>
              <a:t>На </a:t>
            </a:r>
            <a:r>
              <a:rPr lang="ru-RU" sz="1200" dirty="0"/>
              <a:t>вкладке Службы можно отключить ненужные службы, запускаемые при загрузке системы. Многие программы, такие как антивирусы и программы безопасности компьютера, запускаются через службы операционной системы. В случае отключения служб такие программы могут перестать работать.</a:t>
            </a:r>
          </a:p>
          <a:p>
            <a:pPr algn="just"/>
            <a:r>
              <a:rPr lang="ru-RU" sz="1200" b="1" dirty="0" smtClean="0"/>
              <a:t>Автозагрузка</a:t>
            </a:r>
            <a:endParaRPr lang="ru-RU" sz="1200" dirty="0"/>
          </a:p>
          <a:p>
            <a:pPr algn="just"/>
            <a:r>
              <a:rPr lang="ru-RU" sz="1200" dirty="0" smtClean="0"/>
              <a:t>Вкладка </a:t>
            </a:r>
            <a:r>
              <a:rPr lang="ru-RU" sz="1200" dirty="0"/>
              <a:t>Автозагрузка отвечает за загрузку приложений (программ) а также определённых служебных утилит, загружаемых не через службы.</a:t>
            </a:r>
          </a:p>
          <a:p>
            <a:pPr algn="just"/>
            <a:r>
              <a:rPr lang="ru-RU" sz="1200" dirty="0"/>
              <a:t>Для того, чтобы вы знали, какая программа откуда запускается, вкладка Автозагрузка разбита на три колонки. В левой колонке находится элемент (программа), рядом с которой стоит галочка (или квадратик пустой, что означает, что эта программа не загружается вместе с системой). В средней колонке находится путь, указывающий откуда (из какой папки) загружается та или иная программа. В правой колонке указывается каким образом (каким ключом реестра) запускается та или иная программа.</a:t>
            </a:r>
          </a:p>
        </p:txBody>
      </p:sp>
    </p:spTree>
    <p:extLst>
      <p:ext uri="{BB962C8B-B14F-4D97-AF65-F5344CB8AC3E}">
        <p14:creationId xmlns:p14="http://schemas.microsoft.com/office/powerpoint/2010/main" val="201336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8" name="Rectangle 2"/>
          <p:cNvSpPr>
            <a:spLocks noGrp="1" noChangeArrowheads="1"/>
          </p:cNvSpPr>
          <p:nvPr/>
        </p:nvSpPr>
        <p:spPr bwMode="auto">
          <a:xfrm>
            <a:off x="-87312" y="-202169"/>
            <a:ext cx="7772400" cy="1143001"/>
          </a:xfrm>
          <a:prstGeom prst="rect">
            <a:avLst/>
          </a:prstGeom>
          <a:noFill/>
          <a:ln>
            <a:noFill/>
          </a:ln>
          <a:effectLst>
            <a:outerShdw dist="40161" dir="11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endParaRPr lang="ru-RU" b="1" dirty="0" smtClean="0">
              <a:effectLst>
                <a:outerShdw blurRad="38100" dist="38100" dir="2700000" algn="tl">
                  <a:srgbClr val="C0C0C0"/>
                </a:outerShdw>
              </a:effectLst>
            </a:endParaRPr>
          </a:p>
        </p:txBody>
      </p:sp>
      <p:sp>
        <p:nvSpPr>
          <p:cNvPr id="3" name="Прямоугольник 2"/>
          <p:cNvSpPr/>
          <p:nvPr/>
        </p:nvSpPr>
        <p:spPr>
          <a:xfrm>
            <a:off x="2895600" y="297907"/>
            <a:ext cx="6096000" cy="646331"/>
          </a:xfrm>
          <a:prstGeom prst="rect">
            <a:avLst/>
          </a:prstGeom>
        </p:spPr>
        <p:txBody>
          <a:bodyPr>
            <a:spAutoFit/>
          </a:bodyPr>
          <a:lstStyle/>
          <a:p>
            <a:r>
              <a:rPr lang="ru-RU" dirty="0"/>
              <a:t>Архивирование данных. ZIP и RAR архивы, разархивирование.</a:t>
            </a:r>
          </a:p>
        </p:txBody>
      </p:sp>
      <p:sp>
        <p:nvSpPr>
          <p:cNvPr id="5" name="Прямоугольник 4"/>
          <p:cNvSpPr/>
          <p:nvPr/>
        </p:nvSpPr>
        <p:spPr>
          <a:xfrm>
            <a:off x="174171" y="870708"/>
            <a:ext cx="6096000" cy="5909310"/>
          </a:xfrm>
          <a:prstGeom prst="rect">
            <a:avLst/>
          </a:prstGeom>
        </p:spPr>
        <p:txBody>
          <a:bodyPr>
            <a:spAutoFit/>
          </a:bodyPr>
          <a:lstStyle/>
          <a:p>
            <a:r>
              <a:rPr lang="uk-UA" dirty="0" err="1"/>
              <a:t>Архиваторы</a:t>
            </a:r>
            <a:r>
              <a:rPr lang="uk-UA" dirty="0"/>
              <a:t> и </a:t>
            </a:r>
            <a:r>
              <a:rPr lang="uk-UA" dirty="0" err="1"/>
              <a:t>компрессоры</a:t>
            </a:r>
            <a:r>
              <a:rPr lang="uk-UA" dirty="0"/>
              <a:t> (</a:t>
            </a:r>
            <a:r>
              <a:rPr lang="uk-UA" dirty="0" err="1"/>
              <a:t>сравнение</a:t>
            </a:r>
            <a:r>
              <a:rPr lang="uk-UA" dirty="0"/>
              <a:t>)</a:t>
            </a:r>
          </a:p>
          <a:p>
            <a:r>
              <a:rPr lang="uk-UA" b="1" dirty="0" err="1"/>
              <a:t>Открытые</a:t>
            </a:r>
            <a:r>
              <a:rPr lang="uk-UA" b="1" dirty="0"/>
              <a:t> и </a:t>
            </a:r>
            <a:r>
              <a:rPr lang="uk-UA" b="1" dirty="0" err="1"/>
              <a:t>свободные</a:t>
            </a:r>
            <a:r>
              <a:rPr lang="uk-UA" b="1" dirty="0"/>
              <a:t> 	</a:t>
            </a:r>
          </a:p>
          <a:p>
            <a:endParaRPr lang="uk-UA" dirty="0"/>
          </a:p>
          <a:p>
            <a:r>
              <a:rPr lang="uk-UA" dirty="0"/>
              <a:t>7-</a:t>
            </a:r>
            <a:r>
              <a:rPr lang="en-US" dirty="0"/>
              <a:t>Zip • Ark • DAR • File Roller • </a:t>
            </a:r>
            <a:r>
              <a:rPr lang="en-US" dirty="0" err="1"/>
              <a:t>FreeArc</a:t>
            </a:r>
            <a:r>
              <a:rPr lang="en-US" dirty="0"/>
              <a:t> • Info-ZIP • KGB </a:t>
            </a:r>
            <a:r>
              <a:rPr lang="en-US" dirty="0" err="1"/>
              <a:t>Archiver</a:t>
            </a:r>
            <a:r>
              <a:rPr lang="en-US" dirty="0"/>
              <a:t> • </a:t>
            </a:r>
            <a:r>
              <a:rPr lang="en-US" dirty="0" err="1"/>
              <a:t>PeaZip</a:t>
            </a:r>
            <a:r>
              <a:rPr lang="en-US" dirty="0"/>
              <a:t> • The </a:t>
            </a:r>
            <a:r>
              <a:rPr lang="en-US" dirty="0" err="1"/>
              <a:t>Unarchiver</a:t>
            </a:r>
            <a:r>
              <a:rPr lang="en-US" dirty="0"/>
              <a:t> • </a:t>
            </a:r>
            <a:r>
              <a:rPr lang="en-US" dirty="0" err="1"/>
              <a:t>Xarchiver</a:t>
            </a:r>
            <a:endParaRPr lang="en-US" dirty="0"/>
          </a:p>
          <a:p>
            <a:endParaRPr lang="en-US" dirty="0" smtClean="0"/>
          </a:p>
          <a:p>
            <a:r>
              <a:rPr lang="uk-UA" b="1" dirty="0" err="1" smtClean="0"/>
              <a:t>Бесплатные</a:t>
            </a:r>
            <a:r>
              <a:rPr lang="uk-UA" b="1" dirty="0" smtClean="0"/>
              <a:t> </a:t>
            </a:r>
            <a:r>
              <a:rPr lang="uk-UA" dirty="0"/>
              <a:t>	</a:t>
            </a:r>
          </a:p>
          <a:p>
            <a:endParaRPr lang="uk-UA" dirty="0"/>
          </a:p>
          <a:p>
            <a:r>
              <a:rPr lang="en-US" dirty="0"/>
              <a:t>DGCA • </a:t>
            </a:r>
            <a:r>
              <a:rPr lang="en-US" dirty="0" err="1"/>
              <a:t>Filzip</a:t>
            </a:r>
            <a:r>
              <a:rPr lang="en-US" dirty="0"/>
              <a:t> • GCA • </a:t>
            </a:r>
            <a:r>
              <a:rPr lang="en-US" dirty="0" err="1"/>
              <a:t>HaoZip</a:t>
            </a:r>
            <a:r>
              <a:rPr lang="en-US" dirty="0"/>
              <a:t> • </a:t>
            </a:r>
            <a:r>
              <a:rPr lang="en-US" dirty="0" err="1"/>
              <a:t>IZArc</a:t>
            </a:r>
            <a:r>
              <a:rPr lang="en-US" dirty="0"/>
              <a:t> • </a:t>
            </a:r>
            <a:r>
              <a:rPr lang="en-US" dirty="0" err="1"/>
              <a:t>QuickZip</a:t>
            </a:r>
            <a:r>
              <a:rPr lang="en-US" dirty="0"/>
              <a:t> • </a:t>
            </a:r>
            <a:r>
              <a:rPr lang="en-US" dirty="0" err="1"/>
              <a:t>StuffIt</a:t>
            </a:r>
            <a:r>
              <a:rPr lang="en-US" dirty="0"/>
              <a:t> Expander • </a:t>
            </a:r>
            <a:r>
              <a:rPr lang="en-US" dirty="0" err="1"/>
              <a:t>TUGZip</a:t>
            </a:r>
            <a:r>
              <a:rPr lang="en-US" dirty="0"/>
              <a:t> • Universal Extractor • </a:t>
            </a:r>
            <a:r>
              <a:rPr lang="en-US" dirty="0" err="1"/>
              <a:t>WinUHA</a:t>
            </a:r>
            <a:r>
              <a:rPr lang="en-US" dirty="0"/>
              <a:t> • </a:t>
            </a:r>
            <a:r>
              <a:rPr lang="en-US" dirty="0" err="1"/>
              <a:t>Zipeg</a:t>
            </a:r>
            <a:r>
              <a:rPr lang="en-US" dirty="0"/>
              <a:t> • </a:t>
            </a:r>
            <a:r>
              <a:rPr lang="en-US" dirty="0" err="1"/>
              <a:t>ZipGenius</a:t>
            </a:r>
            <a:r>
              <a:rPr lang="en-US" dirty="0"/>
              <a:t> • </a:t>
            </a:r>
            <a:r>
              <a:rPr lang="en-US" dirty="0" err="1"/>
              <a:t>ZipItFree</a:t>
            </a:r>
            <a:endParaRPr lang="en-US" dirty="0"/>
          </a:p>
          <a:p>
            <a:endParaRPr lang="en-US" dirty="0" smtClean="0"/>
          </a:p>
          <a:p>
            <a:r>
              <a:rPr lang="uk-UA" b="1" dirty="0" err="1" smtClean="0"/>
              <a:t>Коммерческие</a:t>
            </a:r>
            <a:r>
              <a:rPr lang="uk-UA" b="1" dirty="0" smtClean="0"/>
              <a:t> </a:t>
            </a:r>
            <a:r>
              <a:rPr lang="uk-UA" dirty="0"/>
              <a:t>	</a:t>
            </a:r>
          </a:p>
          <a:p>
            <a:endParaRPr lang="uk-UA" dirty="0"/>
          </a:p>
          <a:p>
            <a:r>
              <a:rPr lang="en-US" dirty="0" err="1"/>
              <a:t>ALZip</a:t>
            </a:r>
            <a:r>
              <a:rPr lang="en-US" dirty="0"/>
              <a:t> • Archive Utility • </a:t>
            </a:r>
            <a:r>
              <a:rPr lang="en-US" dirty="0" err="1"/>
              <a:t>MacBinary</a:t>
            </a:r>
            <a:r>
              <a:rPr lang="en-US" dirty="0"/>
              <a:t> • </a:t>
            </a:r>
            <a:r>
              <a:rPr lang="en-US" dirty="0" err="1"/>
              <a:t>PowerArchiver</a:t>
            </a:r>
            <a:r>
              <a:rPr lang="en-US" dirty="0"/>
              <a:t> • </a:t>
            </a:r>
            <a:r>
              <a:rPr lang="en-US" dirty="0" err="1"/>
              <a:t>Squeez</a:t>
            </a:r>
            <a:r>
              <a:rPr lang="en-US" dirty="0"/>
              <a:t> • </a:t>
            </a:r>
            <a:r>
              <a:rPr lang="en-US" dirty="0" err="1"/>
              <a:t>StuffIt</a:t>
            </a:r>
            <a:r>
              <a:rPr lang="en-US" dirty="0"/>
              <a:t> • </a:t>
            </a:r>
            <a:r>
              <a:rPr lang="en-US" dirty="0" err="1"/>
              <a:t>WinAce</a:t>
            </a:r>
            <a:r>
              <a:rPr lang="en-US" dirty="0"/>
              <a:t> • WinRAR • </a:t>
            </a:r>
            <a:r>
              <a:rPr lang="en-US" dirty="0" err="1"/>
              <a:t>WinRK</a:t>
            </a:r>
            <a:r>
              <a:rPr lang="en-US" dirty="0"/>
              <a:t> • WinZip</a:t>
            </a:r>
          </a:p>
          <a:p>
            <a:endParaRPr lang="en-US" dirty="0" smtClean="0"/>
          </a:p>
          <a:p>
            <a:r>
              <a:rPr lang="uk-UA" b="1" dirty="0" err="1" smtClean="0"/>
              <a:t>Командная</a:t>
            </a:r>
            <a:r>
              <a:rPr lang="uk-UA" b="1" dirty="0" smtClean="0"/>
              <a:t> </a:t>
            </a:r>
            <a:r>
              <a:rPr lang="uk-UA" b="1" dirty="0" err="1"/>
              <a:t>строка</a:t>
            </a:r>
            <a:r>
              <a:rPr lang="uk-UA" b="1" dirty="0"/>
              <a:t> </a:t>
            </a:r>
            <a:r>
              <a:rPr lang="uk-UA" dirty="0"/>
              <a:t>	</a:t>
            </a:r>
          </a:p>
          <a:p>
            <a:endParaRPr lang="uk-UA" dirty="0"/>
          </a:p>
          <a:p>
            <a:r>
              <a:rPr lang="en-US" dirty="0"/>
              <a:t>ARC • ARJ • bzip2 • compress • </a:t>
            </a:r>
            <a:r>
              <a:rPr lang="en-US" dirty="0" err="1"/>
              <a:t>gzip</a:t>
            </a:r>
            <a:r>
              <a:rPr lang="en-US" dirty="0"/>
              <a:t> • Info-ZIP • JAR • LHA • </a:t>
            </a:r>
            <a:r>
              <a:rPr lang="en-US" dirty="0" err="1"/>
              <a:t>lzip</a:t>
            </a:r>
            <a:r>
              <a:rPr lang="en-US" dirty="0"/>
              <a:t> • </a:t>
            </a:r>
            <a:r>
              <a:rPr lang="en-US" dirty="0" err="1"/>
              <a:t>lzop</a:t>
            </a:r>
            <a:r>
              <a:rPr lang="en-US" dirty="0"/>
              <a:t> • PAQ • PKZIP • RAR • SBC • UPX</a:t>
            </a:r>
          </a:p>
        </p:txBody>
      </p:sp>
      <p:sp>
        <p:nvSpPr>
          <p:cNvPr id="7" name="Прямоугольник 6"/>
          <p:cNvSpPr/>
          <p:nvPr/>
        </p:nvSpPr>
        <p:spPr>
          <a:xfrm>
            <a:off x="6270171" y="956688"/>
            <a:ext cx="6096000" cy="1477328"/>
          </a:xfrm>
          <a:prstGeom prst="rect">
            <a:avLst/>
          </a:prstGeom>
        </p:spPr>
        <p:txBody>
          <a:bodyPr>
            <a:spAutoFit/>
          </a:bodyPr>
          <a:lstStyle/>
          <a:p>
            <a:r>
              <a:rPr lang="ru-RU" dirty="0"/>
              <a:t>Архиватор — это программа, осуществляющая упаковку одного и более файлов в архив или серию архивов для удобства переноса или хранения, а также распаковку архивов. Большинство современных архиваторов также реализуют сжатие, упакованных в архив данных.</a:t>
            </a:r>
            <a:endParaRPr lang="uk-UA"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056" y="2971800"/>
            <a:ext cx="5229317" cy="272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23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7600" y="267295"/>
            <a:ext cx="4612640" cy="923330"/>
          </a:xfrm>
          <a:prstGeom prst="rect">
            <a:avLst/>
          </a:prstGeom>
        </p:spPr>
        <p:txBody>
          <a:bodyPr vert="horz" wrap="square" lIns="0" tIns="0" rIns="0" bIns="0" rtlCol="0">
            <a:spAutoFit/>
          </a:bodyPr>
          <a:lstStyle/>
          <a:p>
            <a:pPr marL="12700" algn="ctr">
              <a:lnSpc>
                <a:spcPct val="100000"/>
              </a:lnSpc>
            </a:pPr>
            <a:r>
              <a:rPr lang="ru-RU" sz="6000" b="1" dirty="0" smtClean="0"/>
              <a:t>O</a:t>
            </a:r>
            <a:r>
              <a:rPr lang="en-US" sz="6000" b="1" dirty="0" smtClean="0"/>
              <a:t>s</a:t>
            </a:r>
            <a:r>
              <a:rPr lang="uk-UA" sz="6000" b="1" dirty="0" smtClean="0"/>
              <a:t>і</a:t>
            </a:r>
          </a:p>
        </p:txBody>
      </p:sp>
      <p:sp>
        <p:nvSpPr>
          <p:cNvPr id="4" name="object 4"/>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98714" y="1981200"/>
            <a:ext cx="9874250" cy="2769989"/>
          </a:xfrm>
          <a:prstGeom prst="rect">
            <a:avLst/>
          </a:prstGeom>
        </p:spPr>
        <p:txBody>
          <a:bodyPr vert="horz" wrap="square" lIns="0" tIns="0" rIns="0" bIns="0" rtlCol="0">
            <a:spAutoFit/>
          </a:bodyPr>
          <a:lstStyle/>
          <a:p>
            <a:pPr marL="742950" lvl="1" indent="-285750" fontAlgn="base">
              <a:buFont typeface="Arial" panose="020B0604020202020204" pitchFamily="34" charset="0"/>
              <a:buChar char="•"/>
            </a:pPr>
            <a:r>
              <a:rPr lang="ru-RU" dirty="0"/>
              <a:t>Настройка учетной записи </a:t>
            </a:r>
            <a:r>
              <a:rPr lang="ru-RU" dirty="0" err="1"/>
              <a:t>Windows</a:t>
            </a:r>
            <a:r>
              <a:rPr lang="ru-RU" dirty="0"/>
              <a:t>. Установка пароля.</a:t>
            </a:r>
            <a:endParaRPr lang="uk-UA" dirty="0"/>
          </a:p>
          <a:p>
            <a:pPr marL="742950" lvl="1" indent="-285750" fontAlgn="base">
              <a:buFont typeface="Arial" panose="020B0604020202020204" pitchFamily="34" charset="0"/>
              <a:buChar char="•"/>
            </a:pPr>
            <a:r>
              <a:rPr lang="ru-RU" dirty="0"/>
              <a:t>Файлы. Типы. Хранение, перемещение удаление</a:t>
            </a:r>
            <a:endParaRPr lang="uk-UA" dirty="0"/>
          </a:p>
          <a:p>
            <a:pPr marL="742950" lvl="1" indent="-285750" fontAlgn="base">
              <a:buFont typeface="Arial" panose="020B0604020202020204" pitchFamily="34" charset="0"/>
              <a:buChar char="•"/>
            </a:pPr>
            <a:r>
              <a:rPr lang="ru-RU" dirty="0"/>
              <a:t>Антивирусы. Назначение. Установка и настройка</a:t>
            </a:r>
            <a:endParaRPr lang="uk-UA" dirty="0"/>
          </a:p>
          <a:p>
            <a:pPr marL="742950" lvl="1" indent="-285750" fontAlgn="base">
              <a:buFont typeface="Arial" panose="020B0604020202020204" pitchFamily="34" charset="0"/>
              <a:buChar char="•"/>
            </a:pPr>
            <a:r>
              <a:rPr lang="ru-RU" dirty="0"/>
              <a:t>Программы. Типизация. Базовые программы. Платные и бесплатные. Установка/удаление программ</a:t>
            </a:r>
            <a:endParaRPr lang="uk-UA" dirty="0"/>
          </a:p>
          <a:p>
            <a:pPr marL="742950" lvl="1" indent="-285750" fontAlgn="base">
              <a:buFont typeface="Arial" panose="020B0604020202020204" pitchFamily="34" charset="0"/>
              <a:buChar char="•"/>
            </a:pPr>
            <a:r>
              <a:rPr lang="ru-RU" dirty="0"/>
              <a:t>Полезные стандартные программы </a:t>
            </a:r>
            <a:r>
              <a:rPr lang="ru-RU" dirty="0" err="1"/>
              <a:t>Windows</a:t>
            </a:r>
            <a:r>
              <a:rPr lang="ru-RU" dirty="0"/>
              <a:t>. </a:t>
            </a:r>
            <a:r>
              <a:rPr lang="ru-RU" dirty="0" err="1"/>
              <a:t>Wordpad</a:t>
            </a:r>
            <a:r>
              <a:rPr lang="ru-RU" dirty="0"/>
              <a:t>. Калькулятор. </a:t>
            </a:r>
            <a:r>
              <a:rPr lang="ru-RU" dirty="0" err="1"/>
              <a:t>Paint</a:t>
            </a:r>
            <a:endParaRPr lang="uk-UA" dirty="0"/>
          </a:p>
          <a:p>
            <a:pPr marL="742950" lvl="1" indent="-285750" fontAlgn="base">
              <a:buFont typeface="Arial" panose="020B0604020202020204" pitchFamily="34" charset="0"/>
              <a:buChar char="•"/>
            </a:pPr>
            <a:r>
              <a:rPr lang="ru-RU" dirty="0"/>
              <a:t>Подключение устройств (принтер, сканер, гарнитура, внешняя камера). Драйверы (назначение и установка)</a:t>
            </a:r>
            <a:endParaRPr lang="uk-UA" dirty="0"/>
          </a:p>
          <a:p>
            <a:pPr marL="742950" lvl="1" indent="-285750" fontAlgn="base">
              <a:buFont typeface="Arial" panose="020B0604020202020204" pitchFamily="34" charset="0"/>
              <a:buChar char="•"/>
            </a:pPr>
            <a:r>
              <a:rPr lang="ru-RU" dirty="0"/>
              <a:t>Использование диспетчера задач. Поиск зависших программ, завершение программ.</a:t>
            </a:r>
            <a:endParaRPr lang="uk-UA" dirty="0"/>
          </a:p>
          <a:p>
            <a:pPr marL="742950" lvl="1" indent="-285750" fontAlgn="base">
              <a:buFont typeface="Arial" panose="020B0604020202020204" pitchFamily="34" charset="0"/>
              <a:buChar char="•"/>
            </a:pPr>
            <a:r>
              <a:rPr lang="ru-RU" dirty="0"/>
              <a:t>Архивирование данных. ZIP и RAR архивы, разархивирование.</a:t>
            </a:r>
            <a:endParaRPr lang="uk-UA" dirty="0"/>
          </a:p>
        </p:txBody>
      </p:sp>
    </p:spTree>
    <p:extLst>
      <p:ext uri="{BB962C8B-B14F-4D97-AF65-F5344CB8AC3E}">
        <p14:creationId xmlns:p14="http://schemas.microsoft.com/office/powerpoint/2010/main" val="242061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57600" y="267295"/>
            <a:ext cx="4612640" cy="615553"/>
          </a:xfrm>
          <a:prstGeom prst="rect">
            <a:avLst/>
          </a:prstGeom>
        </p:spPr>
        <p:txBody>
          <a:bodyPr vert="horz" wrap="square" lIns="0" tIns="0" rIns="0" bIns="0" rtlCol="0">
            <a:spAutoFit/>
          </a:bodyPr>
          <a:lstStyle/>
          <a:p>
            <a:pPr marL="12700" algn="ctr">
              <a:lnSpc>
                <a:spcPct val="100000"/>
              </a:lnSpc>
            </a:pPr>
            <a:r>
              <a:rPr lang="ru-RU" sz="4000" b="1" dirty="0" smtClean="0"/>
              <a:t>Горячие клавиши</a:t>
            </a:r>
            <a:endParaRPr lang="uk-UA" sz="4000" b="1" dirty="0" smtClean="0"/>
          </a:p>
        </p:txBody>
      </p:sp>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3" name="Прямоугольник 2"/>
          <p:cNvSpPr/>
          <p:nvPr/>
        </p:nvSpPr>
        <p:spPr>
          <a:xfrm>
            <a:off x="650240" y="1313795"/>
            <a:ext cx="5008880" cy="4401205"/>
          </a:xfrm>
          <a:prstGeom prst="rect">
            <a:avLst/>
          </a:prstGeom>
        </p:spPr>
        <p:txBody>
          <a:bodyPr wrap="square">
            <a:spAutoFit/>
          </a:bodyPr>
          <a:lstStyle/>
          <a:p>
            <a:r>
              <a:rPr lang="ru-RU" sz="1400" b="1" dirty="0" err="1" smtClean="0"/>
              <a:t>Win+E</a:t>
            </a:r>
            <a:r>
              <a:rPr lang="ru-RU" sz="1400" b="1" dirty="0"/>
              <a:t> </a:t>
            </a:r>
            <a:r>
              <a:rPr lang="ru-RU" sz="1400" dirty="0"/>
              <a:t>Проводник </a:t>
            </a:r>
            <a:br>
              <a:rPr lang="ru-RU" sz="1400" dirty="0"/>
            </a:br>
            <a:r>
              <a:rPr lang="ru-RU" sz="1400" b="1" dirty="0" err="1" smtClean="0"/>
              <a:t>Win+F</a:t>
            </a:r>
            <a:r>
              <a:rPr lang="ru-RU" sz="1400" b="1" dirty="0" smtClean="0"/>
              <a:t> </a:t>
            </a:r>
            <a:r>
              <a:rPr lang="ru-RU" sz="1400" b="1" dirty="0"/>
              <a:t>или F3</a:t>
            </a:r>
            <a:r>
              <a:rPr lang="ru-RU" sz="1400" dirty="0"/>
              <a:t> Вызвать окно Поиск файлов (запомнить на английском </a:t>
            </a:r>
            <a:r>
              <a:rPr lang="ru-RU" sz="1400" dirty="0" err="1"/>
              <a:t>Fинд</a:t>
            </a:r>
            <a:r>
              <a:rPr lang="ru-RU" sz="1400" dirty="0"/>
              <a:t> - поиск) </a:t>
            </a:r>
            <a:br>
              <a:rPr lang="ru-RU" sz="1400" dirty="0"/>
            </a:br>
            <a:r>
              <a:rPr lang="ru-RU" sz="1400" b="1" dirty="0" err="1"/>
              <a:t>Ctrl+Win+F</a:t>
            </a:r>
            <a:r>
              <a:rPr lang="ru-RU" sz="1400" dirty="0"/>
              <a:t> Вызвать окно Поиск компьютеров (удобно если у Вас </a:t>
            </a:r>
            <a:r>
              <a:rPr lang="ru-RU" sz="1400" dirty="0" err="1"/>
              <a:t>одноранговая</a:t>
            </a:r>
            <a:r>
              <a:rPr lang="ru-RU" sz="1400" dirty="0"/>
              <a:t> сеть, и Вы знаете имя компьютера)</a:t>
            </a:r>
            <a:br>
              <a:rPr lang="ru-RU" sz="1400" dirty="0"/>
            </a:br>
            <a:r>
              <a:rPr lang="ru-RU" sz="1400" b="1" dirty="0" err="1"/>
              <a:t>Win+D</a:t>
            </a:r>
            <a:r>
              <a:rPr lang="ru-RU" sz="1400" dirty="0"/>
              <a:t> Свернуть все окна (удобно если подходит начальник, а у Вас открыты окна не по работе) </a:t>
            </a:r>
            <a:br>
              <a:rPr lang="ru-RU" sz="1400" dirty="0"/>
            </a:br>
            <a:r>
              <a:rPr lang="ru-RU" sz="1400" b="1" dirty="0" err="1" smtClean="0"/>
              <a:t>Win+Shift+M</a:t>
            </a:r>
            <a:r>
              <a:rPr lang="ru-RU" sz="1400" b="1" dirty="0"/>
              <a:t> </a:t>
            </a:r>
            <a:r>
              <a:rPr lang="ru-RU" sz="1400" dirty="0"/>
              <a:t>Развернуть окна </a:t>
            </a:r>
            <a:br>
              <a:rPr lang="ru-RU" sz="1400" dirty="0"/>
            </a:br>
            <a:r>
              <a:rPr lang="ru-RU" sz="1400" b="1" dirty="0" err="1"/>
              <a:t>Win+Shift+любая</a:t>
            </a:r>
            <a:r>
              <a:rPr lang="ru-RU" sz="1400" b="1" dirty="0"/>
              <a:t> другая буква </a:t>
            </a:r>
            <a:r>
              <a:rPr lang="ru-RU" sz="1400" dirty="0"/>
              <a:t>Выделить на рабочем столе файл или каталог, имя которого начинается на нажатую букву </a:t>
            </a:r>
            <a:br>
              <a:rPr lang="ru-RU" sz="1400" dirty="0"/>
            </a:br>
            <a:r>
              <a:rPr lang="ru-RU" sz="1400" b="1" dirty="0" err="1"/>
              <a:t>Win+R</a:t>
            </a:r>
            <a:r>
              <a:rPr lang="ru-RU" sz="1400" b="1" dirty="0"/>
              <a:t> </a:t>
            </a:r>
            <a:r>
              <a:rPr lang="ru-RU" sz="1400" dirty="0"/>
              <a:t>Вызвать окно Выполнить </a:t>
            </a:r>
            <a:br>
              <a:rPr lang="ru-RU" sz="1400" dirty="0"/>
            </a:br>
            <a:r>
              <a:rPr lang="ru-RU" sz="1400" b="1" dirty="0" err="1"/>
              <a:t>Win+Tab</a:t>
            </a:r>
            <a:r>
              <a:rPr lang="ru-RU" sz="1400" b="1" dirty="0"/>
              <a:t> </a:t>
            </a:r>
            <a:r>
              <a:rPr lang="ru-RU" sz="1400" dirty="0"/>
              <a:t>Переключить задачи, удобно если то или иное приложение не отвечает на запросы </a:t>
            </a:r>
            <a:br>
              <a:rPr lang="ru-RU" sz="1400" dirty="0"/>
            </a:br>
            <a:r>
              <a:rPr lang="ru-RU" sz="1400" b="1" dirty="0" err="1"/>
              <a:t>Win+Break</a:t>
            </a:r>
            <a:r>
              <a:rPr lang="ru-RU" sz="1400" b="1" dirty="0"/>
              <a:t> </a:t>
            </a:r>
            <a:r>
              <a:rPr lang="ru-RU" sz="1400" dirty="0"/>
              <a:t>Вызвать окно Свойства системы </a:t>
            </a:r>
            <a:br>
              <a:rPr lang="ru-RU" sz="1400" dirty="0"/>
            </a:br>
            <a:r>
              <a:rPr lang="ru-RU" sz="1400" b="1" dirty="0" err="1"/>
              <a:t>Alt+Tab</a:t>
            </a:r>
            <a:r>
              <a:rPr lang="ru-RU" sz="1400" b="1" dirty="0"/>
              <a:t> </a:t>
            </a:r>
            <a:r>
              <a:rPr lang="ru-RU" sz="1400" dirty="0"/>
              <a:t>Переключиться между запущенными приложениями </a:t>
            </a:r>
            <a:br>
              <a:rPr lang="ru-RU" sz="1400" dirty="0"/>
            </a:br>
            <a:r>
              <a:rPr lang="ru-RU" sz="1400" b="1" dirty="0" err="1"/>
              <a:t>Alt+Enter</a:t>
            </a:r>
            <a:r>
              <a:rPr lang="ru-RU" sz="1400" b="1" dirty="0"/>
              <a:t> </a:t>
            </a:r>
            <a:r>
              <a:rPr lang="ru-RU" sz="1400" dirty="0"/>
              <a:t>Свойства объекта либо Включить полноэкранный режим программы (доступно в основном для </a:t>
            </a:r>
            <a:r>
              <a:rPr lang="ru-RU" sz="1400" dirty="0" err="1"/>
              <a:t>Dos</a:t>
            </a:r>
            <a:r>
              <a:rPr lang="ru-RU" sz="1400" dirty="0"/>
              <a:t>-программ и некоторых игр, а также для </a:t>
            </a:r>
            <a:r>
              <a:rPr lang="ru-RU" sz="1400" dirty="0" err="1"/>
              <a:t>Windows</a:t>
            </a:r>
            <a:r>
              <a:rPr lang="ru-RU" sz="1400" dirty="0"/>
              <a:t> </a:t>
            </a:r>
            <a:r>
              <a:rPr lang="ru-RU" sz="1400" dirty="0" err="1"/>
              <a:t>Media</a:t>
            </a:r>
            <a:r>
              <a:rPr lang="ru-RU" sz="1400" dirty="0"/>
              <a:t> </a:t>
            </a:r>
            <a:r>
              <a:rPr lang="ru-RU" sz="1400" dirty="0" err="1"/>
              <a:t>Player</a:t>
            </a:r>
            <a:r>
              <a:rPr lang="ru-RU" sz="1400" dirty="0"/>
              <a:t> при просмотре видеофильмов) </a:t>
            </a:r>
            <a:br>
              <a:rPr lang="ru-RU" sz="1400" dirty="0"/>
            </a:br>
            <a:endParaRPr lang="uk-UA" sz="1400" dirty="0"/>
          </a:p>
        </p:txBody>
      </p:sp>
      <p:sp>
        <p:nvSpPr>
          <p:cNvPr id="9" name="Прямоугольник 8"/>
          <p:cNvSpPr/>
          <p:nvPr/>
        </p:nvSpPr>
        <p:spPr>
          <a:xfrm>
            <a:off x="6573520" y="1313795"/>
            <a:ext cx="5008880" cy="4401205"/>
          </a:xfrm>
          <a:prstGeom prst="rect">
            <a:avLst/>
          </a:prstGeom>
        </p:spPr>
        <p:txBody>
          <a:bodyPr wrap="square">
            <a:spAutoFit/>
          </a:bodyPr>
          <a:lstStyle/>
          <a:p>
            <a:r>
              <a:rPr lang="ru-RU" sz="1400" b="1" dirty="0"/>
              <a:t>Shift+F10 </a:t>
            </a:r>
            <a:r>
              <a:rPr lang="ru-RU" sz="1400" dirty="0"/>
              <a:t>Открыть контекстное меню для выбранного элемента (то же самое, что щелчок правой кнопкой мышки). </a:t>
            </a:r>
            <a:br>
              <a:rPr lang="ru-RU" sz="1400" dirty="0"/>
            </a:br>
            <a:r>
              <a:rPr lang="ru-RU" sz="1400" b="1" dirty="0"/>
              <a:t>F1 </a:t>
            </a:r>
            <a:r>
              <a:rPr lang="ru-RU" sz="1400" dirty="0"/>
              <a:t>Вызвать справку в активном приложении </a:t>
            </a:r>
            <a:br>
              <a:rPr lang="ru-RU" sz="1400" dirty="0"/>
            </a:br>
            <a:r>
              <a:rPr lang="ru-RU" sz="1400" b="1" dirty="0"/>
              <a:t>F10 </a:t>
            </a:r>
            <a:r>
              <a:rPr lang="ru-RU" sz="1400" dirty="0"/>
              <a:t>Войти в главное меню программы </a:t>
            </a:r>
            <a:br>
              <a:rPr lang="ru-RU" sz="1400" dirty="0"/>
            </a:br>
            <a:r>
              <a:rPr lang="ru-RU" sz="1400" b="1" dirty="0"/>
              <a:t>Alt+F4 </a:t>
            </a:r>
            <a:r>
              <a:rPr lang="ru-RU" sz="1400" dirty="0"/>
              <a:t>Закрыть активное приложение (программу) </a:t>
            </a:r>
            <a:br>
              <a:rPr lang="ru-RU" sz="1400" dirty="0"/>
            </a:br>
            <a:r>
              <a:rPr lang="ru-RU" sz="1400" b="1" dirty="0"/>
              <a:t>Ctrl+F4 </a:t>
            </a:r>
            <a:r>
              <a:rPr lang="ru-RU" sz="1400" dirty="0"/>
              <a:t>Закрыть активное окно в текущем приложении </a:t>
            </a:r>
            <a:br>
              <a:rPr lang="ru-RU" sz="1400" dirty="0"/>
            </a:br>
            <a:r>
              <a:rPr lang="ru-RU" sz="1400" b="1" dirty="0" err="1"/>
              <a:t>ALT+подчеркнутая</a:t>
            </a:r>
            <a:r>
              <a:rPr lang="ru-RU" sz="1400" b="1" dirty="0"/>
              <a:t> буква </a:t>
            </a:r>
            <a:r>
              <a:rPr lang="ru-RU" sz="1400" dirty="0"/>
              <a:t>Выполнить команду меню </a:t>
            </a:r>
            <a:br>
              <a:rPr lang="ru-RU" sz="1400" dirty="0"/>
            </a:br>
            <a:r>
              <a:rPr lang="ru-RU" sz="1400" b="1" dirty="0" err="1"/>
              <a:t>Shift+клавиши</a:t>
            </a:r>
            <a:r>
              <a:rPr lang="ru-RU" sz="1400" b="1" dirty="0"/>
              <a:t> перемещения </a:t>
            </a:r>
            <a:r>
              <a:rPr lang="ru-RU" sz="1400" dirty="0"/>
              <a:t>Выделить элементы (текст, файлы) </a:t>
            </a:r>
            <a:br>
              <a:rPr lang="ru-RU" sz="1400" dirty="0"/>
            </a:br>
            <a:r>
              <a:rPr lang="ru-RU" sz="1400" b="1" dirty="0" err="1"/>
              <a:t>Ctrl+A</a:t>
            </a:r>
            <a:r>
              <a:rPr lang="ru-RU" sz="1400" b="1" dirty="0"/>
              <a:t> </a:t>
            </a:r>
            <a:r>
              <a:rPr lang="ru-RU" sz="1400" dirty="0"/>
              <a:t>Выделить все (текст либо файлы) </a:t>
            </a:r>
            <a:br>
              <a:rPr lang="ru-RU" sz="1400" dirty="0"/>
            </a:br>
            <a:r>
              <a:rPr lang="ru-RU" sz="1400" b="1" dirty="0" err="1"/>
              <a:t>Ctrl+C</a:t>
            </a:r>
            <a:r>
              <a:rPr lang="ru-RU" sz="1400" b="1" dirty="0"/>
              <a:t> </a:t>
            </a:r>
            <a:r>
              <a:rPr lang="ru-RU" sz="1400" dirty="0"/>
              <a:t>Копировать в буфер (текст либо файл) </a:t>
            </a:r>
            <a:br>
              <a:rPr lang="ru-RU" sz="1400" dirty="0"/>
            </a:br>
            <a:r>
              <a:rPr lang="ru-RU" sz="1400" b="1" dirty="0" err="1"/>
              <a:t>Ctrl+X</a:t>
            </a:r>
            <a:r>
              <a:rPr lang="ru-RU" sz="1400" b="1" dirty="0"/>
              <a:t> </a:t>
            </a:r>
            <a:r>
              <a:rPr lang="ru-RU" sz="1400" dirty="0"/>
              <a:t>Вырезать в буфер </a:t>
            </a:r>
            <a:br>
              <a:rPr lang="ru-RU" sz="1400" dirty="0"/>
            </a:br>
            <a:r>
              <a:rPr lang="ru-RU" sz="1400" b="1" dirty="0" err="1"/>
              <a:t>Ctrl+V</a:t>
            </a:r>
            <a:r>
              <a:rPr lang="ru-RU" sz="1400" b="1" dirty="0"/>
              <a:t> </a:t>
            </a:r>
            <a:r>
              <a:rPr lang="ru-RU" sz="1400" dirty="0"/>
              <a:t>Вставить из буфера </a:t>
            </a:r>
            <a:br>
              <a:rPr lang="ru-RU" sz="1400" dirty="0"/>
            </a:br>
            <a:r>
              <a:rPr lang="ru-RU" sz="1400" b="1" dirty="0" err="1"/>
              <a:t>Ctrl+Z</a:t>
            </a:r>
            <a:r>
              <a:rPr lang="ru-RU" sz="1400" b="1" dirty="0"/>
              <a:t> </a:t>
            </a:r>
            <a:r>
              <a:rPr lang="ru-RU" sz="1400" dirty="0"/>
              <a:t>Отменить последнее действие </a:t>
            </a:r>
            <a:br>
              <a:rPr lang="ru-RU" sz="1400" dirty="0"/>
            </a:br>
            <a:r>
              <a:rPr lang="ru-RU" sz="1400" b="1" dirty="0" err="1"/>
              <a:t>Del</a:t>
            </a:r>
            <a:r>
              <a:rPr lang="ru-RU" sz="1400" b="1" dirty="0"/>
              <a:t> </a:t>
            </a:r>
            <a:r>
              <a:rPr lang="ru-RU" sz="1400" dirty="0"/>
              <a:t>Удалить </a:t>
            </a:r>
            <a:br>
              <a:rPr lang="ru-RU" sz="1400" dirty="0"/>
            </a:br>
            <a:r>
              <a:rPr lang="ru-RU" sz="1400" b="1" dirty="0" err="1"/>
              <a:t>PrintScreen</a:t>
            </a:r>
            <a:r>
              <a:rPr lang="ru-RU" sz="1400" b="1" dirty="0"/>
              <a:t> </a:t>
            </a:r>
            <a:r>
              <a:rPr lang="ru-RU" sz="1400" dirty="0"/>
              <a:t>Скопировать в буфер экран (для того чтобы потом вставить в </a:t>
            </a:r>
            <a:r>
              <a:rPr lang="ru-RU" sz="1400" dirty="0" err="1"/>
              <a:t>Photoshop</a:t>
            </a:r>
            <a:r>
              <a:rPr lang="ru-RU" sz="1400" dirty="0"/>
              <a:t> с помощью </a:t>
            </a:r>
            <a:r>
              <a:rPr lang="ru-RU" sz="1400" dirty="0" err="1"/>
              <a:t>Edit</a:t>
            </a:r>
            <a:r>
              <a:rPr lang="ru-RU" sz="1400" dirty="0"/>
              <a:t>&gt;</a:t>
            </a:r>
            <a:r>
              <a:rPr lang="ru-RU" sz="1400" dirty="0" err="1"/>
              <a:t>Paste</a:t>
            </a:r>
            <a:r>
              <a:rPr lang="ru-RU" sz="1400" dirty="0"/>
              <a:t> и редактировать) </a:t>
            </a:r>
            <a:br>
              <a:rPr lang="ru-RU" sz="1400" dirty="0"/>
            </a:br>
            <a:r>
              <a:rPr lang="ru-RU" sz="1400" b="1" dirty="0" err="1"/>
              <a:t>Alt+PrintScreen</a:t>
            </a:r>
            <a:r>
              <a:rPr lang="ru-RU" sz="1400" b="1" dirty="0"/>
              <a:t> </a:t>
            </a:r>
            <a:r>
              <a:rPr lang="ru-RU" sz="1400" dirty="0"/>
              <a:t>Аналогично, только при этом происходит захват не всего экрана, а его активного окна </a:t>
            </a:r>
            <a:br>
              <a:rPr lang="ru-RU" sz="1400" dirty="0"/>
            </a:br>
            <a:r>
              <a:rPr lang="ru-RU" sz="1400" b="1" dirty="0" err="1"/>
              <a:t>Shift+PrintScreen</a:t>
            </a:r>
            <a:r>
              <a:rPr lang="ru-RU" sz="1400" b="1" dirty="0"/>
              <a:t> </a:t>
            </a:r>
            <a:r>
              <a:rPr lang="ru-RU" sz="1400" dirty="0"/>
              <a:t>Печатать экрана </a:t>
            </a:r>
            <a:endParaRPr lang="uk-UA" sz="1400" dirty="0"/>
          </a:p>
        </p:txBody>
      </p:sp>
      <p:pic>
        <p:nvPicPr>
          <p:cNvPr id="3074" name="Picture 2" descr="http://www.aquariussoft.com/pc-keyboard-hotkey/images/ma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461" y="267293"/>
            <a:ext cx="2676939" cy="85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54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71800" y="267295"/>
            <a:ext cx="5298440" cy="615553"/>
          </a:xfrm>
          <a:prstGeom prst="rect">
            <a:avLst/>
          </a:prstGeom>
        </p:spPr>
        <p:txBody>
          <a:bodyPr vert="horz" wrap="square" lIns="0" tIns="0" rIns="0" bIns="0" rtlCol="0">
            <a:spAutoFit/>
          </a:bodyPr>
          <a:lstStyle/>
          <a:p>
            <a:pPr marL="12700" algn="ctr">
              <a:lnSpc>
                <a:spcPct val="100000"/>
              </a:lnSpc>
            </a:pPr>
            <a:r>
              <a:rPr lang="ru-RU" sz="4000" b="1" dirty="0" smtClean="0"/>
              <a:t>Интересные факты</a:t>
            </a:r>
            <a:endParaRPr lang="uk-UA" sz="4000" b="1" dirty="0" smtClean="0"/>
          </a:p>
        </p:txBody>
      </p:sp>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199"/>
            <a:ext cx="10210800" cy="248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782" y="4267200"/>
            <a:ext cx="102012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283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pPr algn="ctr"/>
            <a:endParaRPr/>
          </a:p>
        </p:txBody>
      </p:sp>
      <p:sp>
        <p:nvSpPr>
          <p:cNvPr id="8" name="Rectangle 2"/>
          <p:cNvSpPr>
            <a:spLocks noGrp="1" noChangeArrowheads="1"/>
          </p:cNvSpPr>
          <p:nvPr/>
        </p:nvSpPr>
        <p:spPr bwMode="auto">
          <a:xfrm>
            <a:off x="-87312" y="-202169"/>
            <a:ext cx="7772400" cy="1143001"/>
          </a:xfrm>
          <a:prstGeom prst="rect">
            <a:avLst/>
          </a:prstGeom>
          <a:noFill/>
          <a:ln>
            <a:noFill/>
          </a:ln>
          <a:effectLst>
            <a:outerShdw dist="40161" dir="11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endParaRPr lang="ru-RU" b="1" dirty="0" smtClean="0">
              <a:effectLst>
                <a:outerShdw blurRad="38100" dist="38100" dir="2700000" algn="tl">
                  <a:srgbClr val="C0C0C0"/>
                </a:outerShdw>
              </a:effectLst>
            </a:endParaRPr>
          </a:p>
        </p:txBody>
      </p:sp>
      <p:sp>
        <p:nvSpPr>
          <p:cNvPr id="9" name="Заголовок 1"/>
          <p:cNvSpPr txBox="1">
            <a:spLocks/>
          </p:cNvSpPr>
          <p:nvPr/>
        </p:nvSpPr>
        <p:spPr>
          <a:xfrm>
            <a:off x="2819400" y="862607"/>
            <a:ext cx="7496175" cy="923330"/>
          </a:xfrm>
          <a:prstGeom prst="rect">
            <a:avLst/>
          </a:prstGeom>
        </p:spPr>
        <p:txBody>
          <a:bodyPr/>
          <a:lstStyle>
            <a:lvl1pPr>
              <a:defRPr>
                <a:latin typeface="+mj-lt"/>
                <a:ea typeface="+mj-ea"/>
                <a:cs typeface="+mj-cs"/>
              </a:defRPr>
            </a:lvl1pPr>
          </a:lstStyle>
          <a:p>
            <a:pPr algn="ctr"/>
            <a:r>
              <a:rPr lang="ru-RU" sz="6000" b="1" kern="0" dirty="0" smtClean="0">
                <a:solidFill>
                  <a:sysClr val="windowText" lastClr="000000"/>
                </a:solidFill>
              </a:rPr>
              <a:t>Домашнее задание:</a:t>
            </a:r>
            <a:endParaRPr lang="ru-RU" sz="6000" b="1" kern="0" dirty="0">
              <a:solidFill>
                <a:sysClr val="windowText" lastClr="000000"/>
              </a:solidFill>
            </a:endParaRPr>
          </a:p>
        </p:txBody>
      </p:sp>
      <p:sp>
        <p:nvSpPr>
          <p:cNvPr id="10" name="Текст 2"/>
          <p:cNvSpPr txBox="1">
            <a:spLocks/>
          </p:cNvSpPr>
          <p:nvPr/>
        </p:nvSpPr>
        <p:spPr>
          <a:xfrm>
            <a:off x="2819400" y="2318663"/>
            <a:ext cx="6737984" cy="304698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endParaRPr lang="ru-RU" sz="3600" b="1" kern="0" dirty="0" smtClean="0">
              <a:solidFill>
                <a:sysClr val="windowText" lastClr="000000"/>
              </a:solidFill>
            </a:endParaRPr>
          </a:p>
          <a:p>
            <a:pPr algn="ctr"/>
            <a:r>
              <a:rPr lang="en-US" sz="3600" b="1" kern="0" dirty="0" smtClean="0">
                <a:solidFill>
                  <a:sysClr val="windowText" lastClr="000000"/>
                </a:solidFill>
              </a:rPr>
              <a:t>OS</a:t>
            </a:r>
          </a:p>
          <a:p>
            <a:pPr algn="ctr"/>
            <a:endParaRPr lang="ru-RU" sz="3600" b="1" kern="0" dirty="0" smtClean="0">
              <a:solidFill>
                <a:sysClr val="windowText" lastClr="000000"/>
              </a:solidFill>
            </a:endParaRPr>
          </a:p>
          <a:p>
            <a:pPr marL="285750" indent="360000" algn="ctr">
              <a:lnSpc>
                <a:spcPct val="200000"/>
              </a:lnSpc>
              <a:buFont typeface="Wingdings" pitchFamily="2" charset="2"/>
              <a:buChar char="Ø"/>
            </a:pPr>
            <a:r>
              <a:rPr lang="ru-RU" kern="0" dirty="0" smtClean="0">
                <a:solidFill>
                  <a:sysClr val="windowText" lastClr="000000"/>
                </a:solidFill>
              </a:rPr>
              <a:t>Сделать</a:t>
            </a:r>
            <a:r>
              <a:rPr lang="en-US" kern="0" dirty="0" smtClean="0">
                <a:solidFill>
                  <a:sysClr val="windowText" lastClr="000000"/>
                </a:solidFill>
              </a:rPr>
              <a:t> </a:t>
            </a:r>
            <a:r>
              <a:rPr lang="ru-RU" kern="0" dirty="0" smtClean="0">
                <a:solidFill>
                  <a:sysClr val="windowText" lastClr="000000"/>
                </a:solidFill>
              </a:rPr>
              <a:t>самораспаковывающийся архив</a:t>
            </a:r>
            <a:r>
              <a:rPr lang="en-US" kern="0" dirty="0" smtClean="0">
                <a:solidFill>
                  <a:sysClr val="windowText" lastClr="000000"/>
                </a:solidFill>
              </a:rPr>
              <a:t> </a:t>
            </a:r>
            <a:r>
              <a:rPr lang="ru-RU" kern="0" dirty="0">
                <a:solidFill>
                  <a:sysClr val="windowText" lastClr="000000"/>
                </a:solidFill>
              </a:rPr>
              <a:t>с паролем </a:t>
            </a:r>
            <a:r>
              <a:rPr lang="en-US" b="1" kern="0" dirty="0" err="1" smtClean="0">
                <a:solidFill>
                  <a:sysClr val="windowText" lastClr="000000"/>
                </a:solidFill>
              </a:rPr>
              <a:t>goit</a:t>
            </a:r>
            <a:r>
              <a:rPr lang="ru-RU" kern="0" dirty="0" smtClean="0">
                <a:solidFill>
                  <a:sysClr val="windowText" lastClr="000000"/>
                </a:solidFill>
              </a:rPr>
              <a:t> скриншота включенного диспетчера задач </a:t>
            </a:r>
            <a:endParaRPr lang="en-US" kern="0" dirty="0" smtClean="0">
              <a:solidFill>
                <a:sysClr val="windowText" lastClr="000000"/>
              </a:solidFill>
            </a:endParaRPr>
          </a:p>
          <a:p>
            <a:pPr marL="285750" indent="360000" algn="ctr">
              <a:lnSpc>
                <a:spcPct val="200000"/>
              </a:lnSpc>
              <a:buFont typeface="Wingdings" pitchFamily="2" charset="2"/>
              <a:buChar char="Ø"/>
            </a:pPr>
            <a:r>
              <a:rPr lang="ru-RU" kern="0" dirty="0" smtClean="0">
                <a:solidFill>
                  <a:sysClr val="windowText" lastClr="000000"/>
                </a:solidFill>
              </a:rPr>
              <a:t>Скачать </a:t>
            </a:r>
            <a:r>
              <a:rPr lang="en-US" kern="0" dirty="0" err="1">
                <a:solidFill>
                  <a:sysClr val="windowText" lastClr="000000"/>
                </a:solidFill>
              </a:rPr>
              <a:t>Cureit</a:t>
            </a:r>
            <a:r>
              <a:rPr lang="en-US" kern="0" dirty="0">
                <a:solidFill>
                  <a:sysClr val="windowText" lastClr="000000"/>
                </a:solidFill>
              </a:rPr>
              <a:t> </a:t>
            </a:r>
            <a:endParaRPr lang="ru-RU" kern="0" dirty="0" smtClean="0">
              <a:solidFill>
                <a:sysClr val="windowText" lastClr="000000"/>
              </a:solidFill>
            </a:endParaRPr>
          </a:p>
          <a:p>
            <a:pPr marL="285750" indent="360000" algn="ctr">
              <a:lnSpc>
                <a:spcPct val="200000"/>
              </a:lnSpc>
              <a:buFont typeface="Wingdings" pitchFamily="2" charset="2"/>
              <a:buChar char="Ø"/>
            </a:pPr>
            <a:r>
              <a:rPr lang="ru-RU" kern="0" dirty="0" smtClean="0">
                <a:solidFill>
                  <a:sysClr val="windowText" lastClr="000000"/>
                </a:solidFill>
              </a:rPr>
              <a:t>Проверить архив антивирусом </a:t>
            </a:r>
            <a:endParaRPr lang="ru-RU" kern="0" dirty="0">
              <a:solidFill>
                <a:sysClr val="windowText" lastClr="000000"/>
              </a:solidFill>
            </a:endParaRPr>
          </a:p>
        </p:txBody>
      </p:sp>
    </p:spTree>
    <p:extLst>
      <p:ext uri="{BB962C8B-B14F-4D97-AF65-F5344CB8AC3E}">
        <p14:creationId xmlns:p14="http://schemas.microsoft.com/office/powerpoint/2010/main" val="143328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7600" y="267295"/>
            <a:ext cx="4612640" cy="923330"/>
          </a:xfrm>
          <a:prstGeom prst="rect">
            <a:avLst/>
          </a:prstGeom>
        </p:spPr>
        <p:txBody>
          <a:bodyPr vert="horz" wrap="square" lIns="0" tIns="0" rIns="0" bIns="0" rtlCol="0">
            <a:spAutoFit/>
          </a:bodyPr>
          <a:lstStyle/>
          <a:p>
            <a:pPr marL="12700" algn="ctr">
              <a:lnSpc>
                <a:spcPct val="100000"/>
              </a:lnSpc>
            </a:pPr>
            <a:r>
              <a:rPr lang="ru-RU" sz="6000" b="1" dirty="0" smtClean="0"/>
              <a:t>O</a:t>
            </a:r>
            <a:r>
              <a:rPr lang="en-US" sz="6000" b="1" dirty="0" smtClean="0"/>
              <a:t>s</a:t>
            </a:r>
            <a:r>
              <a:rPr lang="uk-UA" sz="6000" b="1" dirty="0" smtClean="0"/>
              <a:t>і</a:t>
            </a:r>
          </a:p>
        </p:txBody>
      </p:sp>
      <p:sp>
        <p:nvSpPr>
          <p:cNvPr id="4" name="object 4"/>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33375" y="1209675"/>
            <a:ext cx="9874250" cy="1746184"/>
          </a:xfrm>
          <a:prstGeom prst="rect">
            <a:avLst/>
          </a:prstGeom>
        </p:spPr>
        <p:txBody>
          <a:bodyPr vert="horz" wrap="square" lIns="0" tIns="0" rIns="0" bIns="0" rtlCol="0">
            <a:spAutoFit/>
          </a:bodyPr>
          <a:lstStyle/>
          <a:p>
            <a:pPr marL="12700" marR="172085" algn="ctr">
              <a:lnSpc>
                <a:spcPct val="87900"/>
              </a:lnSpc>
              <a:spcBef>
                <a:spcPts val="1355"/>
              </a:spcBef>
              <a:tabLst>
                <a:tab pos="2366645" algn="l"/>
              </a:tabLst>
            </a:pPr>
            <a:r>
              <a:rPr lang="ru-RU" sz="2400" b="1" spc="50" dirty="0" err="1">
                <a:latin typeface="Calibri Light"/>
                <a:cs typeface="Calibri Light"/>
              </a:rPr>
              <a:t>О</a:t>
            </a:r>
            <a:r>
              <a:rPr lang="ru-RU" sz="2400" b="1" spc="90" dirty="0" err="1">
                <a:latin typeface="Calibri Light"/>
                <a:cs typeface="Calibri Light"/>
              </a:rPr>
              <a:t>п</a:t>
            </a:r>
            <a:r>
              <a:rPr lang="ru-RU" sz="2400" b="1" spc="50" dirty="0" err="1">
                <a:latin typeface="Calibri Light"/>
                <a:cs typeface="Calibri Light"/>
              </a:rPr>
              <a:t>е</a:t>
            </a:r>
            <a:r>
              <a:rPr lang="ru-RU" sz="2400" b="1" dirty="0" err="1">
                <a:latin typeface="Calibri Light"/>
                <a:cs typeface="Calibri Light"/>
              </a:rPr>
              <a:t>р</a:t>
            </a:r>
            <a:r>
              <a:rPr lang="ru-RU" sz="2400" b="1" spc="20" dirty="0" err="1">
                <a:latin typeface="Calibri Light"/>
                <a:cs typeface="Calibri Light"/>
              </a:rPr>
              <a:t>а</a:t>
            </a:r>
            <a:r>
              <a:rPr lang="ru-RU" sz="2400" b="1" spc="-15" dirty="0" err="1">
                <a:latin typeface="Calibri Light"/>
                <a:cs typeface="Calibri Light"/>
              </a:rPr>
              <a:t>ц</a:t>
            </a:r>
            <a:r>
              <a:rPr lang="ru-RU" sz="2400" b="1" spc="-20" dirty="0" err="1">
                <a:latin typeface="Calibri Light"/>
                <a:cs typeface="Calibri Light"/>
              </a:rPr>
              <a:t>и</a:t>
            </a:r>
            <a:r>
              <a:rPr lang="ru-RU" sz="2400" b="1" dirty="0" err="1">
                <a:latin typeface="Calibri Light"/>
                <a:cs typeface="Calibri Light"/>
              </a:rPr>
              <a:t>о</a:t>
            </a:r>
            <a:r>
              <a:rPr lang="ru-RU" sz="3200" b="1" spc="-22" baseline="1501" dirty="0" err="1">
                <a:latin typeface="Calibri Light"/>
                <a:cs typeface="Calibri Light"/>
              </a:rPr>
              <a:t>́</a:t>
            </a:r>
            <a:r>
              <a:rPr lang="ru-RU" sz="2400" b="1" spc="-15" dirty="0" err="1">
                <a:latin typeface="Calibri Light"/>
                <a:cs typeface="Calibri Light"/>
              </a:rPr>
              <a:t>нн</a:t>
            </a:r>
            <a:r>
              <a:rPr lang="ru-RU" sz="2400" b="1" spc="15" dirty="0" err="1">
                <a:latin typeface="Calibri Light"/>
                <a:cs typeface="Calibri Light"/>
              </a:rPr>
              <a:t>а</a:t>
            </a:r>
            <a:r>
              <a:rPr lang="ru-RU" sz="2400" b="1" spc="5" dirty="0" err="1">
                <a:latin typeface="Calibri Light"/>
                <a:cs typeface="Calibri Light"/>
              </a:rPr>
              <a:t>я</a:t>
            </a:r>
            <a:r>
              <a:rPr lang="ru-RU" sz="2400" b="1" spc="-80" dirty="0">
                <a:latin typeface="Calibri Light"/>
                <a:cs typeface="Calibri Light"/>
              </a:rPr>
              <a:t> </a:t>
            </a:r>
            <a:r>
              <a:rPr lang="ru-RU" sz="2400" b="1" spc="105" dirty="0" smtClean="0">
                <a:latin typeface="Calibri Light"/>
                <a:cs typeface="Calibri Light"/>
              </a:rPr>
              <a:t>с</a:t>
            </a:r>
            <a:r>
              <a:rPr lang="ru-RU" sz="2400" b="1" spc="-20" dirty="0" smtClean="0">
                <a:latin typeface="Calibri Light"/>
                <a:cs typeface="Calibri Light"/>
              </a:rPr>
              <a:t>и</a:t>
            </a:r>
            <a:r>
              <a:rPr lang="ru-RU" sz="2400" b="1" spc="30" dirty="0" smtClean="0">
                <a:latin typeface="Calibri Light"/>
                <a:cs typeface="Calibri Light"/>
              </a:rPr>
              <a:t>с</a:t>
            </a:r>
            <a:r>
              <a:rPr lang="ru-RU" sz="2400" b="1" spc="-45" dirty="0" smtClean="0">
                <a:latin typeface="Calibri Light"/>
                <a:cs typeface="Calibri Light"/>
              </a:rPr>
              <a:t>т</a:t>
            </a:r>
            <a:r>
              <a:rPr lang="ru-RU" sz="2400" b="1" spc="-20" dirty="0" smtClean="0">
                <a:latin typeface="Calibri Light"/>
                <a:cs typeface="Calibri Light"/>
              </a:rPr>
              <a:t>ем</a:t>
            </a:r>
            <a:r>
              <a:rPr lang="ru-RU" sz="2400" b="1" spc="-2085" dirty="0" smtClean="0">
                <a:latin typeface="Calibri Light"/>
                <a:cs typeface="Calibri Light"/>
              </a:rPr>
              <a:t>а</a:t>
            </a:r>
            <a:r>
              <a:rPr lang="ru-RU" sz="3200" b="1" baseline="1501" dirty="0" smtClean="0">
                <a:latin typeface="Calibri Light"/>
                <a:cs typeface="Calibri Light"/>
              </a:rPr>
              <a:t>́	</a:t>
            </a:r>
            <a:r>
              <a:rPr lang="ru-RU" sz="2400" b="1" dirty="0" smtClean="0">
                <a:latin typeface="Calibri Light"/>
                <a:cs typeface="Calibri Light"/>
              </a:rPr>
              <a:t>,</a:t>
            </a:r>
            <a:r>
              <a:rPr lang="ru-RU" sz="2400" b="1" spc="-55" dirty="0" smtClean="0">
                <a:latin typeface="Calibri Light"/>
                <a:cs typeface="Calibri Light"/>
              </a:rPr>
              <a:t> </a:t>
            </a:r>
            <a:r>
              <a:rPr lang="ru-RU" sz="2400" b="1" spc="100" dirty="0" smtClean="0">
                <a:latin typeface="Calibri Light"/>
                <a:cs typeface="Calibri Light"/>
              </a:rPr>
              <a:t>с</a:t>
            </a:r>
            <a:r>
              <a:rPr lang="ru-RU" sz="2400" b="1" spc="5" dirty="0" smtClean="0">
                <a:latin typeface="Calibri Light"/>
                <a:cs typeface="Calibri Light"/>
              </a:rPr>
              <a:t>о</a:t>
            </a:r>
            <a:r>
              <a:rPr lang="ru-RU" sz="2400" b="1" spc="-15" dirty="0" smtClean="0">
                <a:latin typeface="Calibri Light"/>
                <a:cs typeface="Calibri Light"/>
              </a:rPr>
              <a:t>к</a:t>
            </a:r>
            <a:r>
              <a:rPr lang="ru-RU" sz="2400" b="1" spc="5" dirty="0" smtClean="0">
                <a:latin typeface="Calibri Light"/>
                <a:cs typeface="Calibri Light"/>
              </a:rPr>
              <a:t>р.</a:t>
            </a:r>
            <a:r>
              <a:rPr lang="ru-RU" sz="2400" b="1" spc="-130" dirty="0" smtClean="0">
                <a:latin typeface="Calibri Light"/>
                <a:cs typeface="Calibri Light"/>
              </a:rPr>
              <a:t> </a:t>
            </a:r>
            <a:r>
              <a:rPr lang="ru-RU" sz="2400" b="1" spc="50" dirty="0" smtClean="0">
                <a:latin typeface="Calibri Light"/>
                <a:cs typeface="Calibri Light"/>
              </a:rPr>
              <a:t>о</a:t>
            </a:r>
            <a:r>
              <a:rPr lang="ru-RU" sz="2400" b="1" spc="5" dirty="0" smtClean="0">
                <a:latin typeface="Calibri Light"/>
                <a:cs typeface="Calibri Light"/>
              </a:rPr>
              <a:t>с</a:t>
            </a:r>
            <a:r>
              <a:rPr lang="ru-RU" sz="2400" b="1" spc="-65" dirty="0" smtClean="0">
                <a:latin typeface="Calibri Light"/>
                <a:cs typeface="Calibri Light"/>
              </a:rPr>
              <a:t> </a:t>
            </a:r>
            <a:r>
              <a:rPr lang="ru-RU" b="1" i="1" spc="55" dirty="0" smtClean="0">
                <a:solidFill>
                  <a:srgbClr val="EC7C30"/>
                </a:solidFill>
                <a:latin typeface="Calibri Light"/>
                <a:cs typeface="Calibri Light"/>
              </a:rPr>
              <a:t>(</a:t>
            </a:r>
            <a:r>
              <a:rPr lang="ru-RU" b="1" i="1" spc="25" dirty="0">
                <a:solidFill>
                  <a:srgbClr val="EC7C30"/>
                </a:solidFill>
                <a:latin typeface="Calibri Light"/>
                <a:cs typeface="Calibri Light"/>
              </a:rPr>
              <a:t>а</a:t>
            </a:r>
            <a:r>
              <a:rPr lang="ru-RU" b="1" i="1" spc="5" dirty="0">
                <a:solidFill>
                  <a:srgbClr val="EC7C30"/>
                </a:solidFill>
                <a:latin typeface="Calibri Light"/>
                <a:cs typeface="Calibri Light"/>
              </a:rPr>
              <a:t>н</a:t>
            </a:r>
            <a:r>
              <a:rPr lang="ru-RU" b="1" i="1" spc="40" dirty="0">
                <a:solidFill>
                  <a:srgbClr val="EC7C30"/>
                </a:solidFill>
                <a:latin typeface="Calibri Light"/>
                <a:cs typeface="Calibri Light"/>
              </a:rPr>
              <a:t>г</a:t>
            </a:r>
            <a:r>
              <a:rPr lang="ru-RU" b="1" i="1" spc="35" dirty="0">
                <a:solidFill>
                  <a:srgbClr val="EC7C30"/>
                </a:solidFill>
                <a:latin typeface="Calibri Light"/>
                <a:cs typeface="Calibri Light"/>
              </a:rPr>
              <a:t>л</a:t>
            </a:r>
            <a:r>
              <a:rPr lang="ru-RU" b="1" i="1" spc="-15" dirty="0">
                <a:solidFill>
                  <a:srgbClr val="EC7C30"/>
                </a:solidFill>
                <a:latin typeface="Calibri Light"/>
                <a:cs typeface="Calibri Light"/>
              </a:rPr>
              <a:t>.</a:t>
            </a:r>
            <a:r>
              <a:rPr lang="ru-RU" b="1" i="1" spc="-130" dirty="0">
                <a:solidFill>
                  <a:srgbClr val="EC7C30"/>
                </a:solidFill>
                <a:latin typeface="Calibri Light"/>
                <a:cs typeface="Calibri Light"/>
              </a:rPr>
              <a:t> </a:t>
            </a:r>
            <a:r>
              <a:rPr lang="ru-RU" b="1" i="1" spc="30" dirty="0" err="1">
                <a:solidFill>
                  <a:srgbClr val="EC7C30"/>
                </a:solidFill>
                <a:latin typeface="Calibri Light"/>
                <a:cs typeface="Calibri Light"/>
              </a:rPr>
              <a:t>o</a:t>
            </a:r>
            <a:r>
              <a:rPr lang="ru-RU" b="1" i="1" spc="25" dirty="0" err="1">
                <a:solidFill>
                  <a:srgbClr val="EC7C30"/>
                </a:solidFill>
                <a:latin typeface="Calibri Light"/>
                <a:cs typeface="Calibri Light"/>
              </a:rPr>
              <a:t>p</a:t>
            </a:r>
            <a:r>
              <a:rPr lang="ru-RU" b="1" i="1" spc="10" dirty="0" err="1">
                <a:solidFill>
                  <a:srgbClr val="EC7C30"/>
                </a:solidFill>
                <a:latin typeface="Calibri Light"/>
                <a:cs typeface="Calibri Light"/>
              </a:rPr>
              <a:t>e</a:t>
            </a:r>
            <a:r>
              <a:rPr lang="ru-RU" b="1" i="1" spc="-5" dirty="0" err="1">
                <a:solidFill>
                  <a:srgbClr val="EC7C30"/>
                </a:solidFill>
                <a:latin typeface="Calibri Light"/>
                <a:cs typeface="Calibri Light"/>
              </a:rPr>
              <a:t>r</a:t>
            </a:r>
            <a:r>
              <a:rPr lang="ru-RU" b="1" i="1" spc="25" dirty="0" err="1">
                <a:solidFill>
                  <a:srgbClr val="EC7C30"/>
                </a:solidFill>
                <a:latin typeface="Calibri Light"/>
                <a:cs typeface="Calibri Light"/>
              </a:rPr>
              <a:t>a</a:t>
            </a:r>
            <a:r>
              <a:rPr lang="ru-RU" b="1" i="1" spc="10" dirty="0" err="1">
                <a:solidFill>
                  <a:srgbClr val="EC7C30"/>
                </a:solidFill>
                <a:latin typeface="Calibri Light"/>
                <a:cs typeface="Calibri Light"/>
              </a:rPr>
              <a:t>t</a:t>
            </a:r>
            <a:r>
              <a:rPr lang="ru-RU" b="1" i="1" spc="25" dirty="0" err="1">
                <a:solidFill>
                  <a:srgbClr val="EC7C30"/>
                </a:solidFill>
                <a:latin typeface="Calibri Light"/>
                <a:cs typeface="Calibri Light"/>
              </a:rPr>
              <a:t>in</a:t>
            </a:r>
            <a:r>
              <a:rPr lang="ru-RU" b="1" i="1" spc="5" dirty="0" err="1">
                <a:solidFill>
                  <a:srgbClr val="EC7C30"/>
                </a:solidFill>
                <a:latin typeface="Calibri Light"/>
                <a:cs typeface="Calibri Light"/>
              </a:rPr>
              <a:t>g</a:t>
            </a:r>
            <a:r>
              <a:rPr lang="ru-RU" b="1" i="1" spc="-85" dirty="0">
                <a:solidFill>
                  <a:srgbClr val="EC7C30"/>
                </a:solidFill>
                <a:latin typeface="Calibri Light"/>
                <a:cs typeface="Calibri Light"/>
              </a:rPr>
              <a:t> </a:t>
            </a:r>
            <a:r>
              <a:rPr lang="ru-RU" b="1" i="1" spc="-10" dirty="0" err="1">
                <a:solidFill>
                  <a:srgbClr val="EC7C30"/>
                </a:solidFill>
                <a:latin typeface="Calibri Light"/>
                <a:cs typeface="Calibri Light"/>
              </a:rPr>
              <a:t>sys</a:t>
            </a:r>
            <a:r>
              <a:rPr lang="ru-RU" b="1" i="1" spc="10" dirty="0" err="1">
                <a:solidFill>
                  <a:srgbClr val="EC7C30"/>
                </a:solidFill>
                <a:latin typeface="Calibri Light"/>
                <a:cs typeface="Calibri Light"/>
              </a:rPr>
              <a:t>te</a:t>
            </a:r>
            <a:r>
              <a:rPr lang="ru-RU" b="1" i="1" spc="-20" dirty="0" err="1">
                <a:solidFill>
                  <a:srgbClr val="EC7C30"/>
                </a:solidFill>
                <a:latin typeface="Calibri Light"/>
                <a:cs typeface="Calibri Light"/>
              </a:rPr>
              <a:t>m</a:t>
            </a:r>
            <a:r>
              <a:rPr lang="ru-RU" b="1" i="1" spc="-15" dirty="0">
                <a:solidFill>
                  <a:srgbClr val="EC7C30"/>
                </a:solidFill>
                <a:latin typeface="Calibri Light"/>
                <a:cs typeface="Calibri Light"/>
              </a:rPr>
              <a:t>,</a:t>
            </a:r>
            <a:r>
              <a:rPr lang="ru-RU" b="1" i="1" spc="90" dirty="0">
                <a:solidFill>
                  <a:srgbClr val="EC7C30"/>
                </a:solidFill>
                <a:latin typeface="Calibri Light"/>
                <a:cs typeface="Calibri Light"/>
              </a:rPr>
              <a:t> </a:t>
            </a:r>
            <a:r>
              <a:rPr lang="ru-RU" b="1" i="1" spc="35" dirty="0">
                <a:solidFill>
                  <a:srgbClr val="EC7C30"/>
                </a:solidFill>
                <a:latin typeface="Calibri Light"/>
                <a:cs typeface="Calibri Light"/>
              </a:rPr>
              <a:t>O</a:t>
            </a:r>
            <a:r>
              <a:rPr lang="ru-RU" b="1" i="1" spc="-20" dirty="0">
                <a:solidFill>
                  <a:srgbClr val="EC7C30"/>
                </a:solidFill>
                <a:latin typeface="Calibri Light"/>
                <a:cs typeface="Calibri Light"/>
              </a:rPr>
              <a:t>S</a:t>
            </a:r>
            <a:r>
              <a:rPr lang="ru-RU" b="1" i="1" dirty="0">
                <a:solidFill>
                  <a:srgbClr val="EC7C30"/>
                </a:solidFill>
                <a:latin typeface="Calibri Light"/>
                <a:cs typeface="Calibri Light"/>
              </a:rPr>
              <a:t>)</a:t>
            </a:r>
            <a:r>
              <a:rPr lang="ru-RU" b="1" i="1" spc="75" dirty="0">
                <a:solidFill>
                  <a:srgbClr val="EC7C30"/>
                </a:solidFill>
                <a:latin typeface="Calibri Light"/>
                <a:cs typeface="Calibri Light"/>
              </a:rPr>
              <a:t> </a:t>
            </a:r>
            <a:r>
              <a:rPr lang="ru-RU" sz="2400" b="1" spc="15" dirty="0">
                <a:latin typeface="Calibri Light"/>
                <a:cs typeface="Calibri Light"/>
              </a:rPr>
              <a:t>—</a:t>
            </a:r>
            <a:r>
              <a:rPr lang="ru-RU" sz="2400" b="1" spc="-15" dirty="0">
                <a:latin typeface="Calibri Light"/>
                <a:cs typeface="Calibri Light"/>
              </a:rPr>
              <a:t> </a:t>
            </a:r>
            <a:r>
              <a:rPr lang="ru-RU" b="1" i="1" spc="40" dirty="0">
                <a:latin typeface="Calibri Light"/>
                <a:cs typeface="Calibri Light"/>
              </a:rPr>
              <a:t>к</a:t>
            </a:r>
            <a:r>
              <a:rPr lang="ru-RU" b="1" i="1" spc="30" dirty="0">
                <a:latin typeface="Calibri Light"/>
                <a:cs typeface="Calibri Light"/>
              </a:rPr>
              <a:t>о</a:t>
            </a:r>
            <a:r>
              <a:rPr lang="ru-RU" b="1" i="1" spc="-35" dirty="0">
                <a:latin typeface="Calibri Light"/>
                <a:cs typeface="Calibri Light"/>
              </a:rPr>
              <a:t>м</a:t>
            </a:r>
            <a:r>
              <a:rPr lang="ru-RU" b="1" i="1" spc="25" dirty="0">
                <a:latin typeface="Calibri Light"/>
                <a:cs typeface="Calibri Light"/>
              </a:rPr>
              <a:t>п</a:t>
            </a:r>
            <a:r>
              <a:rPr lang="ru-RU" b="1" i="1" spc="35" dirty="0">
                <a:latin typeface="Calibri Light"/>
                <a:cs typeface="Calibri Light"/>
              </a:rPr>
              <a:t>л</a:t>
            </a:r>
            <a:r>
              <a:rPr lang="ru-RU" b="1" i="1" spc="5" dirty="0">
                <a:latin typeface="Calibri Light"/>
                <a:cs typeface="Calibri Light"/>
              </a:rPr>
              <a:t>е</a:t>
            </a:r>
            <a:r>
              <a:rPr lang="ru-RU" b="1" i="1" spc="45" dirty="0">
                <a:latin typeface="Calibri Light"/>
                <a:cs typeface="Calibri Light"/>
              </a:rPr>
              <a:t>к</a:t>
            </a:r>
            <a:r>
              <a:rPr lang="ru-RU" b="1" i="1" spc="5" dirty="0">
                <a:latin typeface="Calibri Light"/>
                <a:cs typeface="Calibri Light"/>
              </a:rPr>
              <a:t>с</a:t>
            </a:r>
            <a:r>
              <a:rPr lang="ru-RU" b="1" i="1" spc="-95" dirty="0">
                <a:latin typeface="Calibri Light"/>
                <a:cs typeface="Calibri Light"/>
              </a:rPr>
              <a:t> </a:t>
            </a:r>
            <a:r>
              <a:rPr lang="ru-RU" b="1" i="1" spc="5" dirty="0" smtClean="0">
                <a:latin typeface="Calibri Light"/>
                <a:cs typeface="Calibri Light"/>
              </a:rPr>
              <a:t>вз</a:t>
            </a:r>
            <a:r>
              <a:rPr lang="ru-RU" b="1" i="1" spc="30" dirty="0" smtClean="0">
                <a:latin typeface="Calibri Light"/>
                <a:cs typeface="Calibri Light"/>
              </a:rPr>
              <a:t>а</a:t>
            </a:r>
            <a:r>
              <a:rPr lang="ru-RU" b="1" i="1" spc="25" dirty="0" smtClean="0">
                <a:latin typeface="Calibri Light"/>
                <a:cs typeface="Calibri Light"/>
              </a:rPr>
              <a:t>и</a:t>
            </a:r>
            <a:r>
              <a:rPr lang="ru-RU" b="1" i="1" spc="-35" dirty="0" smtClean="0">
                <a:latin typeface="Calibri Light"/>
                <a:cs typeface="Calibri Light"/>
              </a:rPr>
              <a:t>м</a:t>
            </a:r>
            <a:r>
              <a:rPr lang="ru-RU" b="1" i="1" spc="30" dirty="0" smtClean="0">
                <a:latin typeface="Calibri Light"/>
                <a:cs typeface="Calibri Light"/>
              </a:rPr>
              <a:t>о</a:t>
            </a:r>
            <a:r>
              <a:rPr lang="ru-RU" b="1" i="1" spc="5" dirty="0" smtClean="0">
                <a:latin typeface="Calibri Light"/>
                <a:cs typeface="Calibri Light"/>
              </a:rPr>
              <a:t>св</a:t>
            </a:r>
            <a:r>
              <a:rPr lang="ru-RU" b="1" i="1" spc="-55" dirty="0" smtClean="0">
                <a:latin typeface="Calibri Light"/>
                <a:cs typeface="Calibri Light"/>
              </a:rPr>
              <a:t>я</a:t>
            </a:r>
            <a:r>
              <a:rPr lang="ru-RU" b="1" i="1" spc="5" dirty="0" smtClean="0">
                <a:latin typeface="Calibri Light"/>
                <a:cs typeface="Calibri Light"/>
              </a:rPr>
              <a:t>з</a:t>
            </a:r>
            <a:r>
              <a:rPr lang="ru-RU" b="1" i="1" spc="30" dirty="0" smtClean="0">
                <a:latin typeface="Calibri Light"/>
                <a:cs typeface="Calibri Light"/>
              </a:rPr>
              <a:t>а</a:t>
            </a:r>
            <a:r>
              <a:rPr lang="ru-RU" b="1" i="1" spc="-65" dirty="0" smtClean="0">
                <a:latin typeface="Calibri Light"/>
                <a:cs typeface="Calibri Light"/>
              </a:rPr>
              <a:t>н</a:t>
            </a:r>
            <a:r>
              <a:rPr lang="ru-RU" b="1" i="1" spc="10" dirty="0" smtClean="0">
                <a:latin typeface="Calibri Light"/>
                <a:cs typeface="Calibri Light"/>
              </a:rPr>
              <a:t>н</a:t>
            </a:r>
            <a:r>
              <a:rPr lang="ru-RU" b="1" i="1" spc="-15" dirty="0" smtClean="0">
                <a:latin typeface="Calibri Light"/>
                <a:cs typeface="Calibri Light"/>
              </a:rPr>
              <a:t>ы</a:t>
            </a:r>
            <a:r>
              <a:rPr lang="ru-RU" b="1" i="1" spc="5" dirty="0" smtClean="0">
                <a:latin typeface="Calibri Light"/>
                <a:cs typeface="Calibri Light"/>
              </a:rPr>
              <a:t>х</a:t>
            </a:r>
            <a:r>
              <a:rPr lang="ru-RU" b="1" i="1" spc="-95" dirty="0" smtClean="0">
                <a:latin typeface="Calibri Light"/>
                <a:cs typeface="Calibri Light"/>
              </a:rPr>
              <a:t> </a:t>
            </a:r>
            <a:r>
              <a:rPr lang="ru-RU" b="1" i="1" spc="25" dirty="0">
                <a:latin typeface="Calibri Light"/>
                <a:cs typeface="Calibri Light"/>
              </a:rPr>
              <a:t>пр</a:t>
            </a:r>
            <a:r>
              <a:rPr lang="ru-RU" b="1" i="1" spc="30" dirty="0">
                <a:latin typeface="Calibri Light"/>
                <a:cs typeface="Calibri Light"/>
              </a:rPr>
              <a:t>о</a:t>
            </a:r>
            <a:r>
              <a:rPr lang="ru-RU" b="1" i="1" spc="-50" dirty="0">
                <a:latin typeface="Calibri Light"/>
                <a:cs typeface="Calibri Light"/>
              </a:rPr>
              <a:t>г</a:t>
            </a:r>
            <a:r>
              <a:rPr lang="ru-RU" b="1" i="1" spc="25" dirty="0">
                <a:latin typeface="Calibri Light"/>
                <a:cs typeface="Calibri Light"/>
              </a:rPr>
              <a:t>р</a:t>
            </a:r>
            <a:r>
              <a:rPr lang="ru-RU" b="1" i="1" spc="-45" dirty="0">
                <a:latin typeface="Calibri Light"/>
                <a:cs typeface="Calibri Light"/>
              </a:rPr>
              <a:t>а</a:t>
            </a:r>
            <a:r>
              <a:rPr lang="ru-RU" b="1" i="1" spc="-35" dirty="0">
                <a:latin typeface="Calibri Light"/>
                <a:cs typeface="Calibri Light"/>
              </a:rPr>
              <a:t>мм</a:t>
            </a:r>
            <a:r>
              <a:rPr lang="ru-RU" b="1" i="1" spc="20" dirty="0">
                <a:latin typeface="Calibri Light"/>
                <a:cs typeface="Calibri Light"/>
              </a:rPr>
              <a:t>,</a:t>
            </a:r>
            <a:r>
              <a:rPr lang="ru-RU" b="1" i="1" dirty="0">
                <a:latin typeface="Calibri Light"/>
                <a:cs typeface="Calibri Light"/>
              </a:rPr>
              <a:t> </a:t>
            </a:r>
            <a:r>
              <a:rPr lang="ru-RU" b="1" i="1" spc="25" dirty="0">
                <a:latin typeface="Calibri Light"/>
                <a:cs typeface="Calibri Light"/>
              </a:rPr>
              <a:t>пр</a:t>
            </a:r>
            <a:r>
              <a:rPr lang="ru-RU" b="1" i="1" spc="5" dirty="0">
                <a:latin typeface="Calibri Light"/>
                <a:cs typeface="Calibri Light"/>
              </a:rPr>
              <a:t>е</a:t>
            </a:r>
            <a:r>
              <a:rPr lang="ru-RU" b="1" i="1" spc="10" dirty="0">
                <a:latin typeface="Calibri Light"/>
                <a:cs typeface="Calibri Light"/>
              </a:rPr>
              <a:t>дн</a:t>
            </a:r>
            <a:r>
              <a:rPr lang="ru-RU" b="1" i="1" spc="25" dirty="0">
                <a:latin typeface="Calibri Light"/>
                <a:cs typeface="Calibri Light"/>
              </a:rPr>
              <a:t>а</a:t>
            </a:r>
            <a:r>
              <a:rPr lang="ru-RU" b="1" i="1" spc="5" dirty="0">
                <a:latin typeface="Calibri Light"/>
                <a:cs typeface="Calibri Light"/>
              </a:rPr>
              <a:t>з</a:t>
            </a:r>
            <a:r>
              <a:rPr lang="ru-RU" b="1" i="1" spc="10" dirty="0">
                <a:latin typeface="Calibri Light"/>
                <a:cs typeface="Calibri Light"/>
              </a:rPr>
              <a:t>н</a:t>
            </a:r>
            <a:r>
              <a:rPr lang="ru-RU" b="1" i="1" spc="25" dirty="0">
                <a:latin typeface="Calibri Light"/>
                <a:cs typeface="Calibri Light"/>
              </a:rPr>
              <a:t>а</a:t>
            </a:r>
            <a:r>
              <a:rPr lang="ru-RU" b="1" i="1" spc="-50" dirty="0">
                <a:latin typeface="Calibri Light"/>
                <a:cs typeface="Calibri Light"/>
              </a:rPr>
              <a:t>ч</a:t>
            </a:r>
            <a:r>
              <a:rPr lang="ru-RU" b="1" i="1" spc="5" dirty="0">
                <a:latin typeface="Calibri Light"/>
                <a:cs typeface="Calibri Light"/>
              </a:rPr>
              <a:t>е</a:t>
            </a:r>
            <a:r>
              <a:rPr lang="ru-RU" b="1" i="1" spc="15" dirty="0">
                <a:latin typeface="Calibri Light"/>
                <a:cs typeface="Calibri Light"/>
              </a:rPr>
              <a:t>н</a:t>
            </a:r>
            <a:r>
              <a:rPr lang="ru-RU" b="1" i="1" spc="-65" dirty="0">
                <a:latin typeface="Calibri Light"/>
                <a:cs typeface="Calibri Light"/>
              </a:rPr>
              <a:t>н</a:t>
            </a:r>
            <a:r>
              <a:rPr lang="ru-RU" b="1" i="1" spc="-15" dirty="0">
                <a:latin typeface="Calibri Light"/>
                <a:cs typeface="Calibri Light"/>
              </a:rPr>
              <a:t>ы</a:t>
            </a:r>
            <a:r>
              <a:rPr lang="ru-RU" b="1" i="1" spc="5" dirty="0">
                <a:latin typeface="Calibri Light"/>
                <a:cs typeface="Calibri Light"/>
              </a:rPr>
              <a:t>х</a:t>
            </a:r>
            <a:r>
              <a:rPr lang="ru-RU" b="1" i="1" spc="-95" dirty="0">
                <a:latin typeface="Calibri Light"/>
                <a:cs typeface="Calibri Light"/>
              </a:rPr>
              <a:t> </a:t>
            </a:r>
            <a:r>
              <a:rPr lang="ru-RU" b="1" i="1" spc="5" dirty="0">
                <a:latin typeface="Calibri Light"/>
                <a:cs typeface="Calibri Light"/>
              </a:rPr>
              <a:t>д</a:t>
            </a:r>
            <a:r>
              <a:rPr lang="ru-RU" b="1" i="1" spc="35" dirty="0">
                <a:latin typeface="Calibri Light"/>
                <a:cs typeface="Calibri Light"/>
              </a:rPr>
              <a:t>л</a:t>
            </a:r>
            <a:r>
              <a:rPr lang="ru-RU" b="1" i="1" spc="20" dirty="0">
                <a:latin typeface="Calibri Light"/>
                <a:cs typeface="Calibri Light"/>
              </a:rPr>
              <a:t>я</a:t>
            </a:r>
            <a:r>
              <a:rPr lang="ru-RU" b="1" i="1" spc="-100" dirty="0">
                <a:latin typeface="Calibri Light"/>
                <a:cs typeface="Calibri Light"/>
              </a:rPr>
              <a:t> </a:t>
            </a:r>
            <a:r>
              <a:rPr lang="ru-RU" b="1" i="1" spc="-20" dirty="0">
                <a:latin typeface="Calibri Light"/>
                <a:cs typeface="Calibri Light"/>
              </a:rPr>
              <a:t>у</a:t>
            </a:r>
            <a:r>
              <a:rPr lang="ru-RU" b="1" i="1" spc="25" dirty="0">
                <a:latin typeface="Calibri Light"/>
                <a:cs typeface="Calibri Light"/>
              </a:rPr>
              <a:t>пра</a:t>
            </a:r>
            <a:r>
              <a:rPr lang="ru-RU" b="1" i="1" spc="5" dirty="0">
                <a:latin typeface="Calibri Light"/>
                <a:cs typeface="Calibri Light"/>
              </a:rPr>
              <a:t>в</a:t>
            </a:r>
            <a:r>
              <a:rPr lang="ru-RU" b="1" i="1" spc="-35" dirty="0">
                <a:latin typeface="Calibri Light"/>
                <a:cs typeface="Calibri Light"/>
              </a:rPr>
              <a:t>л</a:t>
            </a:r>
            <a:r>
              <a:rPr lang="ru-RU" b="1" i="1" spc="5" dirty="0">
                <a:latin typeface="Calibri Light"/>
                <a:cs typeface="Calibri Light"/>
              </a:rPr>
              <a:t>е</a:t>
            </a:r>
            <a:r>
              <a:rPr lang="ru-RU" b="1" i="1" spc="-60" dirty="0">
                <a:latin typeface="Calibri Light"/>
                <a:cs typeface="Calibri Light"/>
              </a:rPr>
              <a:t>н</a:t>
            </a:r>
            <a:r>
              <a:rPr lang="ru-RU" b="1" i="1" spc="25" dirty="0">
                <a:latin typeface="Calibri Light"/>
                <a:cs typeface="Calibri Light"/>
              </a:rPr>
              <a:t>и</a:t>
            </a:r>
            <a:r>
              <a:rPr lang="ru-RU" b="1" i="1" spc="20" dirty="0">
                <a:latin typeface="Calibri Light"/>
                <a:cs typeface="Calibri Light"/>
              </a:rPr>
              <a:t>я</a:t>
            </a:r>
            <a:r>
              <a:rPr lang="ru-RU" b="1" i="1" spc="-100" dirty="0">
                <a:latin typeface="Calibri Light"/>
                <a:cs typeface="Calibri Light"/>
              </a:rPr>
              <a:t> </a:t>
            </a:r>
            <a:r>
              <a:rPr lang="ru-RU" b="1" i="1" spc="25" dirty="0">
                <a:latin typeface="Calibri Light"/>
                <a:cs typeface="Calibri Light"/>
              </a:rPr>
              <a:t>р</a:t>
            </a:r>
            <a:r>
              <a:rPr lang="ru-RU" b="1" i="1" spc="5" dirty="0">
                <a:latin typeface="Calibri Light"/>
                <a:cs typeface="Calibri Light"/>
              </a:rPr>
              <a:t>е</a:t>
            </a:r>
            <a:r>
              <a:rPr lang="ru-RU" b="1" i="1" spc="10" dirty="0">
                <a:latin typeface="Calibri Light"/>
                <a:cs typeface="Calibri Light"/>
              </a:rPr>
              <a:t>с</a:t>
            </a:r>
            <a:r>
              <a:rPr lang="ru-RU" b="1" i="1" spc="-20" dirty="0">
                <a:latin typeface="Calibri Light"/>
                <a:cs typeface="Calibri Light"/>
              </a:rPr>
              <a:t>у</a:t>
            </a:r>
            <a:r>
              <a:rPr lang="ru-RU" b="1" i="1" spc="25" dirty="0">
                <a:latin typeface="Calibri Light"/>
                <a:cs typeface="Calibri Light"/>
              </a:rPr>
              <a:t>р</a:t>
            </a:r>
            <a:r>
              <a:rPr lang="ru-RU" b="1" i="1" spc="-70" dirty="0">
                <a:latin typeface="Calibri Light"/>
                <a:cs typeface="Calibri Light"/>
              </a:rPr>
              <a:t>с</a:t>
            </a:r>
            <a:r>
              <a:rPr lang="ru-RU" b="1" i="1" spc="25" dirty="0">
                <a:latin typeface="Calibri Light"/>
                <a:cs typeface="Calibri Light"/>
              </a:rPr>
              <a:t>а</a:t>
            </a:r>
            <a:r>
              <a:rPr lang="ru-RU" b="1" i="1" spc="-35" dirty="0">
                <a:latin typeface="Calibri Light"/>
                <a:cs typeface="Calibri Light"/>
              </a:rPr>
              <a:t>м</a:t>
            </a:r>
            <a:r>
              <a:rPr lang="ru-RU" b="1" i="1" spc="25" dirty="0">
                <a:latin typeface="Calibri Light"/>
                <a:cs typeface="Calibri Light"/>
              </a:rPr>
              <a:t>и</a:t>
            </a:r>
            <a:r>
              <a:rPr lang="ru-RU" b="1" i="1" spc="-100" dirty="0">
                <a:latin typeface="Calibri Light"/>
                <a:cs typeface="Calibri Light"/>
              </a:rPr>
              <a:t> </a:t>
            </a:r>
            <a:r>
              <a:rPr lang="ru-RU" b="1" i="1" spc="40" dirty="0">
                <a:latin typeface="Calibri Light"/>
                <a:cs typeface="Calibri Light"/>
              </a:rPr>
              <a:t>к</a:t>
            </a:r>
            <a:r>
              <a:rPr lang="ru-RU" b="1" i="1" spc="30" dirty="0">
                <a:latin typeface="Calibri Light"/>
                <a:cs typeface="Calibri Light"/>
              </a:rPr>
              <a:t>о</a:t>
            </a:r>
            <a:r>
              <a:rPr lang="ru-RU" b="1" i="1" spc="-35" dirty="0">
                <a:latin typeface="Calibri Light"/>
                <a:cs typeface="Calibri Light"/>
              </a:rPr>
              <a:t>м</a:t>
            </a:r>
            <a:r>
              <a:rPr lang="ru-RU" b="1" i="1" spc="25" dirty="0">
                <a:latin typeface="Calibri Light"/>
                <a:cs typeface="Calibri Light"/>
              </a:rPr>
              <a:t>п</a:t>
            </a:r>
            <a:r>
              <a:rPr lang="ru-RU" b="1" i="1" spc="-45" dirty="0">
                <a:latin typeface="Calibri Light"/>
                <a:cs typeface="Calibri Light"/>
              </a:rPr>
              <a:t>ь</a:t>
            </a:r>
            <a:r>
              <a:rPr lang="ru-RU" b="1" i="1" spc="-25" dirty="0">
                <a:latin typeface="Calibri Light"/>
                <a:cs typeface="Calibri Light"/>
              </a:rPr>
              <a:t>ю</a:t>
            </a:r>
            <a:r>
              <a:rPr lang="ru-RU" b="1" i="1" spc="5" dirty="0">
                <a:latin typeface="Calibri Light"/>
                <a:cs typeface="Calibri Light"/>
              </a:rPr>
              <a:t>те</a:t>
            </a:r>
            <a:r>
              <a:rPr lang="ru-RU" b="1" i="1" spc="-40" dirty="0">
                <a:latin typeface="Calibri Light"/>
                <a:cs typeface="Calibri Light"/>
              </a:rPr>
              <a:t>р</a:t>
            </a:r>
            <a:r>
              <a:rPr lang="ru-RU" b="1" i="1" spc="25" dirty="0">
                <a:latin typeface="Calibri Light"/>
                <a:cs typeface="Calibri Light"/>
              </a:rPr>
              <a:t>а</a:t>
            </a:r>
            <a:r>
              <a:rPr lang="ru-RU" b="1" i="1" spc="-100" dirty="0">
                <a:latin typeface="Calibri Light"/>
                <a:cs typeface="Calibri Light"/>
              </a:rPr>
              <a:t> </a:t>
            </a:r>
            <a:r>
              <a:rPr lang="ru-RU" b="1" i="1" spc="25" dirty="0">
                <a:latin typeface="Calibri Light"/>
                <a:cs typeface="Calibri Light"/>
              </a:rPr>
              <a:t>и</a:t>
            </a:r>
            <a:r>
              <a:rPr lang="ru-RU" b="1" i="1" spc="-100" dirty="0">
                <a:latin typeface="Calibri Light"/>
                <a:cs typeface="Calibri Light"/>
              </a:rPr>
              <a:t> </a:t>
            </a:r>
            <a:r>
              <a:rPr lang="ru-RU" b="1" i="1" spc="30" dirty="0">
                <a:latin typeface="Calibri Light"/>
                <a:cs typeface="Calibri Light"/>
              </a:rPr>
              <a:t>о</a:t>
            </a:r>
            <a:r>
              <a:rPr lang="ru-RU" b="1" i="1" spc="25" dirty="0">
                <a:latin typeface="Calibri Light"/>
                <a:cs typeface="Calibri Light"/>
              </a:rPr>
              <a:t>р</a:t>
            </a:r>
            <a:r>
              <a:rPr lang="ru-RU" b="1" i="1" spc="20" dirty="0">
                <a:latin typeface="Calibri Light"/>
                <a:cs typeface="Calibri Light"/>
              </a:rPr>
              <a:t>г</a:t>
            </a:r>
            <a:r>
              <a:rPr lang="ru-RU" b="1" i="1" spc="25" dirty="0">
                <a:latin typeface="Calibri Light"/>
                <a:cs typeface="Calibri Light"/>
              </a:rPr>
              <a:t>а</a:t>
            </a:r>
            <a:r>
              <a:rPr lang="ru-RU" b="1" i="1" spc="-65" dirty="0">
                <a:latin typeface="Calibri Light"/>
                <a:cs typeface="Calibri Light"/>
              </a:rPr>
              <a:t>н</a:t>
            </a:r>
            <a:r>
              <a:rPr lang="ru-RU" b="1" i="1" spc="25" dirty="0">
                <a:latin typeface="Calibri Light"/>
                <a:cs typeface="Calibri Light"/>
              </a:rPr>
              <a:t>и</a:t>
            </a:r>
            <a:r>
              <a:rPr lang="ru-RU" b="1" i="1" spc="5" dirty="0">
                <a:latin typeface="Calibri Light"/>
                <a:cs typeface="Calibri Light"/>
              </a:rPr>
              <a:t>з</a:t>
            </a:r>
            <a:r>
              <a:rPr lang="ru-RU" b="1" i="1" spc="-45" dirty="0">
                <a:latin typeface="Calibri Light"/>
                <a:cs typeface="Calibri Light"/>
              </a:rPr>
              <a:t>а</a:t>
            </a:r>
            <a:r>
              <a:rPr lang="ru-RU" b="1" i="1" spc="5" dirty="0">
                <a:latin typeface="Calibri Light"/>
                <a:cs typeface="Calibri Light"/>
              </a:rPr>
              <a:t>ц</a:t>
            </a:r>
            <a:r>
              <a:rPr lang="ru-RU" b="1" i="1" spc="-45" dirty="0">
                <a:latin typeface="Calibri Light"/>
                <a:cs typeface="Calibri Light"/>
              </a:rPr>
              <a:t>и</a:t>
            </a:r>
            <a:r>
              <a:rPr lang="ru-RU" b="1" i="1" spc="25" dirty="0">
                <a:latin typeface="Calibri Light"/>
                <a:cs typeface="Calibri Light"/>
              </a:rPr>
              <a:t>и</a:t>
            </a:r>
            <a:r>
              <a:rPr lang="ru-RU" b="1" i="1" spc="-100" dirty="0">
                <a:latin typeface="Calibri Light"/>
                <a:cs typeface="Calibri Light"/>
              </a:rPr>
              <a:t> </a:t>
            </a:r>
            <a:r>
              <a:rPr lang="ru-RU" b="1" i="1" spc="5" dirty="0">
                <a:latin typeface="Calibri Light"/>
                <a:cs typeface="Calibri Light"/>
              </a:rPr>
              <a:t>вз</a:t>
            </a:r>
            <a:r>
              <a:rPr lang="ru-RU" b="1" i="1" spc="30" dirty="0">
                <a:latin typeface="Calibri Light"/>
                <a:cs typeface="Calibri Light"/>
              </a:rPr>
              <a:t>а</a:t>
            </a:r>
            <a:r>
              <a:rPr lang="ru-RU" b="1" i="1" spc="25" dirty="0">
                <a:latin typeface="Calibri Light"/>
                <a:cs typeface="Calibri Light"/>
              </a:rPr>
              <a:t>и</a:t>
            </a:r>
            <a:r>
              <a:rPr lang="ru-RU" b="1" i="1" spc="-35" dirty="0">
                <a:latin typeface="Calibri Light"/>
                <a:cs typeface="Calibri Light"/>
              </a:rPr>
              <a:t>м</a:t>
            </a:r>
            <a:r>
              <a:rPr lang="ru-RU" b="1" i="1" spc="30" dirty="0">
                <a:latin typeface="Calibri Light"/>
                <a:cs typeface="Calibri Light"/>
              </a:rPr>
              <a:t>о</a:t>
            </a:r>
            <a:r>
              <a:rPr lang="ru-RU" b="1" i="1" spc="-65" dirty="0">
                <a:latin typeface="Calibri Light"/>
                <a:cs typeface="Calibri Light"/>
              </a:rPr>
              <a:t>д</a:t>
            </a:r>
            <a:r>
              <a:rPr lang="ru-RU" b="1" i="1" spc="5" dirty="0">
                <a:latin typeface="Calibri Light"/>
                <a:cs typeface="Calibri Light"/>
              </a:rPr>
              <a:t>е</a:t>
            </a:r>
            <a:r>
              <a:rPr lang="ru-RU" b="1" i="1" spc="30" dirty="0">
                <a:latin typeface="Calibri Light"/>
                <a:cs typeface="Calibri Light"/>
              </a:rPr>
              <a:t>й</a:t>
            </a:r>
            <a:r>
              <a:rPr lang="ru-RU" b="1" i="1" spc="-70" dirty="0">
                <a:latin typeface="Calibri Light"/>
                <a:cs typeface="Calibri Light"/>
              </a:rPr>
              <a:t>с</a:t>
            </a:r>
            <a:r>
              <a:rPr lang="ru-RU" b="1" i="1" spc="5" dirty="0">
                <a:latin typeface="Calibri Light"/>
                <a:cs typeface="Calibri Light"/>
              </a:rPr>
              <a:t>тв</a:t>
            </a:r>
            <a:r>
              <a:rPr lang="ru-RU" b="1" i="1" spc="-45" dirty="0">
                <a:latin typeface="Calibri Light"/>
                <a:cs typeface="Calibri Light"/>
              </a:rPr>
              <a:t>и</a:t>
            </a:r>
            <a:r>
              <a:rPr lang="ru-RU" b="1" i="1" spc="20" dirty="0">
                <a:latin typeface="Calibri Light"/>
                <a:cs typeface="Calibri Light"/>
              </a:rPr>
              <a:t>я</a:t>
            </a:r>
            <a:r>
              <a:rPr lang="ru-RU" b="1" i="1" spc="-100" dirty="0">
                <a:latin typeface="Calibri Light"/>
                <a:cs typeface="Calibri Light"/>
              </a:rPr>
              <a:t> </a:t>
            </a:r>
            <a:r>
              <a:rPr lang="ru-RU" b="1" i="1" spc="5" dirty="0">
                <a:latin typeface="Calibri Light"/>
                <a:cs typeface="Calibri Light"/>
              </a:rPr>
              <a:t>с</a:t>
            </a:r>
            <a:r>
              <a:rPr lang="ru-RU" b="1" i="1" spc="-95" dirty="0">
                <a:latin typeface="Calibri Light"/>
                <a:cs typeface="Calibri Light"/>
              </a:rPr>
              <a:t> </a:t>
            </a:r>
            <a:r>
              <a:rPr lang="ru-RU" b="1" i="1" spc="25" dirty="0">
                <a:latin typeface="Calibri Light"/>
                <a:cs typeface="Calibri Light"/>
              </a:rPr>
              <a:t>п</a:t>
            </a:r>
            <a:r>
              <a:rPr lang="ru-RU" b="1" i="1" spc="30" dirty="0">
                <a:latin typeface="Calibri Light"/>
                <a:cs typeface="Calibri Light"/>
              </a:rPr>
              <a:t>о</a:t>
            </a:r>
            <a:r>
              <a:rPr lang="ru-RU" b="1" i="1" spc="35" dirty="0">
                <a:latin typeface="Calibri Light"/>
                <a:cs typeface="Calibri Light"/>
              </a:rPr>
              <a:t>л</a:t>
            </a:r>
            <a:r>
              <a:rPr lang="ru-RU" b="1" i="1" spc="30" dirty="0">
                <a:latin typeface="Calibri Light"/>
                <a:cs typeface="Calibri Light"/>
              </a:rPr>
              <a:t>ь</a:t>
            </a:r>
            <a:r>
              <a:rPr lang="ru-RU" b="1" i="1" spc="5" dirty="0">
                <a:latin typeface="Calibri Light"/>
                <a:cs typeface="Calibri Light"/>
              </a:rPr>
              <a:t>з</a:t>
            </a:r>
            <a:r>
              <a:rPr lang="ru-RU" b="1" i="1" spc="-45" dirty="0">
                <a:latin typeface="Calibri Light"/>
                <a:cs typeface="Calibri Light"/>
              </a:rPr>
              <a:t>о</a:t>
            </a:r>
            <a:r>
              <a:rPr lang="ru-RU" b="1" i="1" spc="5" dirty="0">
                <a:latin typeface="Calibri Light"/>
                <a:cs typeface="Calibri Light"/>
              </a:rPr>
              <a:t>в</a:t>
            </a:r>
            <a:r>
              <a:rPr lang="ru-RU" b="1" i="1" spc="30" dirty="0">
                <a:latin typeface="Calibri Light"/>
                <a:cs typeface="Calibri Light"/>
              </a:rPr>
              <a:t>а</a:t>
            </a:r>
            <a:r>
              <a:rPr lang="ru-RU" b="1" i="1" spc="-60" dirty="0">
                <a:latin typeface="Calibri Light"/>
                <a:cs typeface="Calibri Light"/>
              </a:rPr>
              <a:t>т</a:t>
            </a:r>
            <a:r>
              <a:rPr lang="ru-RU" b="1" i="1" spc="5" dirty="0">
                <a:latin typeface="Calibri Light"/>
                <a:cs typeface="Calibri Light"/>
              </a:rPr>
              <a:t>е</a:t>
            </a:r>
            <a:r>
              <a:rPr lang="ru-RU" b="1" i="1" spc="40" dirty="0">
                <a:latin typeface="Calibri Light"/>
                <a:cs typeface="Calibri Light"/>
              </a:rPr>
              <a:t>л</a:t>
            </a:r>
            <a:r>
              <a:rPr lang="ru-RU" b="1" i="1" spc="-70" dirty="0">
                <a:latin typeface="Calibri Light"/>
                <a:cs typeface="Calibri Light"/>
              </a:rPr>
              <a:t>е</a:t>
            </a:r>
            <a:r>
              <a:rPr lang="ru-RU" b="1" i="1" spc="-35" dirty="0">
                <a:latin typeface="Calibri Light"/>
                <a:cs typeface="Calibri Light"/>
              </a:rPr>
              <a:t>м</a:t>
            </a:r>
            <a:r>
              <a:rPr lang="ru-RU" b="1" i="1" dirty="0">
                <a:latin typeface="Calibri Light"/>
                <a:cs typeface="Calibri Light"/>
              </a:rPr>
              <a:t>.</a:t>
            </a:r>
            <a:endParaRPr lang="ru-RU" b="1" dirty="0">
              <a:latin typeface="Calibri Light"/>
              <a:cs typeface="Calibri Light"/>
            </a:endParaRPr>
          </a:p>
          <a:p>
            <a:pPr algn="ctr">
              <a:lnSpc>
                <a:spcPct val="100000"/>
              </a:lnSpc>
              <a:spcBef>
                <a:spcPts val="3"/>
              </a:spcBef>
            </a:pPr>
            <a:endParaRPr lang="ru-RU" sz="1400" b="1" dirty="0">
              <a:latin typeface="Times New Roman"/>
              <a:cs typeface="Times New Roman"/>
            </a:endParaRPr>
          </a:p>
          <a:p>
            <a:pPr marL="12700" marR="259079" algn="ctr">
              <a:lnSpc>
                <a:spcPts val="1350"/>
              </a:lnSpc>
            </a:pPr>
            <a:r>
              <a:rPr lang="ru-RU" b="1" i="1" spc="-10" dirty="0">
                <a:latin typeface="Calibri Light"/>
                <a:cs typeface="Calibri Light"/>
              </a:rPr>
              <a:t>В</a:t>
            </a:r>
            <a:r>
              <a:rPr lang="ru-RU" b="1" i="1" spc="-25" dirty="0">
                <a:latin typeface="Calibri Light"/>
                <a:cs typeface="Calibri Light"/>
              </a:rPr>
              <a:t> </a:t>
            </a:r>
            <a:r>
              <a:rPr lang="ru-RU" b="1" i="1" spc="35" dirty="0">
                <a:latin typeface="Calibri Light"/>
                <a:cs typeface="Calibri Light"/>
              </a:rPr>
              <a:t>л</a:t>
            </a:r>
            <a:r>
              <a:rPr lang="ru-RU" b="1" i="1" spc="30" dirty="0">
                <a:latin typeface="Calibri Light"/>
                <a:cs typeface="Calibri Light"/>
              </a:rPr>
              <a:t>о</a:t>
            </a:r>
            <a:r>
              <a:rPr lang="ru-RU" b="1" i="1" spc="20" dirty="0">
                <a:latin typeface="Calibri Light"/>
                <a:cs typeface="Calibri Light"/>
              </a:rPr>
              <a:t>г</a:t>
            </a:r>
            <a:r>
              <a:rPr lang="ru-RU" b="1" i="1" spc="25" dirty="0">
                <a:latin typeface="Calibri Light"/>
                <a:cs typeface="Calibri Light"/>
              </a:rPr>
              <a:t>ич</a:t>
            </a:r>
            <a:r>
              <a:rPr lang="ru-RU" b="1" i="1" spc="5" dirty="0">
                <a:latin typeface="Calibri Light"/>
                <a:cs typeface="Calibri Light"/>
              </a:rPr>
              <a:t>е</a:t>
            </a:r>
            <a:r>
              <a:rPr lang="ru-RU" b="1" i="1" spc="10" dirty="0">
                <a:latin typeface="Calibri Light"/>
                <a:cs typeface="Calibri Light"/>
              </a:rPr>
              <a:t>с</a:t>
            </a:r>
            <a:r>
              <a:rPr lang="ru-RU" b="1" i="1" spc="-35" dirty="0">
                <a:latin typeface="Calibri Light"/>
                <a:cs typeface="Calibri Light"/>
              </a:rPr>
              <a:t>к</a:t>
            </a:r>
            <a:r>
              <a:rPr lang="ru-RU" b="1" i="1" spc="30" dirty="0">
                <a:latin typeface="Calibri Light"/>
                <a:cs typeface="Calibri Light"/>
              </a:rPr>
              <a:t>о</a:t>
            </a:r>
            <a:r>
              <a:rPr lang="ru-RU" b="1" i="1" spc="-45" dirty="0">
                <a:latin typeface="Calibri Light"/>
                <a:cs typeface="Calibri Light"/>
              </a:rPr>
              <a:t>й</a:t>
            </a:r>
            <a:r>
              <a:rPr lang="ru-RU" b="1" i="1" spc="-25" dirty="0">
                <a:latin typeface="Calibri Light"/>
                <a:cs typeface="Calibri Light"/>
              </a:rPr>
              <a:t> </a:t>
            </a:r>
            <a:r>
              <a:rPr lang="ru-RU" b="1" i="1" spc="5" dirty="0">
                <a:latin typeface="Calibri Light"/>
                <a:cs typeface="Calibri Light"/>
              </a:rPr>
              <a:t>с</a:t>
            </a:r>
            <a:r>
              <a:rPr lang="ru-RU" b="1" i="1" spc="15" dirty="0">
                <a:latin typeface="Calibri Light"/>
                <a:cs typeface="Calibri Light"/>
              </a:rPr>
              <a:t>т</a:t>
            </a:r>
            <a:r>
              <a:rPr lang="ru-RU" b="1" i="1" spc="25" dirty="0">
                <a:latin typeface="Calibri Light"/>
                <a:cs typeface="Calibri Light"/>
              </a:rPr>
              <a:t>р</a:t>
            </a:r>
            <a:r>
              <a:rPr lang="ru-RU" b="1" i="1" spc="-20" dirty="0">
                <a:latin typeface="Calibri Light"/>
                <a:cs typeface="Calibri Light"/>
              </a:rPr>
              <a:t>у</a:t>
            </a:r>
            <a:r>
              <a:rPr lang="ru-RU" b="1" i="1" spc="-35" dirty="0">
                <a:latin typeface="Calibri Light"/>
                <a:cs typeface="Calibri Light"/>
              </a:rPr>
              <a:t>к</a:t>
            </a:r>
            <a:r>
              <a:rPr lang="ru-RU" b="1" i="1" spc="10" dirty="0">
                <a:latin typeface="Calibri Light"/>
                <a:cs typeface="Calibri Light"/>
              </a:rPr>
              <a:t>т</a:t>
            </a:r>
            <a:r>
              <a:rPr lang="ru-RU" b="1" i="1" spc="-20" dirty="0">
                <a:latin typeface="Calibri Light"/>
                <a:cs typeface="Calibri Light"/>
              </a:rPr>
              <a:t>у</a:t>
            </a:r>
            <a:r>
              <a:rPr lang="ru-RU" b="1" i="1" spc="-45" dirty="0">
                <a:latin typeface="Calibri Light"/>
                <a:cs typeface="Calibri Light"/>
              </a:rPr>
              <a:t>р</a:t>
            </a:r>
            <a:r>
              <a:rPr lang="ru-RU" b="1" i="1" spc="5" dirty="0">
                <a:latin typeface="Calibri Light"/>
                <a:cs typeface="Calibri Light"/>
              </a:rPr>
              <a:t>е</a:t>
            </a:r>
            <a:r>
              <a:rPr lang="ru-RU" b="1" i="1" spc="-95" dirty="0">
                <a:latin typeface="Calibri Light"/>
                <a:cs typeface="Calibri Light"/>
              </a:rPr>
              <a:t> </a:t>
            </a:r>
            <a:r>
              <a:rPr lang="ru-RU" b="1" i="1" spc="10" dirty="0">
                <a:latin typeface="Calibri Light"/>
                <a:cs typeface="Calibri Light"/>
              </a:rPr>
              <a:t>т</a:t>
            </a:r>
            <a:r>
              <a:rPr lang="ru-RU" b="1" i="1" spc="25" dirty="0">
                <a:latin typeface="Calibri Light"/>
                <a:cs typeface="Calibri Light"/>
              </a:rPr>
              <a:t>ипи</a:t>
            </a:r>
            <a:r>
              <a:rPr lang="ru-RU" b="1" i="1" spc="-50" dirty="0">
                <a:latin typeface="Calibri Light"/>
                <a:cs typeface="Calibri Light"/>
              </a:rPr>
              <a:t>ч</a:t>
            </a:r>
            <a:r>
              <a:rPr lang="ru-RU" b="1" i="1" spc="10" dirty="0">
                <a:latin typeface="Calibri Light"/>
                <a:cs typeface="Calibri Light"/>
              </a:rPr>
              <a:t>н</a:t>
            </a:r>
            <a:r>
              <a:rPr lang="ru-RU" b="1" i="1" spc="-45" dirty="0">
                <a:latin typeface="Calibri Light"/>
                <a:cs typeface="Calibri Light"/>
              </a:rPr>
              <a:t>о</a:t>
            </a:r>
            <a:r>
              <a:rPr lang="ru-RU" b="1" i="1" spc="25" dirty="0">
                <a:latin typeface="Calibri Light"/>
                <a:cs typeface="Calibri Light"/>
              </a:rPr>
              <a:t>й</a:t>
            </a:r>
            <a:r>
              <a:rPr lang="ru-RU" b="1" i="1" spc="-100" dirty="0">
                <a:latin typeface="Calibri Light"/>
                <a:cs typeface="Calibri Light"/>
              </a:rPr>
              <a:t> </a:t>
            </a:r>
            <a:r>
              <a:rPr lang="ru-RU" b="1" i="1" spc="5" dirty="0">
                <a:latin typeface="Calibri Light"/>
                <a:cs typeface="Calibri Light"/>
              </a:rPr>
              <a:t>в</a:t>
            </a:r>
            <a:r>
              <a:rPr lang="ru-RU" b="1" i="1" spc="-10" dirty="0">
                <a:latin typeface="Calibri Light"/>
                <a:cs typeface="Calibri Light"/>
              </a:rPr>
              <a:t>ы</a:t>
            </a:r>
            <a:r>
              <a:rPr lang="ru-RU" b="1" i="1" spc="25" dirty="0">
                <a:latin typeface="Calibri Light"/>
                <a:cs typeface="Calibri Light"/>
              </a:rPr>
              <a:t>чи</a:t>
            </a:r>
            <a:r>
              <a:rPr lang="ru-RU" b="1" i="1" spc="5" dirty="0">
                <a:latin typeface="Calibri Light"/>
                <a:cs typeface="Calibri Light"/>
              </a:rPr>
              <a:t>с</a:t>
            </a:r>
            <a:r>
              <a:rPr lang="ru-RU" b="1" i="1" spc="-35" dirty="0">
                <a:latin typeface="Calibri Light"/>
                <a:cs typeface="Calibri Light"/>
              </a:rPr>
              <a:t>л</a:t>
            </a:r>
            <a:r>
              <a:rPr lang="ru-RU" b="1" i="1" spc="-45" dirty="0">
                <a:latin typeface="Calibri Light"/>
                <a:cs typeface="Calibri Light"/>
              </a:rPr>
              <a:t>и</a:t>
            </a:r>
            <a:r>
              <a:rPr lang="ru-RU" b="1" i="1" spc="5" dirty="0">
                <a:latin typeface="Calibri Light"/>
                <a:cs typeface="Calibri Light"/>
              </a:rPr>
              <a:t>те</a:t>
            </a:r>
            <a:r>
              <a:rPr lang="ru-RU" b="1" i="1" spc="-35" dirty="0">
                <a:latin typeface="Calibri Light"/>
                <a:cs typeface="Calibri Light"/>
              </a:rPr>
              <a:t>л</a:t>
            </a:r>
            <a:r>
              <a:rPr lang="ru-RU" b="1" i="1" spc="30" dirty="0">
                <a:latin typeface="Calibri Light"/>
                <a:cs typeface="Calibri Light"/>
              </a:rPr>
              <a:t>ь</a:t>
            </a:r>
            <a:r>
              <a:rPr lang="ru-RU" b="1" i="1" spc="-65" dirty="0">
                <a:latin typeface="Calibri Light"/>
                <a:cs typeface="Calibri Light"/>
              </a:rPr>
              <a:t>н</a:t>
            </a:r>
            <a:r>
              <a:rPr lang="ru-RU" b="1" i="1" spc="30" dirty="0">
                <a:latin typeface="Calibri Light"/>
                <a:cs typeface="Calibri Light"/>
              </a:rPr>
              <a:t>о</a:t>
            </a:r>
            <a:r>
              <a:rPr lang="ru-RU" b="1" i="1" spc="-45" dirty="0">
                <a:latin typeface="Calibri Light"/>
                <a:cs typeface="Calibri Light"/>
              </a:rPr>
              <a:t>й</a:t>
            </a:r>
            <a:r>
              <a:rPr lang="ru-RU" b="1" i="1" spc="-25" dirty="0">
                <a:latin typeface="Calibri Light"/>
                <a:cs typeface="Calibri Light"/>
              </a:rPr>
              <a:t> </a:t>
            </a:r>
            <a:r>
              <a:rPr lang="ru-RU" b="1" i="1" spc="5" dirty="0">
                <a:latin typeface="Calibri Light"/>
                <a:cs typeface="Calibri Light"/>
              </a:rPr>
              <a:t>с</a:t>
            </a:r>
            <a:r>
              <a:rPr lang="ru-RU" b="1" i="1" spc="30" dirty="0">
                <a:latin typeface="Calibri Light"/>
                <a:cs typeface="Calibri Light"/>
              </a:rPr>
              <a:t>и</a:t>
            </a:r>
            <a:r>
              <a:rPr lang="ru-RU" b="1" i="1" spc="5" dirty="0">
                <a:latin typeface="Calibri Light"/>
                <a:cs typeface="Calibri Light"/>
              </a:rPr>
              <a:t>с</a:t>
            </a:r>
            <a:r>
              <a:rPr lang="ru-RU" b="1" i="1" spc="-60" dirty="0">
                <a:latin typeface="Calibri Light"/>
                <a:cs typeface="Calibri Light"/>
              </a:rPr>
              <a:t>т</a:t>
            </a:r>
            <a:r>
              <a:rPr lang="ru-RU" b="1" i="1" spc="5" dirty="0">
                <a:latin typeface="Calibri Light"/>
                <a:cs typeface="Calibri Light"/>
              </a:rPr>
              <a:t>е</a:t>
            </a:r>
            <a:r>
              <a:rPr lang="ru-RU" b="1" i="1" spc="-30" dirty="0">
                <a:latin typeface="Calibri Light"/>
                <a:cs typeface="Calibri Light"/>
              </a:rPr>
              <a:t>м</a:t>
            </a:r>
            <a:r>
              <a:rPr lang="ru-RU" b="1" i="1" spc="-15" dirty="0">
                <a:latin typeface="Calibri Light"/>
                <a:cs typeface="Calibri Light"/>
              </a:rPr>
              <a:t>ы</a:t>
            </a:r>
            <a:r>
              <a:rPr lang="ru-RU" b="1" i="1" spc="-100" dirty="0">
                <a:latin typeface="Calibri Light"/>
                <a:cs typeface="Calibri Light"/>
              </a:rPr>
              <a:t> </a:t>
            </a:r>
            <a:r>
              <a:rPr lang="ru-RU" b="1" i="1" spc="30" dirty="0">
                <a:latin typeface="Calibri Light"/>
                <a:cs typeface="Calibri Light"/>
              </a:rPr>
              <a:t>о</a:t>
            </a:r>
            <a:r>
              <a:rPr lang="ru-RU" b="1" i="1" spc="25" dirty="0">
                <a:latin typeface="Calibri Light"/>
                <a:cs typeface="Calibri Light"/>
              </a:rPr>
              <a:t>п</a:t>
            </a:r>
            <a:r>
              <a:rPr lang="ru-RU" b="1" i="1" spc="5" dirty="0">
                <a:latin typeface="Calibri Light"/>
                <a:cs typeface="Calibri Light"/>
              </a:rPr>
              <a:t>е</a:t>
            </a:r>
            <a:r>
              <a:rPr lang="ru-RU" b="1" i="1" spc="30" dirty="0">
                <a:latin typeface="Calibri Light"/>
                <a:cs typeface="Calibri Light"/>
              </a:rPr>
              <a:t>р</a:t>
            </a:r>
            <a:r>
              <a:rPr lang="ru-RU" b="1" i="1" spc="25" dirty="0">
                <a:latin typeface="Calibri Light"/>
                <a:cs typeface="Calibri Light"/>
              </a:rPr>
              <a:t>а</a:t>
            </a:r>
            <a:r>
              <a:rPr lang="ru-RU" b="1" i="1" spc="-70" dirty="0">
                <a:latin typeface="Calibri Light"/>
                <a:cs typeface="Calibri Light"/>
              </a:rPr>
              <a:t>ц</a:t>
            </a:r>
            <a:r>
              <a:rPr lang="ru-RU" b="1" i="1" spc="25" dirty="0">
                <a:latin typeface="Calibri Light"/>
                <a:cs typeface="Calibri Light"/>
              </a:rPr>
              <a:t>и</a:t>
            </a:r>
            <a:r>
              <a:rPr lang="ru-RU" b="1" i="1" spc="-45" dirty="0">
                <a:latin typeface="Calibri Light"/>
                <a:cs typeface="Calibri Light"/>
              </a:rPr>
              <a:t>о</a:t>
            </a:r>
            <a:r>
              <a:rPr lang="ru-RU" b="1" i="1" spc="10" dirty="0">
                <a:latin typeface="Calibri Light"/>
                <a:cs typeface="Calibri Light"/>
              </a:rPr>
              <a:t>нн</a:t>
            </a:r>
            <a:r>
              <a:rPr lang="ru-RU" b="1" i="1" spc="-45" dirty="0">
                <a:latin typeface="Calibri Light"/>
                <a:cs typeface="Calibri Light"/>
              </a:rPr>
              <a:t>а</a:t>
            </a:r>
            <a:r>
              <a:rPr lang="ru-RU" b="1" i="1" spc="20" dirty="0">
                <a:latin typeface="Calibri Light"/>
                <a:cs typeface="Calibri Light"/>
              </a:rPr>
              <a:t>я</a:t>
            </a:r>
            <a:r>
              <a:rPr lang="ru-RU" b="1" i="1" spc="-100" dirty="0">
                <a:latin typeface="Calibri Light"/>
                <a:cs typeface="Calibri Light"/>
              </a:rPr>
              <a:t> </a:t>
            </a:r>
            <a:r>
              <a:rPr lang="ru-RU" b="1" i="1" spc="5" dirty="0">
                <a:latin typeface="Calibri Light"/>
                <a:cs typeface="Calibri Light"/>
              </a:rPr>
              <a:t>с</a:t>
            </a:r>
            <a:r>
              <a:rPr lang="ru-RU" b="1" i="1" spc="30" dirty="0">
                <a:latin typeface="Calibri Light"/>
                <a:cs typeface="Calibri Light"/>
              </a:rPr>
              <a:t>и</a:t>
            </a:r>
            <a:r>
              <a:rPr lang="ru-RU" b="1" i="1" spc="5" dirty="0">
                <a:latin typeface="Calibri Light"/>
                <a:cs typeface="Calibri Light"/>
              </a:rPr>
              <a:t>с</a:t>
            </a:r>
            <a:r>
              <a:rPr lang="ru-RU" b="1" i="1" spc="15" dirty="0">
                <a:latin typeface="Calibri Light"/>
                <a:cs typeface="Calibri Light"/>
              </a:rPr>
              <a:t>т</a:t>
            </a:r>
            <a:r>
              <a:rPr lang="ru-RU" b="1" i="1" spc="5" dirty="0">
                <a:latin typeface="Calibri Light"/>
                <a:cs typeface="Calibri Light"/>
              </a:rPr>
              <a:t>е</a:t>
            </a:r>
            <a:r>
              <a:rPr lang="ru-RU" b="1" i="1" spc="-30" dirty="0">
                <a:latin typeface="Calibri Light"/>
                <a:cs typeface="Calibri Light"/>
              </a:rPr>
              <a:t>м</a:t>
            </a:r>
            <a:r>
              <a:rPr lang="ru-RU" b="1" i="1" spc="25" dirty="0">
                <a:latin typeface="Calibri Light"/>
                <a:cs typeface="Calibri Light"/>
              </a:rPr>
              <a:t>а</a:t>
            </a:r>
            <a:r>
              <a:rPr lang="ru-RU" b="1" i="1" spc="-100" dirty="0">
                <a:latin typeface="Calibri Light"/>
                <a:cs typeface="Calibri Light"/>
              </a:rPr>
              <a:t> </a:t>
            </a:r>
            <a:r>
              <a:rPr lang="ru-RU" b="1" i="1" spc="5" dirty="0">
                <a:latin typeface="Calibri Light"/>
                <a:cs typeface="Calibri Light"/>
              </a:rPr>
              <a:t>з</a:t>
            </a:r>
            <a:r>
              <a:rPr lang="ru-RU" b="1" i="1" spc="30" dirty="0">
                <a:latin typeface="Calibri Light"/>
                <a:cs typeface="Calibri Light"/>
              </a:rPr>
              <a:t>а</a:t>
            </a:r>
            <a:r>
              <a:rPr lang="ru-RU" b="1" i="1" spc="10" dirty="0">
                <a:latin typeface="Calibri Light"/>
                <a:cs typeface="Calibri Light"/>
              </a:rPr>
              <a:t>н</a:t>
            </a:r>
            <a:r>
              <a:rPr lang="ru-RU" b="1" i="1" spc="-45" dirty="0">
                <a:latin typeface="Calibri Light"/>
                <a:cs typeface="Calibri Light"/>
              </a:rPr>
              <a:t>и</a:t>
            </a:r>
            <a:r>
              <a:rPr lang="ru-RU" b="1" i="1" spc="-35" dirty="0">
                <a:latin typeface="Calibri Light"/>
                <a:cs typeface="Calibri Light"/>
              </a:rPr>
              <a:t>м</a:t>
            </a:r>
            <a:r>
              <a:rPr lang="ru-RU" b="1" i="1" spc="25" dirty="0">
                <a:latin typeface="Calibri Light"/>
                <a:cs typeface="Calibri Light"/>
              </a:rPr>
              <a:t>а</a:t>
            </a:r>
            <a:r>
              <a:rPr lang="ru-RU" b="1" i="1" spc="5" dirty="0">
                <a:latin typeface="Calibri Light"/>
                <a:cs typeface="Calibri Light"/>
              </a:rPr>
              <a:t>е</a:t>
            </a:r>
            <a:r>
              <a:rPr lang="ru-RU" b="1" i="1" spc="15" dirty="0">
                <a:latin typeface="Calibri Light"/>
                <a:cs typeface="Calibri Light"/>
              </a:rPr>
              <a:t>т</a:t>
            </a:r>
            <a:r>
              <a:rPr lang="ru-RU" b="1" i="1" spc="-100" dirty="0">
                <a:latin typeface="Calibri Light"/>
                <a:cs typeface="Calibri Light"/>
              </a:rPr>
              <a:t> </a:t>
            </a:r>
            <a:r>
              <a:rPr lang="ru-RU" b="1" i="1" spc="25" dirty="0">
                <a:latin typeface="Calibri Light"/>
                <a:cs typeface="Calibri Light"/>
              </a:rPr>
              <a:t>п</a:t>
            </a:r>
            <a:r>
              <a:rPr lang="ru-RU" b="1" i="1" spc="30" dirty="0">
                <a:latin typeface="Calibri Light"/>
                <a:cs typeface="Calibri Light"/>
              </a:rPr>
              <a:t>о</a:t>
            </a:r>
            <a:r>
              <a:rPr lang="ru-RU" b="1" i="1" spc="-35" dirty="0">
                <a:latin typeface="Calibri Light"/>
                <a:cs typeface="Calibri Light"/>
              </a:rPr>
              <a:t>л</a:t>
            </a:r>
            <a:r>
              <a:rPr lang="ru-RU" b="1" i="1" spc="30" dirty="0">
                <a:latin typeface="Calibri Light"/>
                <a:cs typeface="Calibri Light"/>
              </a:rPr>
              <a:t>о</a:t>
            </a:r>
            <a:r>
              <a:rPr lang="ru-RU" b="1" i="1" spc="-30" dirty="0">
                <a:latin typeface="Calibri Light"/>
                <a:cs typeface="Calibri Light"/>
              </a:rPr>
              <a:t>ж</a:t>
            </a:r>
            <a:r>
              <a:rPr lang="ru-RU" b="1" i="1" spc="5" dirty="0">
                <a:latin typeface="Calibri Light"/>
                <a:cs typeface="Calibri Light"/>
              </a:rPr>
              <a:t>е</a:t>
            </a:r>
            <a:r>
              <a:rPr lang="ru-RU" b="1" i="1" spc="-60" dirty="0">
                <a:latin typeface="Calibri Light"/>
                <a:cs typeface="Calibri Light"/>
              </a:rPr>
              <a:t>н</a:t>
            </a:r>
            <a:r>
              <a:rPr lang="ru-RU" b="1" i="1" spc="25" dirty="0">
                <a:latin typeface="Calibri Light"/>
                <a:cs typeface="Calibri Light"/>
              </a:rPr>
              <a:t>и</a:t>
            </a:r>
            <a:r>
              <a:rPr lang="ru-RU" b="1" i="1" spc="5" dirty="0">
                <a:latin typeface="Calibri Light"/>
                <a:cs typeface="Calibri Light"/>
              </a:rPr>
              <a:t>е</a:t>
            </a:r>
            <a:r>
              <a:rPr lang="ru-RU" b="1" i="1" spc="-95" dirty="0">
                <a:latin typeface="Calibri Light"/>
                <a:cs typeface="Calibri Light"/>
              </a:rPr>
              <a:t> </a:t>
            </a:r>
            <a:r>
              <a:rPr lang="ru-RU" b="1" i="1" spc="-35" dirty="0">
                <a:latin typeface="Calibri Light"/>
                <a:cs typeface="Calibri Light"/>
              </a:rPr>
              <a:t>м</a:t>
            </a:r>
            <a:r>
              <a:rPr lang="ru-RU" b="1" i="1" spc="5" dirty="0">
                <a:latin typeface="Calibri Light"/>
                <a:cs typeface="Calibri Light"/>
              </a:rPr>
              <a:t>е</a:t>
            </a:r>
            <a:r>
              <a:rPr lang="ru-RU" b="1" i="1" spc="45" dirty="0">
                <a:latin typeface="Calibri Light"/>
                <a:cs typeface="Calibri Light"/>
              </a:rPr>
              <a:t>ж</a:t>
            </a:r>
            <a:r>
              <a:rPr lang="ru-RU" b="1" i="1" spc="5" dirty="0">
                <a:latin typeface="Calibri Light"/>
                <a:cs typeface="Calibri Light"/>
              </a:rPr>
              <a:t>д</a:t>
            </a:r>
            <a:r>
              <a:rPr lang="ru-RU" b="1" i="1" spc="-20" dirty="0">
                <a:latin typeface="Calibri Light"/>
                <a:cs typeface="Calibri Light"/>
              </a:rPr>
              <a:t>у</a:t>
            </a:r>
            <a:r>
              <a:rPr lang="ru-RU" b="1" i="1" dirty="0">
                <a:latin typeface="Calibri Light"/>
                <a:cs typeface="Calibri Light"/>
              </a:rPr>
              <a:t> </a:t>
            </a:r>
            <a:r>
              <a:rPr lang="ru-RU" b="1" i="1" spc="-20" dirty="0">
                <a:latin typeface="Calibri Light"/>
                <a:cs typeface="Calibri Light"/>
              </a:rPr>
              <a:t>у</a:t>
            </a:r>
            <a:r>
              <a:rPr lang="ru-RU" b="1" i="1" spc="5" dirty="0">
                <a:latin typeface="Calibri Light"/>
                <a:cs typeface="Calibri Light"/>
              </a:rPr>
              <a:t>с</a:t>
            </a:r>
            <a:r>
              <a:rPr lang="ru-RU" b="1" i="1" spc="15" dirty="0">
                <a:latin typeface="Calibri Light"/>
                <a:cs typeface="Calibri Light"/>
              </a:rPr>
              <a:t>т</a:t>
            </a:r>
            <a:r>
              <a:rPr lang="ru-RU" b="1" i="1" spc="25" dirty="0">
                <a:latin typeface="Calibri Light"/>
                <a:cs typeface="Calibri Light"/>
              </a:rPr>
              <a:t>р</a:t>
            </a:r>
            <a:r>
              <a:rPr lang="ru-RU" b="1" i="1" spc="30" dirty="0">
                <a:latin typeface="Calibri Light"/>
                <a:cs typeface="Calibri Light"/>
              </a:rPr>
              <a:t>о</a:t>
            </a:r>
            <a:r>
              <a:rPr lang="ru-RU" b="1" i="1" spc="25" dirty="0">
                <a:latin typeface="Calibri Light"/>
                <a:cs typeface="Calibri Light"/>
              </a:rPr>
              <a:t>й</a:t>
            </a:r>
            <a:r>
              <a:rPr lang="ru-RU" b="1" i="1" spc="5" dirty="0">
                <a:latin typeface="Calibri Light"/>
                <a:cs typeface="Calibri Light"/>
              </a:rPr>
              <a:t>с</a:t>
            </a:r>
            <a:r>
              <a:rPr lang="ru-RU" b="1" i="1" spc="15" dirty="0">
                <a:latin typeface="Calibri Light"/>
                <a:cs typeface="Calibri Light"/>
              </a:rPr>
              <a:t>т</a:t>
            </a:r>
            <a:r>
              <a:rPr lang="ru-RU" b="1" i="1" spc="5" dirty="0">
                <a:latin typeface="Calibri Light"/>
                <a:cs typeface="Calibri Light"/>
              </a:rPr>
              <a:t>в</a:t>
            </a:r>
            <a:r>
              <a:rPr lang="ru-RU" b="1" i="1" spc="30" dirty="0">
                <a:latin typeface="Calibri Light"/>
                <a:cs typeface="Calibri Light"/>
              </a:rPr>
              <a:t>а</a:t>
            </a:r>
            <a:r>
              <a:rPr lang="ru-RU" b="1" i="1" spc="-35" dirty="0">
                <a:latin typeface="Calibri Light"/>
                <a:cs typeface="Calibri Light"/>
              </a:rPr>
              <a:t>м</a:t>
            </a:r>
            <a:r>
              <a:rPr lang="ru-RU" b="1" i="1" spc="25" dirty="0">
                <a:latin typeface="Calibri Light"/>
                <a:cs typeface="Calibri Light"/>
              </a:rPr>
              <a:t>и</a:t>
            </a:r>
            <a:r>
              <a:rPr lang="ru-RU" b="1" i="1" spc="-100" dirty="0">
                <a:latin typeface="Calibri Light"/>
                <a:cs typeface="Calibri Light"/>
              </a:rPr>
              <a:t> </a:t>
            </a:r>
            <a:r>
              <a:rPr lang="ru-RU" b="1" i="1" spc="5" dirty="0">
                <a:latin typeface="Calibri Light"/>
                <a:cs typeface="Calibri Light"/>
              </a:rPr>
              <a:t>с</a:t>
            </a:r>
            <a:r>
              <a:rPr lang="ru-RU" b="1" i="1" spc="-95" dirty="0">
                <a:latin typeface="Calibri Light"/>
                <a:cs typeface="Calibri Light"/>
              </a:rPr>
              <a:t> </a:t>
            </a:r>
            <a:r>
              <a:rPr lang="ru-RU" b="1" i="1" spc="25" dirty="0">
                <a:latin typeface="Calibri Light"/>
                <a:cs typeface="Calibri Light"/>
              </a:rPr>
              <a:t>и</a:t>
            </a:r>
            <a:r>
              <a:rPr lang="ru-RU" b="1" i="1" spc="5" dirty="0">
                <a:latin typeface="Calibri Light"/>
                <a:cs typeface="Calibri Light"/>
              </a:rPr>
              <a:t>х</a:t>
            </a:r>
            <a:r>
              <a:rPr lang="ru-RU" b="1" i="1" spc="-95" dirty="0">
                <a:latin typeface="Calibri Light"/>
                <a:cs typeface="Calibri Light"/>
              </a:rPr>
              <a:t> </a:t>
            </a:r>
            <a:r>
              <a:rPr lang="ru-RU" b="1" i="1" spc="-35" dirty="0">
                <a:latin typeface="Calibri Light"/>
                <a:cs typeface="Calibri Light"/>
              </a:rPr>
              <a:t>м</a:t>
            </a:r>
            <a:r>
              <a:rPr lang="ru-RU" b="1" i="1" spc="25" dirty="0">
                <a:latin typeface="Calibri Light"/>
                <a:cs typeface="Calibri Light"/>
              </a:rPr>
              <a:t>и</a:t>
            </a:r>
            <a:r>
              <a:rPr lang="ru-RU" b="1" i="1" spc="40" dirty="0">
                <a:latin typeface="Calibri Light"/>
                <a:cs typeface="Calibri Light"/>
              </a:rPr>
              <a:t>к</a:t>
            </a:r>
            <a:r>
              <a:rPr lang="ru-RU" b="1" i="1" spc="25" dirty="0">
                <a:latin typeface="Calibri Light"/>
                <a:cs typeface="Calibri Light"/>
              </a:rPr>
              <a:t>р</a:t>
            </a:r>
            <a:r>
              <a:rPr lang="ru-RU" b="1" i="1" spc="30" dirty="0">
                <a:latin typeface="Calibri Light"/>
                <a:cs typeface="Calibri Light"/>
              </a:rPr>
              <a:t>о</a:t>
            </a:r>
            <a:r>
              <a:rPr lang="ru-RU" b="1" i="1" spc="25" dirty="0">
                <a:latin typeface="Calibri Light"/>
                <a:cs typeface="Calibri Light"/>
              </a:rPr>
              <a:t>ар</a:t>
            </a:r>
            <a:r>
              <a:rPr lang="ru-RU" b="1" i="1" spc="-70" dirty="0">
                <a:latin typeface="Calibri Light"/>
                <a:cs typeface="Calibri Light"/>
              </a:rPr>
              <a:t>х</a:t>
            </a:r>
            <a:r>
              <a:rPr lang="ru-RU" b="1" i="1" spc="25" dirty="0">
                <a:latin typeface="Calibri Light"/>
                <a:cs typeface="Calibri Light"/>
              </a:rPr>
              <a:t>и</a:t>
            </a:r>
            <a:r>
              <a:rPr lang="ru-RU" b="1" i="1" spc="10" dirty="0">
                <a:latin typeface="Calibri Light"/>
                <a:cs typeface="Calibri Light"/>
              </a:rPr>
              <a:t>т</a:t>
            </a:r>
            <a:r>
              <a:rPr lang="ru-RU" b="1" i="1" spc="-70" dirty="0">
                <a:latin typeface="Calibri Light"/>
                <a:cs typeface="Calibri Light"/>
              </a:rPr>
              <a:t>е</a:t>
            </a:r>
            <a:r>
              <a:rPr lang="ru-RU" b="1" i="1" spc="40" dirty="0">
                <a:latin typeface="Calibri Light"/>
                <a:cs typeface="Calibri Light"/>
              </a:rPr>
              <a:t>к</a:t>
            </a:r>
            <a:r>
              <a:rPr lang="ru-RU" b="1" i="1" spc="-60" dirty="0">
                <a:latin typeface="Calibri Light"/>
                <a:cs typeface="Calibri Light"/>
              </a:rPr>
              <a:t>т</a:t>
            </a:r>
            <a:r>
              <a:rPr lang="ru-RU" b="1" i="1" spc="-20" dirty="0">
                <a:latin typeface="Calibri Light"/>
                <a:cs typeface="Calibri Light"/>
              </a:rPr>
              <a:t>у</a:t>
            </a:r>
            <a:r>
              <a:rPr lang="ru-RU" b="1" i="1" spc="25" dirty="0">
                <a:latin typeface="Calibri Light"/>
                <a:cs typeface="Calibri Light"/>
              </a:rPr>
              <a:t>р</a:t>
            </a:r>
            <a:r>
              <a:rPr lang="ru-RU" b="1" i="1" spc="30" dirty="0">
                <a:latin typeface="Calibri Light"/>
                <a:cs typeface="Calibri Light"/>
              </a:rPr>
              <a:t>о</a:t>
            </a:r>
            <a:r>
              <a:rPr lang="ru-RU" b="1" i="1" spc="-45" dirty="0">
                <a:latin typeface="Calibri Light"/>
                <a:cs typeface="Calibri Light"/>
              </a:rPr>
              <a:t>й</a:t>
            </a:r>
            <a:r>
              <a:rPr lang="ru-RU" b="1" i="1" spc="20" dirty="0">
                <a:latin typeface="Calibri Light"/>
                <a:cs typeface="Calibri Light"/>
              </a:rPr>
              <a:t>,</a:t>
            </a:r>
            <a:r>
              <a:rPr lang="ru-RU" b="1" i="1" spc="-100" dirty="0">
                <a:latin typeface="Calibri Light"/>
                <a:cs typeface="Calibri Light"/>
              </a:rPr>
              <a:t> </a:t>
            </a:r>
            <a:r>
              <a:rPr lang="ru-RU" b="1" i="1" spc="-35" dirty="0">
                <a:latin typeface="Calibri Light"/>
                <a:cs typeface="Calibri Light"/>
              </a:rPr>
              <a:t>м</a:t>
            </a:r>
            <a:r>
              <a:rPr lang="ru-RU" b="1" i="1" spc="25" dirty="0">
                <a:latin typeface="Calibri Light"/>
                <a:cs typeface="Calibri Light"/>
              </a:rPr>
              <a:t>а</a:t>
            </a:r>
            <a:r>
              <a:rPr lang="ru-RU" b="1" i="1" spc="40" dirty="0">
                <a:latin typeface="Calibri Light"/>
                <a:cs typeface="Calibri Light"/>
              </a:rPr>
              <a:t>ш</a:t>
            </a:r>
            <a:r>
              <a:rPr lang="ru-RU" b="1" i="1" spc="-45" dirty="0">
                <a:latin typeface="Calibri Light"/>
                <a:cs typeface="Calibri Light"/>
              </a:rPr>
              <a:t>и</a:t>
            </a:r>
            <a:r>
              <a:rPr lang="ru-RU" b="1" i="1" spc="10" dirty="0">
                <a:latin typeface="Calibri Light"/>
                <a:cs typeface="Calibri Light"/>
              </a:rPr>
              <a:t>нн</a:t>
            </a:r>
            <a:r>
              <a:rPr lang="ru-RU" b="1" i="1" spc="-15" dirty="0">
                <a:latin typeface="Calibri Light"/>
                <a:cs typeface="Calibri Light"/>
              </a:rPr>
              <a:t>ы</a:t>
            </a:r>
            <a:r>
              <a:rPr lang="ru-RU" b="1" i="1" spc="-35" dirty="0">
                <a:latin typeface="Calibri Light"/>
                <a:cs typeface="Calibri Light"/>
              </a:rPr>
              <a:t>м</a:t>
            </a:r>
            <a:r>
              <a:rPr lang="ru-RU" b="1" i="1" spc="-100" dirty="0">
                <a:latin typeface="Calibri Light"/>
                <a:cs typeface="Calibri Light"/>
              </a:rPr>
              <a:t> </a:t>
            </a:r>
            <a:r>
              <a:rPr lang="ru-RU" b="1" i="1" spc="20" dirty="0">
                <a:latin typeface="Calibri Light"/>
                <a:cs typeface="Calibri Light"/>
              </a:rPr>
              <a:t>я</a:t>
            </a:r>
            <a:r>
              <a:rPr lang="ru-RU" b="1" i="1" spc="5" dirty="0">
                <a:latin typeface="Calibri Light"/>
                <a:cs typeface="Calibri Light"/>
              </a:rPr>
              <a:t>з</a:t>
            </a:r>
            <a:r>
              <a:rPr lang="ru-RU" b="1" i="1" spc="-10" dirty="0">
                <a:latin typeface="Calibri Light"/>
                <a:cs typeface="Calibri Light"/>
              </a:rPr>
              <a:t>ы</a:t>
            </a:r>
            <a:r>
              <a:rPr lang="ru-RU" b="1" i="1" spc="40" dirty="0">
                <a:latin typeface="Calibri Light"/>
                <a:cs typeface="Calibri Light"/>
              </a:rPr>
              <a:t>к</a:t>
            </a:r>
            <a:r>
              <a:rPr lang="ru-RU" b="1" i="1" spc="30" dirty="0">
                <a:latin typeface="Calibri Light"/>
                <a:cs typeface="Calibri Light"/>
              </a:rPr>
              <a:t>о</a:t>
            </a:r>
            <a:r>
              <a:rPr lang="ru-RU" b="1" i="1" spc="-35" dirty="0">
                <a:latin typeface="Calibri Light"/>
                <a:cs typeface="Calibri Light"/>
              </a:rPr>
              <a:t>м</a:t>
            </a:r>
            <a:r>
              <a:rPr lang="ru-RU" b="1" i="1" spc="-100" dirty="0">
                <a:latin typeface="Calibri Light"/>
                <a:cs typeface="Calibri Light"/>
              </a:rPr>
              <a:t> </a:t>
            </a:r>
            <a:r>
              <a:rPr lang="ru-RU" b="1" i="1" spc="25" dirty="0">
                <a:latin typeface="Calibri Light"/>
                <a:cs typeface="Calibri Light"/>
              </a:rPr>
              <a:t>и,</a:t>
            </a:r>
            <a:r>
              <a:rPr lang="ru-RU" b="1" i="1" spc="-100" dirty="0">
                <a:latin typeface="Calibri Light"/>
                <a:cs typeface="Calibri Light"/>
              </a:rPr>
              <a:t> </a:t>
            </a:r>
            <a:r>
              <a:rPr lang="ru-RU" b="1" i="1" spc="5" dirty="0">
                <a:latin typeface="Calibri Light"/>
                <a:cs typeface="Calibri Light"/>
              </a:rPr>
              <a:t>в</a:t>
            </a:r>
            <a:r>
              <a:rPr lang="ru-RU" b="1" i="1" spc="30" dirty="0">
                <a:latin typeface="Calibri Light"/>
                <a:cs typeface="Calibri Light"/>
              </a:rPr>
              <a:t>о</a:t>
            </a:r>
            <a:r>
              <a:rPr lang="ru-RU" b="1" i="1" spc="5" dirty="0">
                <a:latin typeface="Calibri Light"/>
                <a:cs typeface="Calibri Light"/>
              </a:rPr>
              <a:t>з</a:t>
            </a:r>
            <a:r>
              <a:rPr lang="ru-RU" b="1" i="1" spc="-35" dirty="0">
                <a:latin typeface="Calibri Light"/>
                <a:cs typeface="Calibri Light"/>
              </a:rPr>
              <a:t>м</a:t>
            </a:r>
            <a:r>
              <a:rPr lang="ru-RU" b="1" i="1" spc="30" dirty="0">
                <a:latin typeface="Calibri Light"/>
                <a:cs typeface="Calibri Light"/>
              </a:rPr>
              <a:t>о</a:t>
            </a:r>
            <a:r>
              <a:rPr lang="ru-RU" b="1" i="1" spc="-30" dirty="0">
                <a:latin typeface="Calibri Light"/>
                <a:cs typeface="Calibri Light"/>
              </a:rPr>
              <a:t>ж</a:t>
            </a:r>
            <a:r>
              <a:rPr lang="ru-RU" b="1" i="1" spc="10" dirty="0">
                <a:latin typeface="Calibri Light"/>
                <a:cs typeface="Calibri Light"/>
              </a:rPr>
              <a:t>н</a:t>
            </a:r>
            <a:r>
              <a:rPr lang="ru-RU" b="1" i="1" spc="30" dirty="0">
                <a:latin typeface="Calibri Light"/>
                <a:cs typeface="Calibri Light"/>
              </a:rPr>
              <a:t>о</a:t>
            </a:r>
            <a:r>
              <a:rPr lang="ru-RU" b="1" i="1" spc="-50" dirty="0">
                <a:latin typeface="Calibri Light"/>
                <a:cs typeface="Calibri Light"/>
              </a:rPr>
              <a:t>,</a:t>
            </a:r>
            <a:r>
              <a:rPr lang="ru-RU" b="1" i="1" spc="-100" dirty="0">
                <a:latin typeface="Calibri Light"/>
                <a:cs typeface="Calibri Light"/>
              </a:rPr>
              <a:t> </a:t>
            </a:r>
            <a:r>
              <a:rPr lang="ru-RU" b="1" i="1" spc="5" dirty="0">
                <a:latin typeface="Calibri Light"/>
                <a:cs typeface="Calibri Light"/>
              </a:rPr>
              <a:t>с</a:t>
            </a:r>
            <a:r>
              <a:rPr lang="ru-RU" b="1" i="1" spc="35" dirty="0">
                <a:latin typeface="Calibri Light"/>
                <a:cs typeface="Calibri Light"/>
              </a:rPr>
              <a:t>о</a:t>
            </a:r>
            <a:r>
              <a:rPr lang="ru-RU" b="1" i="1" spc="-10" dirty="0">
                <a:latin typeface="Calibri Light"/>
                <a:cs typeface="Calibri Light"/>
              </a:rPr>
              <a:t>б</a:t>
            </a:r>
            <a:r>
              <a:rPr lang="ru-RU" b="1" i="1" spc="5" dirty="0">
                <a:latin typeface="Calibri Light"/>
                <a:cs typeface="Calibri Light"/>
              </a:rPr>
              <a:t>с</a:t>
            </a:r>
            <a:r>
              <a:rPr lang="ru-RU" b="1" i="1" spc="15" dirty="0">
                <a:latin typeface="Calibri Light"/>
                <a:cs typeface="Calibri Light"/>
              </a:rPr>
              <a:t>т</a:t>
            </a:r>
            <a:r>
              <a:rPr lang="ru-RU" b="1" i="1" spc="5" dirty="0">
                <a:latin typeface="Calibri Light"/>
                <a:cs typeface="Calibri Light"/>
              </a:rPr>
              <a:t>в</a:t>
            </a:r>
            <a:r>
              <a:rPr lang="ru-RU" b="1" i="1" spc="10" dirty="0">
                <a:latin typeface="Calibri Light"/>
                <a:cs typeface="Calibri Light"/>
              </a:rPr>
              <a:t>е</a:t>
            </a:r>
            <a:r>
              <a:rPr lang="ru-RU" b="1" i="1" spc="-65" dirty="0">
                <a:latin typeface="Calibri Light"/>
                <a:cs typeface="Calibri Light"/>
              </a:rPr>
              <a:t>н</a:t>
            </a:r>
            <a:r>
              <a:rPr lang="ru-RU" b="1" i="1" spc="10" dirty="0">
                <a:latin typeface="Calibri Light"/>
                <a:cs typeface="Calibri Light"/>
              </a:rPr>
              <a:t>н</a:t>
            </a:r>
            <a:r>
              <a:rPr lang="ru-RU" b="1" i="1" spc="-15" dirty="0">
                <a:latin typeface="Calibri Light"/>
                <a:cs typeface="Calibri Light"/>
              </a:rPr>
              <a:t>ы</a:t>
            </a:r>
            <a:r>
              <a:rPr lang="ru-RU" b="1" i="1" spc="-35" dirty="0">
                <a:latin typeface="Calibri Light"/>
                <a:cs typeface="Calibri Light"/>
              </a:rPr>
              <a:t>м</a:t>
            </a:r>
            <a:r>
              <a:rPr lang="ru-RU" b="1" i="1" spc="25" dirty="0">
                <a:latin typeface="Calibri Light"/>
                <a:cs typeface="Calibri Light"/>
              </a:rPr>
              <a:t>и</a:t>
            </a:r>
            <a:r>
              <a:rPr lang="ru-RU" b="1" i="1" spc="-100" dirty="0">
                <a:latin typeface="Calibri Light"/>
                <a:cs typeface="Calibri Light"/>
              </a:rPr>
              <a:t> </a:t>
            </a:r>
            <a:r>
              <a:rPr lang="ru-RU" b="1" i="1" spc="20" dirty="0">
                <a:latin typeface="Calibri Light"/>
                <a:cs typeface="Calibri Light"/>
              </a:rPr>
              <a:t>(</a:t>
            </a:r>
            <a:r>
              <a:rPr lang="ru-RU" b="1" i="1" spc="5" dirty="0">
                <a:latin typeface="Calibri Light"/>
                <a:cs typeface="Calibri Light"/>
              </a:rPr>
              <a:t>вст</a:t>
            </a:r>
            <a:r>
              <a:rPr lang="ru-RU" b="1" i="1" spc="-45" dirty="0">
                <a:latin typeface="Calibri Light"/>
                <a:cs typeface="Calibri Light"/>
              </a:rPr>
              <a:t>р</a:t>
            </a:r>
            <a:r>
              <a:rPr lang="ru-RU" b="1" i="1" spc="30" dirty="0">
                <a:latin typeface="Calibri Light"/>
                <a:cs typeface="Calibri Light"/>
              </a:rPr>
              <a:t>о</a:t>
            </a:r>
            <a:r>
              <a:rPr lang="ru-RU" b="1" i="1" spc="5" dirty="0">
                <a:latin typeface="Calibri Light"/>
                <a:cs typeface="Calibri Light"/>
              </a:rPr>
              <a:t>е</a:t>
            </a:r>
            <a:r>
              <a:rPr lang="ru-RU" b="1" i="1" spc="-60" dirty="0">
                <a:latin typeface="Calibri Light"/>
                <a:cs typeface="Calibri Light"/>
              </a:rPr>
              <a:t>н</a:t>
            </a:r>
            <a:r>
              <a:rPr lang="ru-RU" b="1" i="1" spc="10" dirty="0">
                <a:latin typeface="Calibri Light"/>
                <a:cs typeface="Calibri Light"/>
              </a:rPr>
              <a:t>н</a:t>
            </a:r>
            <a:r>
              <a:rPr lang="ru-RU" b="1" i="1" spc="-15" dirty="0">
                <a:latin typeface="Calibri Light"/>
                <a:cs typeface="Calibri Light"/>
              </a:rPr>
              <a:t>ы</a:t>
            </a:r>
            <a:r>
              <a:rPr lang="ru-RU" b="1" i="1" spc="-35" dirty="0">
                <a:latin typeface="Calibri Light"/>
                <a:cs typeface="Calibri Light"/>
              </a:rPr>
              <a:t>м</a:t>
            </a:r>
            <a:r>
              <a:rPr lang="ru-RU" b="1" i="1" spc="25" dirty="0">
                <a:latin typeface="Calibri Light"/>
                <a:cs typeface="Calibri Light"/>
              </a:rPr>
              <a:t>и</a:t>
            </a:r>
            <a:r>
              <a:rPr lang="ru-RU" b="1" i="1" spc="-55" dirty="0">
                <a:latin typeface="Calibri Light"/>
                <a:cs typeface="Calibri Light"/>
              </a:rPr>
              <a:t>)</a:t>
            </a:r>
            <a:r>
              <a:rPr lang="ru-RU" b="1" i="1" dirty="0">
                <a:latin typeface="Calibri Light"/>
                <a:cs typeface="Calibri Light"/>
              </a:rPr>
              <a:t> </a:t>
            </a:r>
            <a:r>
              <a:rPr lang="ru-RU" b="1" i="1" spc="-35" dirty="0">
                <a:latin typeface="Calibri Light"/>
                <a:cs typeface="Calibri Light"/>
              </a:rPr>
              <a:t>м</a:t>
            </a:r>
            <a:r>
              <a:rPr lang="ru-RU" b="1" i="1" spc="25" dirty="0">
                <a:latin typeface="Calibri Light"/>
                <a:cs typeface="Calibri Light"/>
              </a:rPr>
              <a:t>и</a:t>
            </a:r>
            <a:r>
              <a:rPr lang="ru-RU" b="1" i="1" spc="40" dirty="0">
                <a:latin typeface="Calibri Light"/>
                <a:cs typeface="Calibri Light"/>
              </a:rPr>
              <a:t>к</a:t>
            </a:r>
            <a:r>
              <a:rPr lang="ru-RU" b="1" i="1" spc="25" dirty="0">
                <a:latin typeface="Calibri Light"/>
                <a:cs typeface="Calibri Light"/>
              </a:rPr>
              <a:t>р</a:t>
            </a:r>
            <a:r>
              <a:rPr lang="ru-RU" b="1" i="1" spc="30" dirty="0">
                <a:latin typeface="Calibri Light"/>
                <a:cs typeface="Calibri Light"/>
              </a:rPr>
              <a:t>о</a:t>
            </a:r>
            <a:r>
              <a:rPr lang="ru-RU" b="1" i="1" spc="25" dirty="0">
                <a:latin typeface="Calibri Light"/>
                <a:cs typeface="Calibri Light"/>
              </a:rPr>
              <a:t>пр</a:t>
            </a:r>
            <a:r>
              <a:rPr lang="ru-RU" b="1" i="1" spc="30" dirty="0">
                <a:latin typeface="Calibri Light"/>
                <a:cs typeface="Calibri Light"/>
              </a:rPr>
              <a:t>о</a:t>
            </a:r>
            <a:r>
              <a:rPr lang="ru-RU" b="1" i="1" spc="-50" dirty="0">
                <a:latin typeface="Calibri Light"/>
                <a:cs typeface="Calibri Light"/>
              </a:rPr>
              <a:t>г</a:t>
            </a:r>
            <a:r>
              <a:rPr lang="ru-RU" b="1" i="1" spc="25" dirty="0">
                <a:latin typeface="Calibri Light"/>
                <a:cs typeface="Calibri Light"/>
              </a:rPr>
              <a:t>р</a:t>
            </a:r>
            <a:r>
              <a:rPr lang="ru-RU" b="1" i="1" spc="-45" dirty="0">
                <a:latin typeface="Calibri Light"/>
                <a:cs typeface="Calibri Light"/>
              </a:rPr>
              <a:t>а</a:t>
            </a:r>
            <a:r>
              <a:rPr lang="ru-RU" b="1" i="1" spc="-35" dirty="0">
                <a:latin typeface="Calibri Light"/>
                <a:cs typeface="Calibri Light"/>
              </a:rPr>
              <a:t>мм</a:t>
            </a:r>
            <a:r>
              <a:rPr lang="ru-RU" b="1" i="1" spc="25" dirty="0">
                <a:latin typeface="Calibri Light"/>
                <a:cs typeface="Calibri Light"/>
              </a:rPr>
              <a:t>а</a:t>
            </a:r>
            <a:r>
              <a:rPr lang="ru-RU" b="1" i="1" spc="-35" dirty="0">
                <a:latin typeface="Calibri Light"/>
                <a:cs typeface="Calibri Light"/>
              </a:rPr>
              <a:t>м</a:t>
            </a:r>
            <a:r>
              <a:rPr lang="ru-RU" b="1" i="1" spc="25" dirty="0">
                <a:latin typeface="Calibri Light"/>
                <a:cs typeface="Calibri Light"/>
              </a:rPr>
              <a:t>и</a:t>
            </a:r>
            <a:r>
              <a:rPr lang="ru-RU" b="1" i="1" spc="-70" dirty="0">
                <a:latin typeface="Calibri Light"/>
                <a:cs typeface="Calibri Light"/>
              </a:rPr>
              <a:t> </a:t>
            </a:r>
            <a:r>
              <a:rPr lang="ru-RU" b="1" i="1" spc="10" dirty="0">
                <a:latin typeface="Calibri Light"/>
                <a:cs typeface="Calibri Light"/>
              </a:rPr>
              <a:t>—</a:t>
            </a:r>
            <a:r>
              <a:rPr lang="ru-RU" b="1" i="1" spc="-110" dirty="0">
                <a:latin typeface="Calibri Light"/>
                <a:cs typeface="Calibri Light"/>
              </a:rPr>
              <a:t> </a:t>
            </a:r>
            <a:r>
              <a:rPr lang="ru-RU" b="1" i="1" spc="5" dirty="0">
                <a:latin typeface="Calibri Light"/>
                <a:cs typeface="Calibri Light"/>
              </a:rPr>
              <a:t>с</a:t>
            </a:r>
            <a:r>
              <a:rPr lang="ru-RU" b="1" i="1" spc="-100" dirty="0">
                <a:latin typeface="Calibri Light"/>
                <a:cs typeface="Calibri Light"/>
              </a:rPr>
              <a:t> </a:t>
            </a:r>
            <a:r>
              <a:rPr lang="ru-RU" b="1" i="1" spc="30" dirty="0">
                <a:latin typeface="Calibri Light"/>
                <a:cs typeface="Calibri Light"/>
              </a:rPr>
              <a:t>о</a:t>
            </a:r>
            <a:r>
              <a:rPr lang="ru-RU" b="1" i="1" spc="10" dirty="0">
                <a:latin typeface="Calibri Light"/>
                <a:cs typeface="Calibri Light"/>
              </a:rPr>
              <a:t>дн</a:t>
            </a:r>
            <a:r>
              <a:rPr lang="ru-RU" b="1" i="1" spc="30" dirty="0">
                <a:latin typeface="Calibri Light"/>
                <a:cs typeface="Calibri Light"/>
              </a:rPr>
              <a:t>ой</a:t>
            </a:r>
            <a:r>
              <a:rPr lang="ru-RU" b="1" i="1" spc="-100" dirty="0">
                <a:latin typeface="Calibri Light"/>
                <a:cs typeface="Calibri Light"/>
              </a:rPr>
              <a:t> </a:t>
            </a:r>
            <a:r>
              <a:rPr lang="ru-RU" b="1" i="1" spc="5" dirty="0">
                <a:latin typeface="Calibri Light"/>
                <a:cs typeface="Calibri Light"/>
              </a:rPr>
              <a:t>с</a:t>
            </a:r>
            <a:r>
              <a:rPr lang="ru-RU" b="1" i="1" spc="15" dirty="0">
                <a:latin typeface="Calibri Light"/>
                <a:cs typeface="Calibri Light"/>
              </a:rPr>
              <a:t>т</a:t>
            </a:r>
            <a:r>
              <a:rPr lang="ru-RU" b="1" i="1" spc="30" dirty="0">
                <a:latin typeface="Calibri Light"/>
                <a:cs typeface="Calibri Light"/>
              </a:rPr>
              <a:t>оро</a:t>
            </a:r>
            <a:r>
              <a:rPr lang="ru-RU" b="1" i="1" spc="10" dirty="0">
                <a:latin typeface="Calibri Light"/>
                <a:cs typeface="Calibri Light"/>
              </a:rPr>
              <a:t>н</a:t>
            </a:r>
            <a:r>
              <a:rPr lang="ru-RU" b="1" i="1" spc="-10" dirty="0">
                <a:latin typeface="Calibri Light"/>
                <a:cs typeface="Calibri Light"/>
              </a:rPr>
              <a:t>ы</a:t>
            </a:r>
            <a:r>
              <a:rPr lang="ru-RU" b="1" i="1" spc="-105" dirty="0">
                <a:latin typeface="Calibri Light"/>
                <a:cs typeface="Calibri Light"/>
              </a:rPr>
              <a:t> </a:t>
            </a:r>
            <a:r>
              <a:rPr lang="ru-RU" b="1" i="1" spc="10" dirty="0">
                <a:latin typeface="Calibri Light"/>
                <a:cs typeface="Calibri Light"/>
              </a:rPr>
              <a:t>—</a:t>
            </a:r>
            <a:r>
              <a:rPr lang="ru-RU" b="1" i="1" spc="-110" dirty="0">
                <a:latin typeface="Calibri Light"/>
                <a:cs typeface="Calibri Light"/>
              </a:rPr>
              <a:t> </a:t>
            </a:r>
            <a:r>
              <a:rPr lang="ru-RU" b="1" i="1" spc="30" dirty="0">
                <a:latin typeface="Calibri Light"/>
                <a:cs typeface="Calibri Light"/>
              </a:rPr>
              <a:t>и</a:t>
            </a:r>
            <a:r>
              <a:rPr lang="ru-RU" b="1" i="1" spc="-100" dirty="0">
                <a:latin typeface="Calibri Light"/>
                <a:cs typeface="Calibri Light"/>
              </a:rPr>
              <a:t> </a:t>
            </a:r>
            <a:r>
              <a:rPr lang="ru-RU" b="1" i="1" spc="30" dirty="0">
                <a:latin typeface="Calibri Light"/>
                <a:cs typeface="Calibri Light"/>
              </a:rPr>
              <a:t>при</a:t>
            </a:r>
            <a:r>
              <a:rPr lang="ru-RU" b="1" i="1" spc="40" dirty="0">
                <a:latin typeface="Calibri Light"/>
                <a:cs typeface="Calibri Light"/>
              </a:rPr>
              <a:t>кл</a:t>
            </a:r>
            <a:r>
              <a:rPr lang="ru-RU" b="1" i="1" spc="-45" dirty="0">
                <a:latin typeface="Calibri Light"/>
                <a:cs typeface="Calibri Light"/>
              </a:rPr>
              <a:t>а</a:t>
            </a:r>
            <a:r>
              <a:rPr lang="ru-RU" b="1" i="1" spc="10" dirty="0">
                <a:latin typeface="Calibri Light"/>
                <a:cs typeface="Calibri Light"/>
              </a:rPr>
              <a:t>дн</a:t>
            </a:r>
            <a:r>
              <a:rPr lang="ru-RU" b="1" i="1" spc="-10" dirty="0">
                <a:latin typeface="Calibri Light"/>
                <a:cs typeface="Calibri Light"/>
              </a:rPr>
              <a:t>ы</a:t>
            </a:r>
            <a:r>
              <a:rPr lang="ru-RU" b="1" i="1" spc="-30" dirty="0">
                <a:latin typeface="Calibri Light"/>
                <a:cs typeface="Calibri Light"/>
              </a:rPr>
              <a:t>м</a:t>
            </a:r>
            <a:r>
              <a:rPr lang="ru-RU" b="1" i="1" spc="30" dirty="0">
                <a:latin typeface="Calibri Light"/>
                <a:cs typeface="Calibri Light"/>
              </a:rPr>
              <a:t>и</a:t>
            </a:r>
            <a:r>
              <a:rPr lang="ru-RU" b="1" i="1" spc="-100" dirty="0">
                <a:latin typeface="Calibri Light"/>
                <a:cs typeface="Calibri Light"/>
              </a:rPr>
              <a:t> </a:t>
            </a:r>
            <a:r>
              <a:rPr lang="ru-RU" b="1" i="1" spc="30" dirty="0">
                <a:latin typeface="Calibri Light"/>
                <a:cs typeface="Calibri Light"/>
              </a:rPr>
              <a:t>пр</a:t>
            </a:r>
            <a:r>
              <a:rPr lang="ru-RU" b="1" i="1" spc="-45" dirty="0">
                <a:latin typeface="Calibri Light"/>
                <a:cs typeface="Calibri Light"/>
              </a:rPr>
              <a:t>о</a:t>
            </a:r>
            <a:r>
              <a:rPr lang="ru-RU" b="1" i="1" spc="20" dirty="0">
                <a:latin typeface="Calibri Light"/>
                <a:cs typeface="Calibri Light"/>
              </a:rPr>
              <a:t>г</a:t>
            </a:r>
            <a:r>
              <a:rPr lang="ru-RU" b="1" i="1" spc="-45" dirty="0">
                <a:latin typeface="Calibri Light"/>
                <a:cs typeface="Calibri Light"/>
              </a:rPr>
              <a:t>р</a:t>
            </a:r>
            <a:r>
              <a:rPr lang="ru-RU" b="1" i="1" spc="30" dirty="0">
                <a:latin typeface="Calibri Light"/>
                <a:cs typeface="Calibri Light"/>
              </a:rPr>
              <a:t>а</a:t>
            </a:r>
            <a:r>
              <a:rPr lang="ru-RU" b="1" i="1" spc="-30" dirty="0">
                <a:latin typeface="Calibri Light"/>
                <a:cs typeface="Calibri Light"/>
              </a:rPr>
              <a:t>мм</a:t>
            </a:r>
            <a:r>
              <a:rPr lang="ru-RU" b="1" i="1" spc="30" dirty="0">
                <a:latin typeface="Calibri Light"/>
                <a:cs typeface="Calibri Light"/>
              </a:rPr>
              <a:t>а</a:t>
            </a:r>
            <a:r>
              <a:rPr lang="ru-RU" b="1" i="1" spc="-30" dirty="0">
                <a:latin typeface="Calibri Light"/>
                <a:cs typeface="Calibri Light"/>
              </a:rPr>
              <a:t>м</a:t>
            </a:r>
            <a:r>
              <a:rPr lang="ru-RU" b="1" i="1" spc="30" dirty="0">
                <a:latin typeface="Calibri Light"/>
                <a:cs typeface="Calibri Light"/>
              </a:rPr>
              <a:t>и</a:t>
            </a:r>
            <a:r>
              <a:rPr lang="ru-RU" b="1" i="1" spc="-100" dirty="0">
                <a:latin typeface="Calibri Light"/>
                <a:cs typeface="Calibri Light"/>
              </a:rPr>
              <a:t> </a:t>
            </a:r>
            <a:r>
              <a:rPr lang="ru-RU" b="1" i="1" spc="5" dirty="0">
                <a:latin typeface="Calibri Light"/>
                <a:cs typeface="Calibri Light"/>
              </a:rPr>
              <a:t>с</a:t>
            </a:r>
            <a:r>
              <a:rPr lang="ru-RU" b="1" i="1" spc="-95" dirty="0">
                <a:latin typeface="Calibri Light"/>
                <a:cs typeface="Calibri Light"/>
              </a:rPr>
              <a:t> </a:t>
            </a:r>
            <a:r>
              <a:rPr lang="ru-RU" b="1" i="1" spc="10" dirty="0">
                <a:latin typeface="Calibri Light"/>
                <a:cs typeface="Calibri Light"/>
              </a:rPr>
              <a:t>д</a:t>
            </a:r>
            <a:r>
              <a:rPr lang="ru-RU" b="1" i="1" spc="30" dirty="0">
                <a:latin typeface="Calibri Light"/>
                <a:cs typeface="Calibri Light"/>
              </a:rPr>
              <a:t>р</a:t>
            </a:r>
            <a:r>
              <a:rPr lang="ru-RU" b="1" i="1" spc="-20" dirty="0">
                <a:latin typeface="Calibri Light"/>
                <a:cs typeface="Calibri Light"/>
              </a:rPr>
              <a:t>у</a:t>
            </a:r>
            <a:r>
              <a:rPr lang="ru-RU" b="1" i="1" spc="20" dirty="0">
                <a:latin typeface="Calibri Light"/>
                <a:cs typeface="Calibri Light"/>
              </a:rPr>
              <a:t>г</a:t>
            </a:r>
            <a:r>
              <a:rPr lang="ru-RU" b="1" i="1" spc="30" dirty="0">
                <a:latin typeface="Calibri Light"/>
                <a:cs typeface="Calibri Light"/>
              </a:rPr>
              <a:t>ой</a:t>
            </a:r>
            <a:r>
              <a:rPr lang="ru-RU" b="1" i="1" dirty="0">
                <a:latin typeface="Calibri Light"/>
                <a:cs typeface="Calibri Light"/>
              </a:rPr>
              <a:t>.</a:t>
            </a:r>
            <a:endParaRPr lang="ru-RU" b="1" dirty="0">
              <a:latin typeface="Calibri Light"/>
              <a:cs typeface="Calibri Light"/>
            </a:endParaRPr>
          </a:p>
        </p:txBody>
      </p:sp>
      <p:pic>
        <p:nvPicPr>
          <p:cNvPr id="1026" name="Picture 2" descr="http://s019.radikal.ru/i644/1603/ef/7acdd72483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1748" y="2921223"/>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3"/>
          <p:cNvSpPr txBox="1">
            <a:spLocks noGrp="1"/>
          </p:cNvSpPr>
          <p:nvPr>
            <p:ph type="body" idx="4294967295"/>
          </p:nvPr>
        </p:nvSpPr>
        <p:spPr>
          <a:xfrm>
            <a:off x="609600" y="2360183"/>
            <a:ext cx="8408988" cy="4645887"/>
          </a:xfrm>
          <a:prstGeom prst="rect">
            <a:avLst/>
          </a:prstGeom>
        </p:spPr>
        <p:txBody>
          <a:bodyPr vert="horz" wrap="square" lIns="0" tIns="0" rIns="0" bIns="0" rtlCol="0">
            <a:spAutoFit/>
          </a:bodyPr>
          <a:lstStyle/>
          <a:p>
            <a:pPr marL="298450" indent="-285750">
              <a:lnSpc>
                <a:spcPct val="100000"/>
              </a:lnSpc>
              <a:buFont typeface="Arial"/>
              <a:buChar char="•"/>
              <a:tabLst>
                <a:tab pos="356235" algn="l"/>
              </a:tabLst>
            </a:pPr>
            <a:endParaRPr lang="en-US" sz="2800" spc="-20" dirty="0" smtClean="0"/>
          </a:p>
          <a:p>
            <a:pPr marL="298450" indent="-285750">
              <a:lnSpc>
                <a:spcPct val="100000"/>
              </a:lnSpc>
              <a:buFont typeface="Arial"/>
              <a:buChar char="•"/>
              <a:tabLst>
                <a:tab pos="356235" algn="l"/>
              </a:tabLst>
            </a:pPr>
            <a:r>
              <a:rPr sz="2800" b="1" spc="-20" dirty="0" err="1" smtClean="0"/>
              <a:t>К</a:t>
            </a:r>
            <a:r>
              <a:rPr sz="2800" b="1" dirty="0" err="1" smtClean="0"/>
              <a:t>о</a:t>
            </a:r>
            <a:r>
              <a:rPr sz="2800" b="1" spc="25" dirty="0" err="1" smtClean="0"/>
              <a:t>м</a:t>
            </a:r>
            <a:r>
              <a:rPr sz="2800" b="1" spc="15" dirty="0" err="1" smtClean="0"/>
              <a:t>п</a:t>
            </a:r>
            <a:r>
              <a:rPr sz="2800" b="1" dirty="0" err="1" smtClean="0"/>
              <a:t>о</a:t>
            </a:r>
            <a:r>
              <a:rPr sz="2800" b="1" spc="-15" dirty="0" err="1" smtClean="0"/>
              <a:t>н</a:t>
            </a:r>
            <a:r>
              <a:rPr sz="2800" b="1" spc="-25" dirty="0" err="1" smtClean="0"/>
              <a:t>е</a:t>
            </a:r>
            <a:r>
              <a:rPr sz="2800" b="1" spc="-15" dirty="0" err="1" smtClean="0"/>
              <a:t>н</a:t>
            </a:r>
            <a:r>
              <a:rPr sz="2800" b="1" spc="-30" dirty="0" err="1" smtClean="0"/>
              <a:t>т</a:t>
            </a:r>
            <a:r>
              <a:rPr sz="2800" b="1" spc="10" dirty="0" err="1" smtClean="0"/>
              <a:t>ы</a:t>
            </a:r>
            <a:r>
              <a:rPr sz="2800" b="1" spc="-30" dirty="0" smtClean="0"/>
              <a:t> </a:t>
            </a:r>
            <a:r>
              <a:rPr sz="2800" b="1" dirty="0"/>
              <a:t>о</a:t>
            </a:r>
            <a:r>
              <a:rPr sz="2800" b="1" spc="15" dirty="0"/>
              <a:t>п</a:t>
            </a:r>
            <a:r>
              <a:rPr sz="2800" b="1" spc="-25" dirty="0"/>
              <a:t>е</a:t>
            </a:r>
            <a:r>
              <a:rPr sz="2800" b="1" spc="10" dirty="0"/>
              <a:t>р</a:t>
            </a:r>
            <a:r>
              <a:rPr sz="2800" b="1" spc="15" dirty="0"/>
              <a:t>а</a:t>
            </a:r>
            <a:r>
              <a:rPr sz="2800" b="1" spc="-15" dirty="0"/>
              <a:t>ц</a:t>
            </a:r>
            <a:r>
              <a:rPr sz="2800" b="1" spc="-20" dirty="0"/>
              <a:t>и</a:t>
            </a:r>
            <a:r>
              <a:rPr sz="2800" b="1" dirty="0"/>
              <a:t>о</a:t>
            </a:r>
            <a:r>
              <a:rPr sz="2800" b="1" spc="-15" dirty="0"/>
              <a:t>нн</a:t>
            </a:r>
            <a:r>
              <a:rPr sz="2800" b="1" dirty="0"/>
              <a:t>о</a:t>
            </a:r>
            <a:r>
              <a:rPr sz="2800" b="1" spc="10" dirty="0"/>
              <a:t>й</a:t>
            </a:r>
            <a:r>
              <a:rPr sz="2800" b="1" spc="-85" dirty="0"/>
              <a:t> </a:t>
            </a:r>
            <a:r>
              <a:rPr sz="2800" b="1" spc="-30" dirty="0"/>
              <a:t>с</a:t>
            </a:r>
            <a:r>
              <a:rPr sz="2800" b="1" spc="-15" dirty="0"/>
              <a:t>и</a:t>
            </a:r>
            <a:r>
              <a:rPr sz="2800" b="1" spc="-30" dirty="0"/>
              <a:t>ст</a:t>
            </a:r>
            <a:r>
              <a:rPr sz="2800" b="1" spc="-20" dirty="0"/>
              <a:t>е</a:t>
            </a:r>
            <a:r>
              <a:rPr sz="2800" b="1" spc="25" dirty="0"/>
              <a:t>м</a:t>
            </a:r>
            <a:r>
              <a:rPr sz="2800" b="1" spc="-15" dirty="0"/>
              <a:t>ы</a:t>
            </a:r>
            <a:r>
              <a:rPr sz="2800" b="1" spc="5" dirty="0"/>
              <a:t>:</a:t>
            </a:r>
          </a:p>
          <a:p>
            <a:pPr marL="174625">
              <a:lnSpc>
                <a:spcPts val="1365"/>
              </a:lnSpc>
            </a:pPr>
            <a:r>
              <a:rPr lang="ru-RU" sz="1800" i="1" spc="-5" dirty="0" smtClean="0">
                <a:solidFill>
                  <a:schemeClr val="tx1"/>
                </a:solidFill>
                <a:latin typeface="Calibri Light"/>
                <a:cs typeface="Calibri Light"/>
              </a:rPr>
              <a:t>Загрузчик</a:t>
            </a:r>
          </a:p>
          <a:p>
            <a:pPr marL="174625">
              <a:lnSpc>
                <a:spcPts val="1365"/>
              </a:lnSpc>
            </a:pPr>
            <a:r>
              <a:rPr lang="ru-RU" sz="1800" i="1" spc="-5" dirty="0" smtClean="0">
                <a:solidFill>
                  <a:schemeClr val="tx1"/>
                </a:solidFill>
                <a:latin typeface="Calibri Light"/>
                <a:cs typeface="Calibri Light"/>
              </a:rPr>
              <a:t>Ядро</a:t>
            </a:r>
          </a:p>
          <a:p>
            <a:pPr marL="174625">
              <a:lnSpc>
                <a:spcPts val="1365"/>
              </a:lnSpc>
            </a:pPr>
            <a:r>
              <a:rPr sz="1800" i="1" spc="-5" dirty="0" err="1" smtClean="0">
                <a:solidFill>
                  <a:schemeClr val="tx1"/>
                </a:solidFill>
                <a:latin typeface="Calibri Light"/>
                <a:cs typeface="Calibri Light"/>
              </a:rPr>
              <a:t>К</a:t>
            </a:r>
            <a:r>
              <a:rPr sz="1800" i="1" spc="30" dirty="0" err="1" smtClean="0">
                <a:solidFill>
                  <a:schemeClr val="tx1"/>
                </a:solidFill>
                <a:latin typeface="Calibri Light"/>
                <a:cs typeface="Calibri Light"/>
              </a:rPr>
              <a:t>о</a:t>
            </a:r>
            <a:r>
              <a:rPr sz="1800" i="1" spc="-30" dirty="0" err="1" smtClean="0">
                <a:solidFill>
                  <a:schemeClr val="tx1"/>
                </a:solidFill>
                <a:latin typeface="Calibri Light"/>
                <a:cs typeface="Calibri Light"/>
              </a:rPr>
              <a:t>м</a:t>
            </a:r>
            <a:r>
              <a:rPr sz="1800" i="1" spc="30" dirty="0" err="1" smtClean="0">
                <a:solidFill>
                  <a:schemeClr val="tx1"/>
                </a:solidFill>
                <a:latin typeface="Calibri Light"/>
                <a:cs typeface="Calibri Light"/>
              </a:rPr>
              <a:t>а</a:t>
            </a:r>
            <a:r>
              <a:rPr sz="1800" i="1" spc="10" dirty="0" err="1" smtClean="0">
                <a:solidFill>
                  <a:schemeClr val="tx1"/>
                </a:solidFill>
                <a:latin typeface="Calibri Light"/>
                <a:cs typeface="Calibri Light"/>
              </a:rPr>
              <a:t>ндн</a:t>
            </a:r>
            <a:r>
              <a:rPr sz="1800" i="1" spc="-10" dirty="0" err="1" smtClean="0">
                <a:solidFill>
                  <a:schemeClr val="tx1"/>
                </a:solidFill>
                <a:latin typeface="Calibri Light"/>
                <a:cs typeface="Calibri Light"/>
              </a:rPr>
              <a:t>ы</a:t>
            </a:r>
            <a:r>
              <a:rPr sz="1800" i="1" spc="30" dirty="0" err="1" smtClean="0">
                <a:solidFill>
                  <a:schemeClr val="tx1"/>
                </a:solidFill>
                <a:latin typeface="Calibri Light"/>
                <a:cs typeface="Calibri Light"/>
              </a:rPr>
              <a:t>й</a:t>
            </a:r>
            <a:r>
              <a:rPr sz="1800" i="1" spc="-100" dirty="0" smtClean="0">
                <a:solidFill>
                  <a:schemeClr val="tx1"/>
                </a:solidFill>
                <a:latin typeface="Calibri Light"/>
                <a:cs typeface="Calibri Light"/>
              </a:rPr>
              <a:t> </a:t>
            </a:r>
            <a:r>
              <a:rPr sz="1800" i="1" spc="30" dirty="0">
                <a:solidFill>
                  <a:schemeClr val="tx1"/>
                </a:solidFill>
                <a:latin typeface="Calibri Light"/>
                <a:cs typeface="Calibri Light"/>
              </a:rPr>
              <a:t>про</a:t>
            </a:r>
            <a:r>
              <a:rPr sz="1800" i="1" spc="5" dirty="0">
                <a:solidFill>
                  <a:schemeClr val="tx1"/>
                </a:solidFill>
                <a:latin typeface="Calibri Light"/>
                <a:cs typeface="Calibri Light"/>
              </a:rPr>
              <a:t>ц</a:t>
            </a:r>
            <a:r>
              <a:rPr sz="1800" i="1" spc="10" dirty="0">
                <a:solidFill>
                  <a:schemeClr val="tx1"/>
                </a:solidFill>
                <a:latin typeface="Calibri Light"/>
                <a:cs typeface="Calibri Light"/>
              </a:rPr>
              <a:t>е</a:t>
            </a:r>
            <a:r>
              <a:rPr sz="1800" i="1" spc="5" dirty="0">
                <a:solidFill>
                  <a:schemeClr val="tx1"/>
                </a:solidFill>
                <a:latin typeface="Calibri Light"/>
                <a:cs typeface="Calibri Light"/>
              </a:rPr>
              <a:t>с</a:t>
            </a:r>
            <a:r>
              <a:rPr sz="1800" i="1" spc="-65" dirty="0">
                <a:solidFill>
                  <a:schemeClr val="tx1"/>
                </a:solidFill>
                <a:latin typeface="Calibri Light"/>
                <a:cs typeface="Calibri Light"/>
              </a:rPr>
              <a:t>с</a:t>
            </a:r>
            <a:r>
              <a:rPr sz="1800" i="1" spc="30" dirty="0">
                <a:solidFill>
                  <a:schemeClr val="tx1"/>
                </a:solidFill>
                <a:latin typeface="Calibri Light"/>
                <a:cs typeface="Calibri Light"/>
              </a:rPr>
              <a:t>о</a:t>
            </a:r>
            <a:r>
              <a:rPr sz="1800" i="1" spc="5" dirty="0">
                <a:solidFill>
                  <a:schemeClr val="tx1"/>
                </a:solidFill>
                <a:latin typeface="Calibri Light"/>
                <a:cs typeface="Calibri Light"/>
              </a:rPr>
              <a:t>р</a:t>
            </a:r>
            <a:endParaRPr sz="1800" dirty="0">
              <a:solidFill>
                <a:schemeClr val="tx1"/>
              </a:solidFill>
              <a:latin typeface="Calibri Light"/>
              <a:cs typeface="Calibri Light"/>
            </a:endParaRPr>
          </a:p>
          <a:p>
            <a:pPr marL="174625">
              <a:lnSpc>
                <a:spcPts val="1500"/>
              </a:lnSpc>
            </a:pPr>
            <a:r>
              <a:rPr sz="1800" i="1" spc="5" dirty="0">
                <a:solidFill>
                  <a:schemeClr val="tx1"/>
                </a:solidFill>
                <a:latin typeface="Calibri Light"/>
                <a:cs typeface="Calibri Light"/>
              </a:rPr>
              <a:t>Д</a:t>
            </a:r>
            <a:r>
              <a:rPr sz="1800" i="1" spc="30" dirty="0">
                <a:solidFill>
                  <a:schemeClr val="tx1"/>
                </a:solidFill>
                <a:latin typeface="Calibri Light"/>
                <a:cs typeface="Calibri Light"/>
              </a:rPr>
              <a:t>рай</a:t>
            </a:r>
            <a:r>
              <a:rPr sz="1800" i="1" spc="5" dirty="0">
                <a:solidFill>
                  <a:schemeClr val="tx1"/>
                </a:solidFill>
                <a:latin typeface="Calibri Light"/>
                <a:cs typeface="Calibri Light"/>
              </a:rPr>
              <a:t>в</a:t>
            </a:r>
            <a:r>
              <a:rPr sz="1800" i="1" spc="10" dirty="0">
                <a:solidFill>
                  <a:schemeClr val="tx1"/>
                </a:solidFill>
                <a:latin typeface="Calibri Light"/>
                <a:cs typeface="Calibri Light"/>
              </a:rPr>
              <a:t>е</a:t>
            </a:r>
            <a:r>
              <a:rPr sz="1800" i="1" spc="30" dirty="0">
                <a:solidFill>
                  <a:schemeClr val="tx1"/>
                </a:solidFill>
                <a:latin typeface="Calibri Light"/>
                <a:cs typeface="Calibri Light"/>
              </a:rPr>
              <a:t>р</a:t>
            </a:r>
            <a:r>
              <a:rPr sz="1800" i="1" spc="-10" dirty="0">
                <a:solidFill>
                  <a:schemeClr val="tx1"/>
                </a:solidFill>
                <a:latin typeface="Calibri Light"/>
                <a:cs typeface="Calibri Light"/>
              </a:rPr>
              <a:t>ы</a:t>
            </a:r>
            <a:r>
              <a:rPr sz="1800" i="1" spc="-100" dirty="0">
                <a:solidFill>
                  <a:schemeClr val="tx1"/>
                </a:solidFill>
                <a:latin typeface="Calibri Light"/>
                <a:cs typeface="Calibri Light"/>
              </a:rPr>
              <a:t> </a:t>
            </a:r>
            <a:r>
              <a:rPr sz="1800" i="1" spc="-15" dirty="0">
                <a:solidFill>
                  <a:schemeClr val="tx1"/>
                </a:solidFill>
                <a:latin typeface="Calibri Light"/>
                <a:cs typeface="Calibri Light"/>
              </a:rPr>
              <a:t>у</a:t>
            </a:r>
            <a:r>
              <a:rPr sz="1800" i="1" spc="5" dirty="0">
                <a:solidFill>
                  <a:schemeClr val="tx1"/>
                </a:solidFill>
                <a:latin typeface="Calibri Light"/>
                <a:cs typeface="Calibri Light"/>
              </a:rPr>
              <a:t>с</a:t>
            </a:r>
            <a:r>
              <a:rPr sz="1800" i="1" spc="15" dirty="0">
                <a:solidFill>
                  <a:schemeClr val="tx1"/>
                </a:solidFill>
                <a:latin typeface="Calibri Light"/>
                <a:cs typeface="Calibri Light"/>
              </a:rPr>
              <a:t>т</a:t>
            </a:r>
            <a:r>
              <a:rPr sz="1800" i="1" spc="30" dirty="0">
                <a:solidFill>
                  <a:schemeClr val="tx1"/>
                </a:solidFill>
                <a:latin typeface="Calibri Light"/>
                <a:cs typeface="Calibri Light"/>
              </a:rPr>
              <a:t>ро</a:t>
            </a:r>
            <a:r>
              <a:rPr sz="1800" i="1" spc="-45" dirty="0">
                <a:solidFill>
                  <a:schemeClr val="tx1"/>
                </a:solidFill>
                <a:latin typeface="Calibri Light"/>
                <a:cs typeface="Calibri Light"/>
              </a:rPr>
              <a:t>й</a:t>
            </a:r>
            <a:r>
              <a:rPr sz="1800" i="1" spc="5" dirty="0">
                <a:solidFill>
                  <a:schemeClr val="tx1"/>
                </a:solidFill>
                <a:latin typeface="Calibri Light"/>
                <a:cs typeface="Calibri Light"/>
              </a:rPr>
              <a:t>с</a:t>
            </a:r>
            <a:r>
              <a:rPr sz="1800" i="1" spc="15" dirty="0">
                <a:solidFill>
                  <a:schemeClr val="tx1"/>
                </a:solidFill>
                <a:latin typeface="Calibri Light"/>
                <a:cs typeface="Calibri Light"/>
              </a:rPr>
              <a:t>т</a:t>
            </a:r>
            <a:r>
              <a:rPr sz="1800" i="1" spc="5" dirty="0">
                <a:solidFill>
                  <a:schemeClr val="tx1"/>
                </a:solidFill>
                <a:latin typeface="Calibri Light"/>
                <a:cs typeface="Calibri Light"/>
              </a:rPr>
              <a:t>в</a:t>
            </a:r>
            <a:endParaRPr sz="1800" dirty="0">
              <a:solidFill>
                <a:schemeClr val="tx1"/>
              </a:solidFill>
              <a:latin typeface="Calibri Light"/>
              <a:cs typeface="Calibri Light"/>
            </a:endParaRPr>
          </a:p>
          <a:p>
            <a:pPr marL="174625">
              <a:lnSpc>
                <a:spcPts val="1590"/>
              </a:lnSpc>
            </a:pPr>
            <a:r>
              <a:rPr sz="1800" i="1" spc="-10" dirty="0">
                <a:solidFill>
                  <a:schemeClr val="tx1"/>
                </a:solidFill>
                <a:latin typeface="Calibri Light"/>
                <a:cs typeface="Calibri Light"/>
              </a:rPr>
              <a:t>В</a:t>
            </a:r>
            <a:r>
              <a:rPr sz="1800" i="1" spc="5" dirty="0">
                <a:solidFill>
                  <a:schemeClr val="tx1"/>
                </a:solidFill>
                <a:latin typeface="Calibri Light"/>
                <a:cs typeface="Calibri Light"/>
              </a:rPr>
              <a:t>с</a:t>
            </a:r>
            <a:r>
              <a:rPr sz="1800" i="1" spc="15" dirty="0">
                <a:solidFill>
                  <a:schemeClr val="tx1"/>
                </a:solidFill>
                <a:latin typeface="Calibri Light"/>
                <a:cs typeface="Calibri Light"/>
              </a:rPr>
              <a:t>т</a:t>
            </a:r>
            <a:r>
              <a:rPr sz="1800" i="1" spc="30" dirty="0">
                <a:solidFill>
                  <a:schemeClr val="tx1"/>
                </a:solidFill>
                <a:latin typeface="Calibri Light"/>
                <a:cs typeface="Calibri Light"/>
              </a:rPr>
              <a:t>ро</a:t>
            </a:r>
            <a:r>
              <a:rPr sz="1800" i="1" spc="10" dirty="0">
                <a:solidFill>
                  <a:schemeClr val="tx1"/>
                </a:solidFill>
                <a:latin typeface="Calibri Light"/>
                <a:cs typeface="Calibri Light"/>
              </a:rPr>
              <a:t>енн</a:t>
            </a:r>
            <a:r>
              <a:rPr sz="1800" i="1" spc="30" dirty="0">
                <a:solidFill>
                  <a:schemeClr val="tx1"/>
                </a:solidFill>
                <a:latin typeface="Calibri Light"/>
                <a:cs typeface="Calibri Light"/>
              </a:rPr>
              <a:t>о</a:t>
            </a:r>
            <a:r>
              <a:rPr sz="1800" i="1" spc="10" dirty="0">
                <a:solidFill>
                  <a:schemeClr val="tx1"/>
                </a:solidFill>
                <a:latin typeface="Calibri Light"/>
                <a:cs typeface="Calibri Light"/>
              </a:rPr>
              <a:t>е</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пр</a:t>
            </a:r>
            <a:r>
              <a:rPr sz="1800" i="1" spc="-40" dirty="0">
                <a:solidFill>
                  <a:schemeClr val="tx1"/>
                </a:solidFill>
                <a:latin typeface="Calibri Light"/>
                <a:cs typeface="Calibri Light"/>
              </a:rPr>
              <a:t>о</a:t>
            </a:r>
            <a:r>
              <a:rPr sz="1800" i="1" spc="25" dirty="0">
                <a:solidFill>
                  <a:schemeClr val="tx1"/>
                </a:solidFill>
                <a:latin typeface="Calibri Light"/>
                <a:cs typeface="Calibri Light"/>
              </a:rPr>
              <a:t>г</a:t>
            </a:r>
            <a:r>
              <a:rPr sz="1800" i="1" spc="-45" dirty="0">
                <a:solidFill>
                  <a:schemeClr val="tx1"/>
                </a:solidFill>
                <a:latin typeface="Calibri Light"/>
                <a:cs typeface="Calibri Light"/>
              </a:rPr>
              <a:t>р</a:t>
            </a:r>
            <a:r>
              <a:rPr sz="1800" i="1" spc="30" dirty="0">
                <a:solidFill>
                  <a:schemeClr val="tx1"/>
                </a:solidFill>
                <a:latin typeface="Calibri Light"/>
                <a:cs typeface="Calibri Light"/>
              </a:rPr>
              <a:t>а</a:t>
            </a:r>
            <a:r>
              <a:rPr sz="1800" i="1" spc="-30" dirty="0">
                <a:solidFill>
                  <a:schemeClr val="tx1"/>
                </a:solidFill>
                <a:latin typeface="Calibri Light"/>
                <a:cs typeface="Calibri Light"/>
              </a:rPr>
              <a:t>мм</a:t>
            </a:r>
            <a:r>
              <a:rPr sz="1800" i="1" spc="10" dirty="0">
                <a:solidFill>
                  <a:schemeClr val="tx1"/>
                </a:solidFill>
                <a:latin typeface="Calibri Light"/>
                <a:cs typeface="Calibri Light"/>
              </a:rPr>
              <a:t>н</a:t>
            </a:r>
            <a:r>
              <a:rPr sz="1800" i="1" spc="30" dirty="0">
                <a:solidFill>
                  <a:schemeClr val="tx1"/>
                </a:solidFill>
                <a:latin typeface="Calibri Light"/>
                <a:cs typeface="Calibri Light"/>
              </a:rPr>
              <a:t>о</a:t>
            </a:r>
            <a:r>
              <a:rPr sz="1800" i="1" spc="-65" dirty="0">
                <a:solidFill>
                  <a:schemeClr val="tx1"/>
                </a:solidFill>
                <a:latin typeface="Calibri Light"/>
                <a:cs typeface="Calibri Light"/>
              </a:rPr>
              <a:t>е</a:t>
            </a:r>
            <a:r>
              <a:rPr sz="1800" i="1" spc="-40" dirty="0">
                <a:solidFill>
                  <a:schemeClr val="tx1"/>
                </a:solidFill>
                <a:latin typeface="Calibri Light"/>
                <a:cs typeface="Calibri Light"/>
              </a:rPr>
              <a:t> </a:t>
            </a:r>
            <a:r>
              <a:rPr sz="1800" i="1" spc="30" dirty="0">
                <a:solidFill>
                  <a:schemeClr val="tx1"/>
                </a:solidFill>
                <a:latin typeface="Calibri Light"/>
                <a:cs typeface="Calibri Light"/>
              </a:rPr>
              <a:t>о</a:t>
            </a:r>
            <a:r>
              <a:rPr sz="1800" i="1" spc="-10" dirty="0">
                <a:solidFill>
                  <a:schemeClr val="tx1"/>
                </a:solidFill>
                <a:latin typeface="Calibri Light"/>
                <a:cs typeface="Calibri Light"/>
              </a:rPr>
              <a:t>б</a:t>
            </a:r>
            <a:r>
              <a:rPr sz="1800" i="1" spc="5" dirty="0">
                <a:solidFill>
                  <a:schemeClr val="tx1"/>
                </a:solidFill>
                <a:latin typeface="Calibri Light"/>
                <a:cs typeface="Calibri Light"/>
              </a:rPr>
              <a:t>е</a:t>
            </a:r>
            <a:r>
              <a:rPr sz="1800" i="1" spc="10" dirty="0">
                <a:solidFill>
                  <a:schemeClr val="tx1"/>
                </a:solidFill>
                <a:latin typeface="Calibri Light"/>
                <a:cs typeface="Calibri Light"/>
              </a:rPr>
              <a:t>с</a:t>
            </a:r>
            <a:r>
              <a:rPr sz="1800" i="1" spc="-45" dirty="0">
                <a:solidFill>
                  <a:schemeClr val="tx1"/>
                </a:solidFill>
                <a:latin typeface="Calibri Light"/>
                <a:cs typeface="Calibri Light"/>
              </a:rPr>
              <a:t>п</a:t>
            </a:r>
            <a:r>
              <a:rPr sz="1800" i="1" spc="5" dirty="0">
                <a:solidFill>
                  <a:schemeClr val="tx1"/>
                </a:solidFill>
                <a:latin typeface="Calibri Light"/>
                <a:cs typeface="Calibri Light"/>
              </a:rPr>
              <a:t>е</a:t>
            </a:r>
            <a:r>
              <a:rPr sz="1800" i="1" spc="25" dirty="0">
                <a:solidFill>
                  <a:schemeClr val="tx1"/>
                </a:solidFill>
                <a:latin typeface="Calibri Light"/>
                <a:cs typeface="Calibri Light"/>
              </a:rPr>
              <a:t>ч</a:t>
            </a:r>
            <a:r>
              <a:rPr sz="1800" i="1" spc="-70" dirty="0">
                <a:solidFill>
                  <a:schemeClr val="tx1"/>
                </a:solidFill>
                <a:latin typeface="Calibri Light"/>
                <a:cs typeface="Calibri Light"/>
              </a:rPr>
              <a:t>е</a:t>
            </a:r>
            <a:r>
              <a:rPr sz="1800" i="1" spc="10" dirty="0">
                <a:solidFill>
                  <a:schemeClr val="tx1"/>
                </a:solidFill>
                <a:latin typeface="Calibri Light"/>
                <a:cs typeface="Calibri Light"/>
              </a:rPr>
              <a:t>н</a:t>
            </a:r>
            <a:r>
              <a:rPr sz="1800" i="1" spc="25" dirty="0">
                <a:solidFill>
                  <a:schemeClr val="tx1"/>
                </a:solidFill>
                <a:latin typeface="Calibri Light"/>
                <a:cs typeface="Calibri Light"/>
              </a:rPr>
              <a:t>и</a:t>
            </a:r>
            <a:r>
              <a:rPr sz="1800" i="1" spc="5" dirty="0">
                <a:solidFill>
                  <a:schemeClr val="tx1"/>
                </a:solidFill>
                <a:latin typeface="Calibri Light"/>
                <a:cs typeface="Calibri Light"/>
              </a:rPr>
              <a:t>е</a:t>
            </a:r>
            <a:endParaRPr sz="1800" dirty="0">
              <a:solidFill>
                <a:schemeClr val="tx1"/>
              </a:solidFill>
              <a:latin typeface="Calibri Light"/>
              <a:cs typeface="Calibri Light"/>
            </a:endParaRPr>
          </a:p>
          <a:p>
            <a:pPr marL="298450" indent="-285750">
              <a:lnSpc>
                <a:spcPts val="2325"/>
              </a:lnSpc>
              <a:spcBef>
                <a:spcPts val="1250"/>
              </a:spcBef>
              <a:buFont typeface="Arial"/>
              <a:buChar char="•"/>
              <a:tabLst>
                <a:tab pos="299085" algn="l"/>
              </a:tabLst>
            </a:pPr>
            <a:r>
              <a:rPr sz="2800" b="1" spc="25" dirty="0"/>
              <a:t>О</a:t>
            </a:r>
            <a:r>
              <a:rPr sz="2800" b="1" spc="15" dirty="0"/>
              <a:t>п</a:t>
            </a:r>
            <a:r>
              <a:rPr sz="2800" b="1" spc="-25" dirty="0"/>
              <a:t>е</a:t>
            </a:r>
            <a:r>
              <a:rPr sz="2800" b="1" spc="10" dirty="0"/>
              <a:t>р</a:t>
            </a:r>
            <a:r>
              <a:rPr sz="2800" b="1" spc="15" dirty="0"/>
              <a:t>а</a:t>
            </a:r>
            <a:r>
              <a:rPr sz="2800" b="1" spc="-15" dirty="0"/>
              <a:t>ц</a:t>
            </a:r>
            <a:r>
              <a:rPr sz="2800" b="1" spc="-20" dirty="0"/>
              <a:t>и</a:t>
            </a:r>
            <a:r>
              <a:rPr sz="2800" b="1" dirty="0"/>
              <a:t>о</a:t>
            </a:r>
            <a:r>
              <a:rPr sz="2800" b="1" spc="-15" dirty="0"/>
              <a:t>нны</a:t>
            </a:r>
            <a:r>
              <a:rPr sz="2800" b="1" spc="5" dirty="0"/>
              <a:t>е</a:t>
            </a:r>
            <a:r>
              <a:rPr sz="2800" b="1" spc="-105" dirty="0"/>
              <a:t> </a:t>
            </a:r>
            <a:r>
              <a:rPr sz="2800" b="1" spc="-35" dirty="0"/>
              <a:t>с</a:t>
            </a:r>
            <a:r>
              <a:rPr sz="2800" b="1" spc="-20" dirty="0"/>
              <a:t>и</a:t>
            </a:r>
            <a:r>
              <a:rPr sz="2800" b="1" spc="-35" dirty="0"/>
              <a:t>с</a:t>
            </a:r>
            <a:r>
              <a:rPr sz="2800" b="1" spc="-30" dirty="0"/>
              <a:t>т</a:t>
            </a:r>
            <a:r>
              <a:rPr sz="2800" b="1" spc="-25" dirty="0"/>
              <a:t>е</a:t>
            </a:r>
            <a:r>
              <a:rPr sz="2800" b="1" spc="25" dirty="0"/>
              <a:t>м</a:t>
            </a:r>
            <a:r>
              <a:rPr sz="2800" b="1" spc="10" dirty="0"/>
              <a:t>ы</a:t>
            </a:r>
            <a:r>
              <a:rPr sz="2800" b="1" spc="45" dirty="0"/>
              <a:t> </a:t>
            </a:r>
            <a:r>
              <a:rPr sz="2800" b="1" spc="-15" dirty="0"/>
              <a:t>н</a:t>
            </a:r>
            <a:r>
              <a:rPr sz="2800" b="1" spc="5" dirty="0"/>
              <a:t>у</a:t>
            </a:r>
            <a:r>
              <a:rPr sz="2800" b="1" spc="20" dirty="0"/>
              <a:t>ж</a:t>
            </a:r>
            <a:r>
              <a:rPr sz="2800" b="1" spc="-15" dirty="0"/>
              <a:t>н</a:t>
            </a:r>
            <a:r>
              <a:rPr sz="2800" b="1" spc="10" dirty="0"/>
              <a:t>ы</a:t>
            </a:r>
            <a:r>
              <a:rPr sz="2800" b="1" spc="5" dirty="0">
                <a:latin typeface="Calibri Light"/>
                <a:cs typeface="Calibri Light"/>
              </a:rPr>
              <a:t>:</a:t>
            </a:r>
          </a:p>
          <a:p>
            <a:pPr marL="174625">
              <a:lnSpc>
                <a:spcPts val="1555"/>
              </a:lnSpc>
            </a:pPr>
            <a:r>
              <a:rPr sz="1800" i="1" spc="10" dirty="0">
                <a:solidFill>
                  <a:schemeClr val="tx1"/>
                </a:solidFill>
                <a:latin typeface="Calibri Light"/>
                <a:cs typeface="Calibri Light"/>
              </a:rPr>
              <a:t>е</a:t>
            </a:r>
            <a:r>
              <a:rPr sz="1800" i="1" spc="5" dirty="0">
                <a:solidFill>
                  <a:schemeClr val="tx1"/>
                </a:solidFill>
                <a:latin typeface="Calibri Light"/>
                <a:cs typeface="Calibri Light"/>
              </a:rPr>
              <a:t>с</a:t>
            </a:r>
            <a:r>
              <a:rPr sz="1800" i="1" spc="40" dirty="0">
                <a:solidFill>
                  <a:schemeClr val="tx1"/>
                </a:solidFill>
                <a:latin typeface="Calibri Light"/>
                <a:cs typeface="Calibri Light"/>
              </a:rPr>
              <a:t>л</a:t>
            </a:r>
            <a:r>
              <a:rPr sz="1800" i="1" spc="30" dirty="0">
                <a:solidFill>
                  <a:schemeClr val="tx1"/>
                </a:solidFill>
                <a:latin typeface="Calibri Light"/>
                <a:cs typeface="Calibri Light"/>
              </a:rPr>
              <a:t>и</a:t>
            </a:r>
            <a:r>
              <a:rPr sz="1800" i="1" spc="-100" dirty="0">
                <a:solidFill>
                  <a:schemeClr val="tx1"/>
                </a:solidFill>
                <a:latin typeface="Calibri Light"/>
                <a:cs typeface="Calibri Light"/>
              </a:rPr>
              <a:t> </a:t>
            </a:r>
            <a:r>
              <a:rPr sz="1800" i="1" spc="10" dirty="0">
                <a:solidFill>
                  <a:schemeClr val="tx1"/>
                </a:solidFill>
                <a:latin typeface="Calibri Light"/>
                <a:cs typeface="Calibri Light"/>
              </a:rPr>
              <a:t>н</a:t>
            </a:r>
            <a:r>
              <a:rPr sz="1800" i="1" spc="-15" dirty="0">
                <a:solidFill>
                  <a:schemeClr val="tx1"/>
                </a:solidFill>
                <a:latin typeface="Calibri Light"/>
                <a:cs typeface="Calibri Light"/>
              </a:rPr>
              <a:t>у</a:t>
            </a:r>
            <a:r>
              <a:rPr sz="1800" i="1" spc="45" dirty="0">
                <a:solidFill>
                  <a:schemeClr val="tx1"/>
                </a:solidFill>
                <a:latin typeface="Calibri Light"/>
                <a:cs typeface="Calibri Light"/>
              </a:rPr>
              <a:t>ж</a:t>
            </a:r>
            <a:r>
              <a:rPr sz="1800" i="1" spc="10" dirty="0">
                <a:solidFill>
                  <a:schemeClr val="tx1"/>
                </a:solidFill>
                <a:latin typeface="Calibri Light"/>
                <a:cs typeface="Calibri Light"/>
              </a:rPr>
              <a:t>ен</a:t>
            </a:r>
            <a:r>
              <a:rPr sz="1800" i="1" spc="-100" dirty="0">
                <a:solidFill>
                  <a:schemeClr val="tx1"/>
                </a:solidFill>
                <a:latin typeface="Calibri Light"/>
                <a:cs typeface="Calibri Light"/>
              </a:rPr>
              <a:t> </a:t>
            </a:r>
            <a:r>
              <a:rPr sz="1800" i="1" spc="-15" dirty="0">
                <a:solidFill>
                  <a:schemeClr val="tx1"/>
                </a:solidFill>
                <a:latin typeface="Calibri Light"/>
                <a:cs typeface="Calibri Light"/>
              </a:rPr>
              <a:t>у</a:t>
            </a:r>
            <a:r>
              <a:rPr sz="1800" i="1" spc="10" dirty="0">
                <a:solidFill>
                  <a:schemeClr val="tx1"/>
                </a:solidFill>
                <a:latin typeface="Calibri Light"/>
                <a:cs typeface="Calibri Light"/>
              </a:rPr>
              <a:t>н</a:t>
            </a:r>
            <a:r>
              <a:rPr sz="1800" i="1" spc="30" dirty="0">
                <a:solidFill>
                  <a:schemeClr val="tx1"/>
                </a:solidFill>
                <a:latin typeface="Calibri Light"/>
                <a:cs typeface="Calibri Light"/>
              </a:rPr>
              <a:t>и</a:t>
            </a:r>
            <a:r>
              <a:rPr sz="1800" i="1" spc="5" dirty="0">
                <a:solidFill>
                  <a:schemeClr val="tx1"/>
                </a:solidFill>
                <a:latin typeface="Calibri Light"/>
                <a:cs typeface="Calibri Light"/>
              </a:rPr>
              <a:t>в</a:t>
            </a:r>
            <a:r>
              <a:rPr sz="1800" i="1" spc="10" dirty="0">
                <a:solidFill>
                  <a:schemeClr val="tx1"/>
                </a:solidFill>
                <a:latin typeface="Calibri Light"/>
                <a:cs typeface="Calibri Light"/>
              </a:rPr>
              <a:t>е</a:t>
            </a:r>
            <a:r>
              <a:rPr sz="1800" i="1" spc="30" dirty="0">
                <a:solidFill>
                  <a:schemeClr val="tx1"/>
                </a:solidFill>
                <a:latin typeface="Calibri Light"/>
                <a:cs typeface="Calibri Light"/>
              </a:rPr>
              <a:t>р</a:t>
            </a:r>
            <a:r>
              <a:rPr sz="1800" i="1" spc="5" dirty="0">
                <a:solidFill>
                  <a:schemeClr val="tx1"/>
                </a:solidFill>
                <a:latin typeface="Calibri Light"/>
                <a:cs typeface="Calibri Light"/>
              </a:rPr>
              <a:t>с</a:t>
            </a:r>
            <a:r>
              <a:rPr sz="1800" i="1" spc="30" dirty="0">
                <a:solidFill>
                  <a:schemeClr val="tx1"/>
                </a:solidFill>
                <a:latin typeface="Calibri Light"/>
                <a:cs typeface="Calibri Light"/>
              </a:rPr>
              <a:t>а</a:t>
            </a:r>
            <a:r>
              <a:rPr sz="1800" i="1" spc="-35" dirty="0">
                <a:solidFill>
                  <a:schemeClr val="tx1"/>
                </a:solidFill>
                <a:latin typeface="Calibri Light"/>
                <a:cs typeface="Calibri Light"/>
              </a:rPr>
              <a:t>л</a:t>
            </a:r>
            <a:r>
              <a:rPr sz="1800" i="1" spc="35" dirty="0">
                <a:solidFill>
                  <a:schemeClr val="tx1"/>
                </a:solidFill>
                <a:latin typeface="Calibri Light"/>
                <a:cs typeface="Calibri Light"/>
              </a:rPr>
              <a:t>ь</a:t>
            </a:r>
            <a:r>
              <a:rPr sz="1800" i="1" spc="-60" dirty="0">
                <a:solidFill>
                  <a:schemeClr val="tx1"/>
                </a:solidFill>
                <a:latin typeface="Calibri Light"/>
                <a:cs typeface="Calibri Light"/>
              </a:rPr>
              <a:t>н</a:t>
            </a:r>
            <a:r>
              <a:rPr sz="1800" i="1" spc="-10" dirty="0">
                <a:solidFill>
                  <a:schemeClr val="tx1"/>
                </a:solidFill>
                <a:latin typeface="Calibri Light"/>
                <a:cs typeface="Calibri Light"/>
              </a:rPr>
              <a:t>ы</a:t>
            </a:r>
            <a:r>
              <a:rPr sz="1800" i="1" spc="30" dirty="0">
                <a:solidFill>
                  <a:schemeClr val="tx1"/>
                </a:solidFill>
                <a:latin typeface="Calibri Light"/>
                <a:cs typeface="Calibri Light"/>
              </a:rPr>
              <a:t>й</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м</a:t>
            </a:r>
            <a:r>
              <a:rPr sz="1800" i="1" spc="10" dirty="0">
                <a:solidFill>
                  <a:schemeClr val="tx1"/>
                </a:solidFill>
                <a:latin typeface="Calibri Light"/>
                <a:cs typeface="Calibri Light"/>
              </a:rPr>
              <a:t>е</a:t>
            </a:r>
            <a:r>
              <a:rPr sz="1800" i="1" spc="5" dirty="0">
                <a:solidFill>
                  <a:schemeClr val="tx1"/>
                </a:solidFill>
                <a:latin typeface="Calibri Light"/>
                <a:cs typeface="Calibri Light"/>
              </a:rPr>
              <a:t>х</a:t>
            </a:r>
            <a:r>
              <a:rPr sz="1800" i="1" spc="30" dirty="0">
                <a:solidFill>
                  <a:schemeClr val="tx1"/>
                </a:solidFill>
                <a:latin typeface="Calibri Light"/>
                <a:cs typeface="Calibri Light"/>
              </a:rPr>
              <a:t>а</a:t>
            </a:r>
            <a:r>
              <a:rPr sz="1800" i="1" spc="10" dirty="0">
                <a:solidFill>
                  <a:schemeClr val="tx1"/>
                </a:solidFill>
                <a:latin typeface="Calibri Light"/>
                <a:cs typeface="Calibri Light"/>
              </a:rPr>
              <a:t>н</a:t>
            </a:r>
            <a:r>
              <a:rPr sz="1800" i="1" spc="30" dirty="0">
                <a:solidFill>
                  <a:schemeClr val="tx1"/>
                </a:solidFill>
                <a:latin typeface="Calibri Light"/>
                <a:cs typeface="Calibri Light"/>
              </a:rPr>
              <a:t>и</a:t>
            </a:r>
            <a:r>
              <a:rPr sz="1800" i="1" spc="-70" dirty="0">
                <a:solidFill>
                  <a:schemeClr val="tx1"/>
                </a:solidFill>
                <a:latin typeface="Calibri Light"/>
                <a:cs typeface="Calibri Light"/>
              </a:rPr>
              <a:t>з</a:t>
            </a:r>
            <a:r>
              <a:rPr sz="1800" i="1" spc="-30" dirty="0">
                <a:solidFill>
                  <a:schemeClr val="tx1"/>
                </a:solidFill>
                <a:latin typeface="Calibri Light"/>
                <a:cs typeface="Calibri Light"/>
              </a:rPr>
              <a:t>м</a:t>
            </a:r>
            <a:r>
              <a:rPr sz="1800" i="1" spc="-100" dirty="0">
                <a:solidFill>
                  <a:schemeClr val="tx1"/>
                </a:solidFill>
                <a:latin typeface="Calibri Light"/>
                <a:cs typeface="Calibri Light"/>
              </a:rPr>
              <a:t> </a:t>
            </a:r>
            <a:r>
              <a:rPr sz="1800" i="1" spc="5" dirty="0">
                <a:solidFill>
                  <a:schemeClr val="tx1"/>
                </a:solidFill>
                <a:latin typeface="Calibri Light"/>
                <a:cs typeface="Calibri Light"/>
              </a:rPr>
              <a:t>с</a:t>
            </a:r>
            <a:r>
              <a:rPr sz="1800" i="1" spc="30" dirty="0">
                <a:solidFill>
                  <a:schemeClr val="tx1"/>
                </a:solidFill>
                <a:latin typeface="Calibri Light"/>
                <a:cs typeface="Calibri Light"/>
              </a:rPr>
              <a:t>о</a:t>
            </a:r>
            <a:r>
              <a:rPr sz="1800" i="1" spc="5" dirty="0">
                <a:solidFill>
                  <a:schemeClr val="tx1"/>
                </a:solidFill>
                <a:latin typeface="Calibri Light"/>
                <a:cs typeface="Calibri Light"/>
              </a:rPr>
              <a:t>х</a:t>
            </a:r>
            <a:r>
              <a:rPr sz="1800" i="1" spc="30" dirty="0">
                <a:solidFill>
                  <a:schemeClr val="tx1"/>
                </a:solidFill>
                <a:latin typeface="Calibri Light"/>
                <a:cs typeface="Calibri Light"/>
              </a:rPr>
              <a:t>ра</a:t>
            </a:r>
            <a:r>
              <a:rPr sz="1800" i="1" spc="10" dirty="0">
                <a:solidFill>
                  <a:schemeClr val="tx1"/>
                </a:solidFill>
                <a:latin typeface="Calibri Light"/>
                <a:cs typeface="Calibri Light"/>
              </a:rPr>
              <a:t>не</a:t>
            </a:r>
            <a:r>
              <a:rPr sz="1800" i="1" spc="-60" dirty="0">
                <a:solidFill>
                  <a:schemeClr val="tx1"/>
                </a:solidFill>
                <a:latin typeface="Calibri Light"/>
                <a:cs typeface="Calibri Light"/>
              </a:rPr>
              <a:t>н</a:t>
            </a:r>
            <a:r>
              <a:rPr sz="1800" i="1" spc="30" dirty="0">
                <a:solidFill>
                  <a:schemeClr val="tx1"/>
                </a:solidFill>
                <a:latin typeface="Calibri Light"/>
                <a:cs typeface="Calibri Light"/>
              </a:rPr>
              <a:t>и</a:t>
            </a:r>
            <a:r>
              <a:rPr sz="1800" i="1" spc="-55" dirty="0">
                <a:solidFill>
                  <a:schemeClr val="tx1"/>
                </a:solidFill>
                <a:latin typeface="Calibri Light"/>
                <a:cs typeface="Calibri Light"/>
              </a:rPr>
              <a:t>я</a:t>
            </a:r>
            <a:r>
              <a:rPr sz="1800" i="1" spc="-20" dirty="0">
                <a:solidFill>
                  <a:schemeClr val="tx1"/>
                </a:solidFill>
                <a:latin typeface="Calibri Light"/>
                <a:cs typeface="Calibri Light"/>
              </a:rPr>
              <a:t> </a:t>
            </a:r>
            <a:r>
              <a:rPr sz="1800" i="1" spc="10" dirty="0">
                <a:solidFill>
                  <a:schemeClr val="tx1"/>
                </a:solidFill>
                <a:latin typeface="Calibri Light"/>
                <a:cs typeface="Calibri Light"/>
              </a:rPr>
              <a:t>д</a:t>
            </a:r>
            <a:r>
              <a:rPr sz="1800" i="1" spc="30" dirty="0">
                <a:solidFill>
                  <a:schemeClr val="tx1"/>
                </a:solidFill>
                <a:latin typeface="Calibri Light"/>
                <a:cs typeface="Calibri Light"/>
              </a:rPr>
              <a:t>а</a:t>
            </a:r>
            <a:r>
              <a:rPr sz="1800" i="1" spc="-60" dirty="0">
                <a:solidFill>
                  <a:schemeClr val="tx1"/>
                </a:solidFill>
                <a:latin typeface="Calibri Light"/>
                <a:cs typeface="Calibri Light"/>
              </a:rPr>
              <a:t>н</a:t>
            </a:r>
            <a:r>
              <a:rPr sz="1800" i="1" spc="10" dirty="0">
                <a:solidFill>
                  <a:schemeClr val="tx1"/>
                </a:solidFill>
                <a:latin typeface="Calibri Light"/>
                <a:cs typeface="Calibri Light"/>
              </a:rPr>
              <a:t>н</a:t>
            </a:r>
            <a:r>
              <a:rPr sz="1800" i="1" spc="-10" dirty="0">
                <a:solidFill>
                  <a:schemeClr val="tx1"/>
                </a:solidFill>
                <a:latin typeface="Calibri Light"/>
                <a:cs typeface="Calibri Light"/>
              </a:rPr>
              <a:t>ы</a:t>
            </a:r>
            <a:r>
              <a:rPr sz="1800" i="1" spc="5" dirty="0">
                <a:solidFill>
                  <a:schemeClr val="tx1"/>
                </a:solidFill>
                <a:latin typeface="Calibri Light"/>
                <a:cs typeface="Calibri Light"/>
              </a:rPr>
              <a:t>х</a:t>
            </a:r>
            <a:endParaRPr sz="1800" dirty="0">
              <a:solidFill>
                <a:schemeClr val="tx1"/>
              </a:solidFill>
              <a:latin typeface="Calibri Light"/>
              <a:cs typeface="Calibri Light"/>
            </a:endParaRPr>
          </a:p>
          <a:p>
            <a:pPr marL="174625">
              <a:lnSpc>
                <a:spcPts val="1540"/>
              </a:lnSpc>
            </a:pPr>
            <a:r>
              <a:rPr sz="1800" i="1" spc="10" dirty="0">
                <a:solidFill>
                  <a:schemeClr val="tx1"/>
                </a:solidFill>
                <a:latin typeface="Calibri Light"/>
                <a:cs typeface="Calibri Light"/>
              </a:rPr>
              <a:t>д</a:t>
            </a:r>
            <a:r>
              <a:rPr sz="1800" i="1" spc="40" dirty="0">
                <a:solidFill>
                  <a:schemeClr val="tx1"/>
                </a:solidFill>
                <a:latin typeface="Calibri Light"/>
                <a:cs typeface="Calibri Light"/>
              </a:rPr>
              <a:t>л</a:t>
            </a:r>
            <a:r>
              <a:rPr sz="1800" i="1" spc="20" dirty="0">
                <a:solidFill>
                  <a:schemeClr val="tx1"/>
                </a:solidFill>
                <a:latin typeface="Calibri Light"/>
                <a:cs typeface="Calibri Light"/>
              </a:rPr>
              <a:t>я</a:t>
            </a:r>
            <a:r>
              <a:rPr sz="1800" i="1" spc="-95" dirty="0">
                <a:solidFill>
                  <a:schemeClr val="tx1"/>
                </a:solidFill>
                <a:latin typeface="Calibri Light"/>
                <a:cs typeface="Calibri Light"/>
              </a:rPr>
              <a:t> </a:t>
            </a:r>
            <a:r>
              <a:rPr sz="1800" i="1" spc="30" dirty="0">
                <a:solidFill>
                  <a:schemeClr val="tx1"/>
                </a:solidFill>
                <a:latin typeface="Calibri Light"/>
                <a:cs typeface="Calibri Light"/>
              </a:rPr>
              <a:t>пр</a:t>
            </a:r>
            <a:r>
              <a:rPr sz="1800" i="1" spc="10" dirty="0">
                <a:solidFill>
                  <a:schemeClr val="tx1"/>
                </a:solidFill>
                <a:latin typeface="Calibri Light"/>
                <a:cs typeface="Calibri Light"/>
              </a:rPr>
              <a:t>ед</a:t>
            </a:r>
            <a:r>
              <a:rPr sz="1800" i="1" spc="35" dirty="0">
                <a:solidFill>
                  <a:schemeClr val="tx1"/>
                </a:solidFill>
                <a:latin typeface="Calibri Light"/>
                <a:cs typeface="Calibri Light"/>
              </a:rPr>
              <a:t>о</a:t>
            </a:r>
            <a:r>
              <a:rPr sz="1800" i="1" spc="10" dirty="0">
                <a:solidFill>
                  <a:schemeClr val="tx1"/>
                </a:solidFill>
                <a:latin typeface="Calibri Light"/>
                <a:cs typeface="Calibri Light"/>
              </a:rPr>
              <a:t>ст</a:t>
            </a:r>
            <a:r>
              <a:rPr sz="1800" i="1" spc="-45" dirty="0">
                <a:solidFill>
                  <a:schemeClr val="tx1"/>
                </a:solidFill>
                <a:latin typeface="Calibri Light"/>
                <a:cs typeface="Calibri Light"/>
              </a:rPr>
              <a:t>а</a:t>
            </a:r>
            <a:r>
              <a:rPr sz="1800" i="1" spc="5" dirty="0">
                <a:solidFill>
                  <a:schemeClr val="tx1"/>
                </a:solidFill>
                <a:latin typeface="Calibri Light"/>
                <a:cs typeface="Calibri Light"/>
              </a:rPr>
              <a:t>в</a:t>
            </a:r>
            <a:r>
              <a:rPr sz="1800" i="1" spc="40" dirty="0">
                <a:solidFill>
                  <a:schemeClr val="tx1"/>
                </a:solidFill>
                <a:latin typeface="Calibri Light"/>
                <a:cs typeface="Calibri Light"/>
              </a:rPr>
              <a:t>л</a:t>
            </a:r>
            <a:r>
              <a:rPr sz="1800" i="1" spc="-65" dirty="0">
                <a:solidFill>
                  <a:schemeClr val="tx1"/>
                </a:solidFill>
                <a:latin typeface="Calibri Light"/>
                <a:cs typeface="Calibri Light"/>
              </a:rPr>
              <a:t>е</a:t>
            </a:r>
            <a:r>
              <a:rPr sz="1800" i="1" spc="15" dirty="0">
                <a:solidFill>
                  <a:schemeClr val="tx1"/>
                </a:solidFill>
                <a:latin typeface="Calibri Light"/>
                <a:cs typeface="Calibri Light"/>
              </a:rPr>
              <a:t>н</a:t>
            </a:r>
            <a:r>
              <a:rPr sz="1800" i="1" spc="30" dirty="0">
                <a:solidFill>
                  <a:schemeClr val="tx1"/>
                </a:solidFill>
                <a:latin typeface="Calibri Light"/>
                <a:cs typeface="Calibri Light"/>
              </a:rPr>
              <a:t>и</a:t>
            </a:r>
            <a:r>
              <a:rPr sz="1800" i="1" spc="-50" dirty="0">
                <a:solidFill>
                  <a:schemeClr val="tx1"/>
                </a:solidFill>
                <a:latin typeface="Calibri Light"/>
                <a:cs typeface="Calibri Light"/>
              </a:rPr>
              <a:t>я</a:t>
            </a:r>
            <a:r>
              <a:rPr sz="1800" i="1" spc="-95" dirty="0">
                <a:solidFill>
                  <a:schemeClr val="tx1"/>
                </a:solidFill>
                <a:latin typeface="Calibri Light"/>
                <a:cs typeface="Calibri Light"/>
              </a:rPr>
              <a:t> </a:t>
            </a:r>
            <a:r>
              <a:rPr sz="1800" i="1" spc="10" dirty="0">
                <a:solidFill>
                  <a:schemeClr val="tx1"/>
                </a:solidFill>
                <a:latin typeface="Calibri Light"/>
                <a:cs typeface="Calibri Light"/>
              </a:rPr>
              <a:t>с</a:t>
            </a:r>
            <a:r>
              <a:rPr sz="1800" i="1" spc="30" dirty="0">
                <a:solidFill>
                  <a:schemeClr val="tx1"/>
                </a:solidFill>
                <a:latin typeface="Calibri Light"/>
                <a:cs typeface="Calibri Light"/>
              </a:rPr>
              <a:t>и</a:t>
            </a:r>
            <a:r>
              <a:rPr sz="1800" i="1" spc="10" dirty="0">
                <a:solidFill>
                  <a:schemeClr val="tx1"/>
                </a:solidFill>
                <a:latin typeface="Calibri Light"/>
                <a:cs typeface="Calibri Light"/>
              </a:rPr>
              <a:t>сте</a:t>
            </a:r>
            <a:r>
              <a:rPr sz="1800" i="1" spc="-30" dirty="0">
                <a:solidFill>
                  <a:schemeClr val="tx1"/>
                </a:solidFill>
                <a:latin typeface="Calibri Light"/>
                <a:cs typeface="Calibri Light"/>
              </a:rPr>
              <a:t>м</a:t>
            </a:r>
            <a:r>
              <a:rPr sz="1800" i="1" spc="15" dirty="0">
                <a:solidFill>
                  <a:schemeClr val="tx1"/>
                </a:solidFill>
                <a:latin typeface="Calibri Light"/>
                <a:cs typeface="Calibri Light"/>
              </a:rPr>
              <a:t>н</a:t>
            </a:r>
            <a:r>
              <a:rPr sz="1800" i="1" spc="-10" dirty="0">
                <a:solidFill>
                  <a:schemeClr val="tx1"/>
                </a:solidFill>
                <a:latin typeface="Calibri Light"/>
                <a:cs typeface="Calibri Light"/>
              </a:rPr>
              <a:t>ы</a:t>
            </a:r>
            <a:r>
              <a:rPr sz="1800" i="1" spc="-30" dirty="0">
                <a:solidFill>
                  <a:schemeClr val="tx1"/>
                </a:solidFill>
                <a:latin typeface="Calibri Light"/>
                <a:cs typeface="Calibri Light"/>
              </a:rPr>
              <a:t>м</a:t>
            </a:r>
            <a:r>
              <a:rPr sz="1800" i="1" spc="-95" dirty="0">
                <a:solidFill>
                  <a:schemeClr val="tx1"/>
                </a:solidFill>
                <a:latin typeface="Calibri Light"/>
                <a:cs typeface="Calibri Light"/>
              </a:rPr>
              <a:t> </a:t>
            </a:r>
            <a:r>
              <a:rPr sz="1800" i="1" spc="-5" dirty="0">
                <a:solidFill>
                  <a:schemeClr val="tx1"/>
                </a:solidFill>
                <a:latin typeface="Calibri Light"/>
                <a:cs typeface="Calibri Light"/>
              </a:rPr>
              <a:t>б</a:t>
            </a:r>
            <a:r>
              <a:rPr sz="1800" i="1" spc="30" dirty="0">
                <a:solidFill>
                  <a:schemeClr val="tx1"/>
                </a:solidFill>
                <a:latin typeface="Calibri Light"/>
                <a:cs typeface="Calibri Light"/>
              </a:rPr>
              <a:t>и</a:t>
            </a:r>
            <a:r>
              <a:rPr sz="1800" i="1" spc="-5" dirty="0">
                <a:solidFill>
                  <a:schemeClr val="tx1"/>
                </a:solidFill>
                <a:latin typeface="Calibri Light"/>
                <a:cs typeface="Calibri Light"/>
              </a:rPr>
              <a:t>б</a:t>
            </a:r>
            <a:r>
              <a:rPr sz="1800" i="1" spc="40" dirty="0">
                <a:solidFill>
                  <a:schemeClr val="tx1"/>
                </a:solidFill>
                <a:latin typeface="Calibri Light"/>
                <a:cs typeface="Calibri Light"/>
              </a:rPr>
              <a:t>л</a:t>
            </a:r>
            <a:r>
              <a:rPr sz="1800" i="1" spc="30" dirty="0">
                <a:solidFill>
                  <a:schemeClr val="tx1"/>
                </a:solidFill>
                <a:latin typeface="Calibri Light"/>
                <a:cs typeface="Calibri Light"/>
              </a:rPr>
              <a:t>и</a:t>
            </a:r>
            <a:r>
              <a:rPr sz="1800" i="1" spc="-40" dirty="0">
                <a:solidFill>
                  <a:schemeClr val="tx1"/>
                </a:solidFill>
                <a:latin typeface="Calibri Light"/>
                <a:cs typeface="Calibri Light"/>
              </a:rPr>
              <a:t>о</a:t>
            </a:r>
            <a:r>
              <a:rPr sz="1800" i="1" spc="10" dirty="0">
                <a:solidFill>
                  <a:schemeClr val="tx1"/>
                </a:solidFill>
                <a:latin typeface="Calibri Light"/>
                <a:cs typeface="Calibri Light"/>
              </a:rPr>
              <a:t>те</a:t>
            </a:r>
            <a:r>
              <a:rPr sz="1800" i="1" spc="-30" dirty="0">
                <a:solidFill>
                  <a:schemeClr val="tx1"/>
                </a:solidFill>
                <a:latin typeface="Calibri Light"/>
                <a:cs typeface="Calibri Light"/>
              </a:rPr>
              <a:t>к</a:t>
            </a:r>
            <a:r>
              <a:rPr sz="1800" i="1" spc="30" dirty="0">
                <a:solidFill>
                  <a:schemeClr val="tx1"/>
                </a:solidFill>
                <a:latin typeface="Calibri Light"/>
                <a:cs typeface="Calibri Light"/>
              </a:rPr>
              <a:t>а</a:t>
            </a:r>
            <a:r>
              <a:rPr sz="1800" i="1" spc="-30" dirty="0">
                <a:solidFill>
                  <a:schemeClr val="tx1"/>
                </a:solidFill>
                <a:latin typeface="Calibri Light"/>
                <a:cs typeface="Calibri Light"/>
              </a:rPr>
              <a:t>м</a:t>
            </a:r>
            <a:r>
              <a:rPr sz="1800" i="1" spc="-95" dirty="0">
                <a:solidFill>
                  <a:schemeClr val="tx1"/>
                </a:solidFill>
                <a:latin typeface="Calibri Light"/>
                <a:cs typeface="Calibri Light"/>
              </a:rPr>
              <a:t> </a:t>
            </a:r>
            <a:r>
              <a:rPr sz="1800" i="1" spc="25" dirty="0">
                <a:solidFill>
                  <a:schemeClr val="tx1"/>
                </a:solidFill>
                <a:latin typeface="Calibri Light"/>
                <a:cs typeface="Calibri Light"/>
              </a:rPr>
              <a:t>ч</a:t>
            </a:r>
            <a:r>
              <a:rPr sz="1800" i="1" spc="30" dirty="0">
                <a:solidFill>
                  <a:schemeClr val="tx1"/>
                </a:solidFill>
                <a:latin typeface="Calibri Light"/>
                <a:cs typeface="Calibri Light"/>
              </a:rPr>
              <a:t>а</a:t>
            </a:r>
            <a:r>
              <a:rPr sz="1800" i="1" spc="10" dirty="0">
                <a:solidFill>
                  <a:schemeClr val="tx1"/>
                </a:solidFill>
                <a:latin typeface="Calibri Light"/>
                <a:cs typeface="Calibri Light"/>
              </a:rPr>
              <a:t>ст</a:t>
            </a:r>
            <a:r>
              <a:rPr sz="1800" i="1" spc="-40" dirty="0">
                <a:solidFill>
                  <a:schemeClr val="tx1"/>
                </a:solidFill>
                <a:latin typeface="Calibri Light"/>
                <a:cs typeface="Calibri Light"/>
              </a:rPr>
              <a:t>о</a:t>
            </a:r>
            <a:r>
              <a:rPr sz="1800" i="1" spc="-95" dirty="0">
                <a:solidFill>
                  <a:schemeClr val="tx1"/>
                </a:solidFill>
                <a:latin typeface="Calibri Light"/>
                <a:cs typeface="Calibri Light"/>
              </a:rPr>
              <a:t> </a:t>
            </a:r>
            <a:r>
              <a:rPr sz="1800" i="1" spc="30" dirty="0">
                <a:solidFill>
                  <a:schemeClr val="tx1"/>
                </a:solidFill>
                <a:latin typeface="Calibri Light"/>
                <a:cs typeface="Calibri Light"/>
              </a:rPr>
              <a:t>и</a:t>
            </a:r>
            <a:r>
              <a:rPr sz="1800" i="1" spc="10" dirty="0">
                <a:solidFill>
                  <a:schemeClr val="tx1"/>
                </a:solidFill>
                <a:latin typeface="Calibri Light"/>
                <a:cs typeface="Calibri Light"/>
              </a:rPr>
              <a:t>с</a:t>
            </a:r>
            <a:r>
              <a:rPr sz="1800" i="1" spc="30" dirty="0">
                <a:solidFill>
                  <a:schemeClr val="tx1"/>
                </a:solidFill>
                <a:latin typeface="Calibri Light"/>
                <a:cs typeface="Calibri Light"/>
              </a:rPr>
              <a:t>п</a:t>
            </a:r>
            <a:r>
              <a:rPr sz="1800" i="1" spc="35" dirty="0">
                <a:solidFill>
                  <a:schemeClr val="tx1"/>
                </a:solidFill>
                <a:latin typeface="Calibri Light"/>
                <a:cs typeface="Calibri Light"/>
              </a:rPr>
              <a:t>о</a:t>
            </a:r>
            <a:r>
              <a:rPr sz="1800" i="1" spc="-35" dirty="0">
                <a:solidFill>
                  <a:schemeClr val="tx1"/>
                </a:solidFill>
                <a:latin typeface="Calibri Light"/>
                <a:cs typeface="Calibri Light"/>
              </a:rPr>
              <a:t>л</a:t>
            </a:r>
            <a:r>
              <a:rPr sz="1800" i="1" spc="35" dirty="0">
                <a:solidFill>
                  <a:schemeClr val="tx1"/>
                </a:solidFill>
                <a:latin typeface="Calibri Light"/>
                <a:cs typeface="Calibri Light"/>
              </a:rPr>
              <a:t>ь</a:t>
            </a:r>
            <a:r>
              <a:rPr sz="1800" i="1" spc="-70" dirty="0">
                <a:solidFill>
                  <a:schemeClr val="tx1"/>
                </a:solidFill>
                <a:latin typeface="Calibri Light"/>
                <a:cs typeface="Calibri Light"/>
              </a:rPr>
              <a:t>з</a:t>
            </a:r>
            <a:r>
              <a:rPr sz="1800" i="1" spc="-15" dirty="0">
                <a:solidFill>
                  <a:schemeClr val="tx1"/>
                </a:solidFill>
                <a:latin typeface="Calibri Light"/>
                <a:cs typeface="Calibri Light"/>
              </a:rPr>
              <a:t>у</a:t>
            </a:r>
            <a:r>
              <a:rPr sz="1800" i="1" spc="10" dirty="0">
                <a:solidFill>
                  <a:schemeClr val="tx1"/>
                </a:solidFill>
                <a:latin typeface="Calibri Light"/>
                <a:cs typeface="Calibri Light"/>
              </a:rPr>
              <a:t>е</a:t>
            </a:r>
            <a:r>
              <a:rPr sz="1800" i="1" spc="-30" dirty="0">
                <a:solidFill>
                  <a:schemeClr val="tx1"/>
                </a:solidFill>
                <a:latin typeface="Calibri Light"/>
                <a:cs typeface="Calibri Light"/>
              </a:rPr>
              <a:t>м</a:t>
            </a:r>
            <a:r>
              <a:rPr sz="1800" i="1" spc="-10" dirty="0">
                <a:solidFill>
                  <a:schemeClr val="tx1"/>
                </a:solidFill>
                <a:latin typeface="Calibri Light"/>
                <a:cs typeface="Calibri Light"/>
              </a:rPr>
              <a:t>ы</a:t>
            </a:r>
            <a:r>
              <a:rPr sz="1800" i="1" spc="10" dirty="0">
                <a:solidFill>
                  <a:schemeClr val="tx1"/>
                </a:solidFill>
                <a:latin typeface="Calibri Light"/>
                <a:cs typeface="Calibri Light"/>
              </a:rPr>
              <a:t>х</a:t>
            </a:r>
            <a:r>
              <a:rPr sz="1800" i="1" spc="-95" dirty="0">
                <a:solidFill>
                  <a:schemeClr val="tx1"/>
                </a:solidFill>
                <a:latin typeface="Calibri Light"/>
                <a:cs typeface="Calibri Light"/>
              </a:rPr>
              <a:t> </a:t>
            </a:r>
            <a:r>
              <a:rPr sz="1800" i="1" spc="30" dirty="0">
                <a:solidFill>
                  <a:schemeClr val="tx1"/>
                </a:solidFill>
                <a:latin typeface="Calibri Light"/>
                <a:cs typeface="Calibri Light"/>
              </a:rPr>
              <a:t>п</a:t>
            </a:r>
            <a:r>
              <a:rPr sz="1800" i="1" spc="35" dirty="0">
                <a:solidFill>
                  <a:schemeClr val="tx1"/>
                </a:solidFill>
                <a:latin typeface="Calibri Light"/>
                <a:cs typeface="Calibri Light"/>
              </a:rPr>
              <a:t>о</a:t>
            </a:r>
            <a:r>
              <a:rPr sz="1800" i="1" spc="10" dirty="0">
                <a:solidFill>
                  <a:schemeClr val="tx1"/>
                </a:solidFill>
                <a:latin typeface="Calibri Light"/>
                <a:cs typeface="Calibri Light"/>
              </a:rPr>
              <a:t>д</a:t>
            </a:r>
            <a:r>
              <a:rPr sz="1800" i="1" spc="30" dirty="0">
                <a:solidFill>
                  <a:schemeClr val="tx1"/>
                </a:solidFill>
                <a:latin typeface="Calibri Light"/>
                <a:cs typeface="Calibri Light"/>
              </a:rPr>
              <a:t>п</a:t>
            </a:r>
            <a:r>
              <a:rPr sz="1800" i="1" spc="-45" dirty="0">
                <a:solidFill>
                  <a:schemeClr val="tx1"/>
                </a:solidFill>
                <a:latin typeface="Calibri Light"/>
                <a:cs typeface="Calibri Light"/>
              </a:rPr>
              <a:t>р</a:t>
            </a:r>
            <a:r>
              <a:rPr sz="1800" i="1" spc="35" dirty="0">
                <a:solidFill>
                  <a:schemeClr val="tx1"/>
                </a:solidFill>
                <a:latin typeface="Calibri Light"/>
                <a:cs typeface="Calibri Light"/>
              </a:rPr>
              <a:t>о</a:t>
            </a:r>
            <a:r>
              <a:rPr sz="1800" i="1" spc="-50" dirty="0">
                <a:solidFill>
                  <a:schemeClr val="tx1"/>
                </a:solidFill>
                <a:latin typeface="Calibri Light"/>
                <a:cs typeface="Calibri Light"/>
              </a:rPr>
              <a:t>г</a:t>
            </a:r>
            <a:r>
              <a:rPr sz="1800" i="1" spc="30" dirty="0">
                <a:solidFill>
                  <a:schemeClr val="tx1"/>
                </a:solidFill>
                <a:latin typeface="Calibri Light"/>
                <a:cs typeface="Calibri Light"/>
              </a:rPr>
              <a:t>р</a:t>
            </a:r>
            <a:r>
              <a:rPr sz="1800" i="1" spc="-45" dirty="0">
                <a:solidFill>
                  <a:schemeClr val="tx1"/>
                </a:solidFill>
                <a:latin typeface="Calibri Light"/>
                <a:cs typeface="Calibri Light"/>
              </a:rPr>
              <a:t>а</a:t>
            </a:r>
            <a:r>
              <a:rPr sz="1800" i="1" spc="-30" dirty="0">
                <a:solidFill>
                  <a:schemeClr val="tx1"/>
                </a:solidFill>
                <a:latin typeface="Calibri Light"/>
                <a:cs typeface="Calibri Light"/>
              </a:rPr>
              <a:t>м</a:t>
            </a:r>
            <a:r>
              <a:rPr sz="1800" i="1" spc="5" dirty="0">
                <a:solidFill>
                  <a:schemeClr val="tx1"/>
                </a:solidFill>
                <a:latin typeface="Calibri Light"/>
                <a:cs typeface="Calibri Light"/>
              </a:rPr>
              <a:t>м</a:t>
            </a:r>
            <a:endParaRPr sz="1800" dirty="0">
              <a:solidFill>
                <a:schemeClr val="tx1"/>
              </a:solidFill>
              <a:latin typeface="Calibri Light"/>
              <a:cs typeface="Calibri Light"/>
            </a:endParaRPr>
          </a:p>
          <a:p>
            <a:pPr marL="174625">
              <a:lnSpc>
                <a:spcPts val="1500"/>
              </a:lnSpc>
            </a:pPr>
            <a:r>
              <a:rPr sz="1800" i="1" spc="10" dirty="0">
                <a:solidFill>
                  <a:schemeClr val="tx1"/>
                </a:solidFill>
                <a:latin typeface="Calibri Light"/>
                <a:cs typeface="Calibri Light"/>
              </a:rPr>
              <a:t>д</a:t>
            </a:r>
            <a:r>
              <a:rPr sz="1800" i="1" spc="40" dirty="0">
                <a:solidFill>
                  <a:schemeClr val="tx1"/>
                </a:solidFill>
                <a:latin typeface="Calibri Light"/>
                <a:cs typeface="Calibri Light"/>
              </a:rPr>
              <a:t>л</a:t>
            </a:r>
            <a:r>
              <a:rPr sz="1800" i="1" spc="20" dirty="0">
                <a:solidFill>
                  <a:schemeClr val="tx1"/>
                </a:solidFill>
                <a:latin typeface="Calibri Light"/>
                <a:cs typeface="Calibri Light"/>
              </a:rPr>
              <a:t>я</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ра</a:t>
            </a:r>
            <a:r>
              <a:rPr sz="1800" i="1" spc="5" dirty="0">
                <a:solidFill>
                  <a:schemeClr val="tx1"/>
                </a:solidFill>
                <a:latin typeface="Calibri Light"/>
                <a:cs typeface="Calibri Light"/>
              </a:rPr>
              <a:t>с</a:t>
            </a:r>
            <a:r>
              <a:rPr sz="1800" i="1" spc="30" dirty="0">
                <a:solidFill>
                  <a:schemeClr val="tx1"/>
                </a:solidFill>
                <a:latin typeface="Calibri Light"/>
                <a:cs typeface="Calibri Light"/>
              </a:rPr>
              <a:t>пр</a:t>
            </a:r>
            <a:r>
              <a:rPr sz="1800" i="1" spc="10" dirty="0">
                <a:solidFill>
                  <a:schemeClr val="tx1"/>
                </a:solidFill>
                <a:latin typeface="Calibri Light"/>
                <a:cs typeface="Calibri Light"/>
              </a:rPr>
              <a:t>еде</a:t>
            </a:r>
            <a:r>
              <a:rPr sz="1800" i="1" spc="-35" dirty="0">
                <a:solidFill>
                  <a:schemeClr val="tx1"/>
                </a:solidFill>
                <a:latin typeface="Calibri Light"/>
                <a:cs typeface="Calibri Light"/>
              </a:rPr>
              <a:t>л</a:t>
            </a:r>
            <a:r>
              <a:rPr sz="1800" i="1" spc="10" dirty="0">
                <a:solidFill>
                  <a:schemeClr val="tx1"/>
                </a:solidFill>
                <a:latin typeface="Calibri Light"/>
                <a:cs typeface="Calibri Light"/>
              </a:rPr>
              <a:t>е</a:t>
            </a:r>
            <a:r>
              <a:rPr sz="1800" i="1" spc="-60" dirty="0">
                <a:solidFill>
                  <a:schemeClr val="tx1"/>
                </a:solidFill>
                <a:latin typeface="Calibri Light"/>
                <a:cs typeface="Calibri Light"/>
              </a:rPr>
              <a:t>н</a:t>
            </a:r>
            <a:r>
              <a:rPr sz="1800" i="1" spc="30" dirty="0">
                <a:solidFill>
                  <a:schemeClr val="tx1"/>
                </a:solidFill>
                <a:latin typeface="Calibri Light"/>
                <a:cs typeface="Calibri Light"/>
              </a:rPr>
              <a:t>и</a:t>
            </a:r>
            <a:r>
              <a:rPr sz="1800" i="1" spc="20" dirty="0">
                <a:solidFill>
                  <a:schemeClr val="tx1"/>
                </a:solidFill>
                <a:latin typeface="Calibri Light"/>
                <a:cs typeface="Calibri Light"/>
              </a:rPr>
              <a:t>я</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по</a:t>
            </a:r>
            <a:r>
              <a:rPr sz="1800" i="1" spc="-35" dirty="0">
                <a:solidFill>
                  <a:schemeClr val="tx1"/>
                </a:solidFill>
                <a:latin typeface="Calibri Light"/>
                <a:cs typeface="Calibri Light"/>
              </a:rPr>
              <a:t>л</a:t>
            </a:r>
            <a:r>
              <a:rPr sz="1800" i="1" spc="10" dirty="0">
                <a:solidFill>
                  <a:schemeClr val="tx1"/>
                </a:solidFill>
                <a:latin typeface="Calibri Light"/>
                <a:cs typeface="Calibri Light"/>
              </a:rPr>
              <a:t>н</a:t>
            </a:r>
            <a:r>
              <a:rPr sz="1800" i="1" spc="-40" dirty="0">
                <a:solidFill>
                  <a:schemeClr val="tx1"/>
                </a:solidFill>
                <a:latin typeface="Calibri Light"/>
                <a:cs typeface="Calibri Light"/>
              </a:rPr>
              <a:t>о</a:t>
            </a:r>
            <a:r>
              <a:rPr sz="1800" i="1" spc="-30" dirty="0">
                <a:solidFill>
                  <a:schemeClr val="tx1"/>
                </a:solidFill>
                <a:latin typeface="Calibri Light"/>
                <a:cs typeface="Calibri Light"/>
              </a:rPr>
              <a:t>м</a:t>
            </a:r>
            <a:r>
              <a:rPr sz="1800" i="1" spc="30" dirty="0">
                <a:solidFill>
                  <a:schemeClr val="tx1"/>
                </a:solidFill>
                <a:latin typeface="Calibri Light"/>
                <a:cs typeface="Calibri Light"/>
              </a:rPr>
              <a:t>о</a:t>
            </a:r>
            <a:r>
              <a:rPr sz="1800" i="1" spc="25" dirty="0">
                <a:solidFill>
                  <a:schemeClr val="tx1"/>
                </a:solidFill>
                <a:latin typeface="Calibri Light"/>
                <a:cs typeface="Calibri Light"/>
              </a:rPr>
              <a:t>ч</a:t>
            </a:r>
            <a:r>
              <a:rPr sz="1800" i="1" spc="-45" dirty="0">
                <a:solidFill>
                  <a:schemeClr val="tx1"/>
                </a:solidFill>
                <a:latin typeface="Calibri Light"/>
                <a:cs typeface="Calibri Light"/>
              </a:rPr>
              <a:t>и</a:t>
            </a:r>
            <a:r>
              <a:rPr sz="1800" i="1" spc="5" dirty="0">
                <a:solidFill>
                  <a:schemeClr val="tx1"/>
                </a:solidFill>
                <a:latin typeface="Calibri Light"/>
                <a:cs typeface="Calibri Light"/>
              </a:rPr>
              <a:t>й</a:t>
            </a:r>
            <a:endParaRPr sz="1800" dirty="0">
              <a:solidFill>
                <a:schemeClr val="tx1"/>
              </a:solidFill>
              <a:latin typeface="Calibri Light"/>
              <a:cs typeface="Calibri Light"/>
            </a:endParaRPr>
          </a:p>
          <a:p>
            <a:pPr marL="174625" marR="5080">
              <a:lnSpc>
                <a:spcPts val="1500"/>
              </a:lnSpc>
              <a:spcBef>
                <a:spcPts val="110"/>
              </a:spcBef>
            </a:pPr>
            <a:r>
              <a:rPr sz="1800" i="1" spc="10" dirty="0">
                <a:solidFill>
                  <a:schemeClr val="tx1"/>
                </a:solidFill>
                <a:latin typeface="Calibri Light"/>
                <a:cs typeface="Calibri Light"/>
              </a:rPr>
              <a:t>не</a:t>
            </a:r>
            <a:r>
              <a:rPr sz="1800" i="1" spc="30" dirty="0">
                <a:solidFill>
                  <a:schemeClr val="tx1"/>
                </a:solidFill>
                <a:latin typeface="Calibri Light"/>
                <a:cs typeface="Calibri Light"/>
              </a:rPr>
              <a:t>о</a:t>
            </a:r>
            <a:r>
              <a:rPr sz="1800" i="1" spc="-5" dirty="0">
                <a:solidFill>
                  <a:schemeClr val="tx1"/>
                </a:solidFill>
                <a:latin typeface="Calibri Light"/>
                <a:cs typeface="Calibri Light"/>
              </a:rPr>
              <a:t>б</a:t>
            </a:r>
            <a:r>
              <a:rPr sz="1800" i="1" spc="5" dirty="0">
                <a:solidFill>
                  <a:schemeClr val="tx1"/>
                </a:solidFill>
                <a:latin typeface="Calibri Light"/>
                <a:cs typeface="Calibri Light"/>
              </a:rPr>
              <a:t>х</a:t>
            </a:r>
            <a:r>
              <a:rPr sz="1800" i="1" spc="30" dirty="0">
                <a:solidFill>
                  <a:schemeClr val="tx1"/>
                </a:solidFill>
                <a:latin typeface="Calibri Light"/>
                <a:cs typeface="Calibri Light"/>
              </a:rPr>
              <a:t>о</a:t>
            </a:r>
            <a:r>
              <a:rPr sz="1800" i="1" spc="10" dirty="0">
                <a:solidFill>
                  <a:schemeClr val="tx1"/>
                </a:solidFill>
                <a:latin typeface="Calibri Light"/>
                <a:cs typeface="Calibri Light"/>
              </a:rPr>
              <a:t>д</a:t>
            </a:r>
            <a:r>
              <a:rPr sz="1800" i="1" spc="30" dirty="0">
                <a:solidFill>
                  <a:schemeClr val="tx1"/>
                </a:solidFill>
                <a:latin typeface="Calibri Light"/>
                <a:cs typeface="Calibri Light"/>
              </a:rPr>
              <a:t>и</a:t>
            </a:r>
            <a:r>
              <a:rPr sz="1800" i="1" spc="-30" dirty="0">
                <a:solidFill>
                  <a:schemeClr val="tx1"/>
                </a:solidFill>
                <a:latin typeface="Calibri Light"/>
                <a:cs typeface="Calibri Light"/>
              </a:rPr>
              <a:t>м</a:t>
            </a:r>
            <a:r>
              <a:rPr sz="1800" i="1" spc="30" dirty="0">
                <a:solidFill>
                  <a:schemeClr val="tx1"/>
                </a:solidFill>
                <a:latin typeface="Calibri Light"/>
                <a:cs typeface="Calibri Light"/>
              </a:rPr>
              <a:t>а</a:t>
            </a:r>
            <a:r>
              <a:rPr sz="1800" i="1" spc="-100" dirty="0">
                <a:solidFill>
                  <a:schemeClr val="tx1"/>
                </a:solidFill>
                <a:latin typeface="Calibri Light"/>
                <a:cs typeface="Calibri Light"/>
              </a:rPr>
              <a:t> </a:t>
            </a:r>
            <a:r>
              <a:rPr sz="1800" i="1" spc="5" dirty="0">
                <a:solidFill>
                  <a:schemeClr val="tx1"/>
                </a:solidFill>
                <a:latin typeface="Calibri Light"/>
                <a:cs typeface="Calibri Light"/>
              </a:rPr>
              <a:t>в</a:t>
            </a:r>
            <a:r>
              <a:rPr sz="1800" i="1" spc="30" dirty="0">
                <a:solidFill>
                  <a:schemeClr val="tx1"/>
                </a:solidFill>
                <a:latin typeface="Calibri Light"/>
                <a:cs typeface="Calibri Light"/>
              </a:rPr>
              <a:t>о</a:t>
            </a:r>
            <a:r>
              <a:rPr sz="1800" i="1" spc="5" dirty="0">
                <a:solidFill>
                  <a:schemeClr val="tx1"/>
                </a:solidFill>
                <a:latin typeface="Calibri Light"/>
                <a:cs typeface="Calibri Light"/>
              </a:rPr>
              <a:t>з</a:t>
            </a:r>
            <a:r>
              <a:rPr sz="1800" i="1" spc="-30" dirty="0">
                <a:solidFill>
                  <a:schemeClr val="tx1"/>
                </a:solidFill>
                <a:latin typeface="Calibri Light"/>
                <a:cs typeface="Calibri Light"/>
              </a:rPr>
              <a:t>м</a:t>
            </a:r>
            <a:r>
              <a:rPr sz="1800" i="1" spc="30" dirty="0">
                <a:solidFill>
                  <a:schemeClr val="tx1"/>
                </a:solidFill>
                <a:latin typeface="Calibri Light"/>
                <a:cs typeface="Calibri Light"/>
              </a:rPr>
              <a:t>о</a:t>
            </a:r>
            <a:r>
              <a:rPr sz="1800" i="1" spc="-30" dirty="0">
                <a:solidFill>
                  <a:schemeClr val="tx1"/>
                </a:solidFill>
                <a:latin typeface="Calibri Light"/>
                <a:cs typeface="Calibri Light"/>
              </a:rPr>
              <a:t>ж</a:t>
            </a:r>
            <a:r>
              <a:rPr sz="1800" i="1" spc="10" dirty="0">
                <a:solidFill>
                  <a:schemeClr val="tx1"/>
                </a:solidFill>
                <a:latin typeface="Calibri Light"/>
                <a:cs typeface="Calibri Light"/>
              </a:rPr>
              <a:t>н</a:t>
            </a:r>
            <a:r>
              <a:rPr sz="1800" i="1" spc="-40" dirty="0">
                <a:solidFill>
                  <a:schemeClr val="tx1"/>
                </a:solidFill>
                <a:latin typeface="Calibri Light"/>
                <a:cs typeface="Calibri Light"/>
              </a:rPr>
              <a:t>о</a:t>
            </a:r>
            <a:r>
              <a:rPr sz="1800" i="1" spc="5" dirty="0">
                <a:solidFill>
                  <a:schemeClr val="tx1"/>
                </a:solidFill>
                <a:latin typeface="Calibri Light"/>
                <a:cs typeface="Calibri Light"/>
              </a:rPr>
              <a:t>с</a:t>
            </a:r>
            <a:r>
              <a:rPr sz="1800" i="1" spc="15" dirty="0">
                <a:solidFill>
                  <a:schemeClr val="tx1"/>
                </a:solidFill>
                <a:latin typeface="Calibri Light"/>
                <a:cs typeface="Calibri Light"/>
              </a:rPr>
              <a:t>т</a:t>
            </a:r>
            <a:r>
              <a:rPr sz="1800" i="1" spc="-40" dirty="0">
                <a:solidFill>
                  <a:schemeClr val="tx1"/>
                </a:solidFill>
                <a:latin typeface="Calibri Light"/>
                <a:cs typeface="Calibri Light"/>
              </a:rPr>
              <a:t>ь</a:t>
            </a:r>
            <a:r>
              <a:rPr sz="1800" i="1" spc="-20" dirty="0">
                <a:solidFill>
                  <a:schemeClr val="tx1"/>
                </a:solidFill>
                <a:latin typeface="Calibri Light"/>
                <a:cs typeface="Calibri Light"/>
              </a:rPr>
              <a:t> </a:t>
            </a:r>
            <a:r>
              <a:rPr sz="1800" i="1" spc="30" dirty="0">
                <a:solidFill>
                  <a:schemeClr val="tx1"/>
                </a:solidFill>
                <a:latin typeface="Calibri Light"/>
                <a:cs typeface="Calibri Light"/>
              </a:rPr>
              <a:t>и</a:t>
            </a:r>
            <a:r>
              <a:rPr sz="1800" i="1" spc="-30" dirty="0">
                <a:solidFill>
                  <a:schemeClr val="tx1"/>
                </a:solidFill>
                <a:latin typeface="Calibri Light"/>
                <a:cs typeface="Calibri Light"/>
              </a:rPr>
              <a:t>м</a:t>
            </a:r>
            <a:r>
              <a:rPr sz="1800" i="1" spc="30" dirty="0">
                <a:solidFill>
                  <a:schemeClr val="tx1"/>
                </a:solidFill>
                <a:latin typeface="Calibri Light"/>
                <a:cs typeface="Calibri Light"/>
              </a:rPr>
              <a:t>и</a:t>
            </a:r>
            <a:r>
              <a:rPr sz="1800" i="1" spc="15" dirty="0">
                <a:solidFill>
                  <a:schemeClr val="tx1"/>
                </a:solidFill>
                <a:latin typeface="Calibri Light"/>
                <a:cs typeface="Calibri Light"/>
              </a:rPr>
              <a:t>т</a:t>
            </a:r>
            <a:r>
              <a:rPr sz="1800" i="1" spc="-45" dirty="0">
                <a:solidFill>
                  <a:schemeClr val="tx1"/>
                </a:solidFill>
                <a:latin typeface="Calibri Light"/>
                <a:cs typeface="Calibri Light"/>
              </a:rPr>
              <a:t>а</a:t>
            </a:r>
            <a:r>
              <a:rPr sz="1800" i="1" spc="5" dirty="0">
                <a:solidFill>
                  <a:schemeClr val="tx1"/>
                </a:solidFill>
                <a:latin typeface="Calibri Light"/>
                <a:cs typeface="Calibri Light"/>
              </a:rPr>
              <a:t>ц</a:t>
            </a:r>
            <a:r>
              <a:rPr sz="1800" i="1" spc="-45" dirty="0">
                <a:solidFill>
                  <a:schemeClr val="tx1"/>
                </a:solidFill>
                <a:latin typeface="Calibri Light"/>
                <a:cs typeface="Calibri Light"/>
              </a:rPr>
              <a:t>и</a:t>
            </a:r>
            <a:r>
              <a:rPr sz="1800" i="1" spc="30" dirty="0">
                <a:solidFill>
                  <a:schemeClr val="tx1"/>
                </a:solidFill>
                <a:latin typeface="Calibri Light"/>
                <a:cs typeface="Calibri Light"/>
              </a:rPr>
              <a:t>и</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a:t>
            </a:r>
            <a:r>
              <a:rPr sz="1800" i="1" spc="30" dirty="0">
                <a:solidFill>
                  <a:schemeClr val="tx1"/>
                </a:solidFill>
                <a:latin typeface="Calibri Light"/>
                <a:cs typeface="Calibri Light"/>
              </a:rPr>
              <a:t>о</a:t>
            </a:r>
            <a:r>
              <a:rPr sz="1800" i="1" spc="10" dirty="0">
                <a:solidFill>
                  <a:schemeClr val="tx1"/>
                </a:solidFill>
                <a:latin typeface="Calibri Light"/>
                <a:cs typeface="Calibri Light"/>
              </a:rPr>
              <a:t>дн</a:t>
            </a:r>
            <a:r>
              <a:rPr sz="1800" i="1" spc="30" dirty="0">
                <a:solidFill>
                  <a:schemeClr val="tx1"/>
                </a:solidFill>
                <a:latin typeface="Calibri Light"/>
                <a:cs typeface="Calibri Light"/>
              </a:rPr>
              <a:t>о</a:t>
            </a:r>
            <a:r>
              <a:rPr sz="1800" i="1" spc="5" dirty="0">
                <a:solidFill>
                  <a:schemeClr val="tx1"/>
                </a:solidFill>
                <a:latin typeface="Calibri Light"/>
                <a:cs typeface="Calibri Light"/>
              </a:rPr>
              <a:t>в</a:t>
            </a:r>
            <a:r>
              <a:rPr sz="1800" i="1" spc="-45" dirty="0">
                <a:solidFill>
                  <a:schemeClr val="tx1"/>
                </a:solidFill>
                <a:latin typeface="Calibri Light"/>
                <a:cs typeface="Calibri Light"/>
              </a:rPr>
              <a:t>р</a:t>
            </a:r>
            <a:r>
              <a:rPr sz="1800" i="1" spc="10" dirty="0">
                <a:solidFill>
                  <a:schemeClr val="tx1"/>
                </a:solidFill>
                <a:latin typeface="Calibri Light"/>
                <a:cs typeface="Calibri Light"/>
              </a:rPr>
              <a:t>е</a:t>
            </a:r>
            <a:r>
              <a:rPr sz="1800" i="1" spc="-30" dirty="0">
                <a:solidFill>
                  <a:schemeClr val="tx1"/>
                </a:solidFill>
                <a:latin typeface="Calibri Light"/>
                <a:cs typeface="Calibri Light"/>
              </a:rPr>
              <a:t>м</a:t>
            </a:r>
            <a:r>
              <a:rPr sz="1800" i="1" spc="10" dirty="0">
                <a:solidFill>
                  <a:schemeClr val="tx1"/>
                </a:solidFill>
                <a:latin typeface="Calibri Light"/>
                <a:cs typeface="Calibri Light"/>
              </a:rPr>
              <a:t>ен</a:t>
            </a:r>
            <a:r>
              <a:rPr sz="1800" i="1" spc="-60" dirty="0">
                <a:solidFill>
                  <a:schemeClr val="tx1"/>
                </a:solidFill>
                <a:latin typeface="Calibri Light"/>
                <a:cs typeface="Calibri Light"/>
              </a:rPr>
              <a:t>н</a:t>
            </a:r>
            <a:r>
              <a:rPr sz="1800" i="1" spc="30" dirty="0">
                <a:solidFill>
                  <a:schemeClr val="tx1"/>
                </a:solidFill>
                <a:latin typeface="Calibri Light"/>
                <a:cs typeface="Calibri Light"/>
              </a:rPr>
              <a:t>о</a:t>
            </a:r>
            <a:r>
              <a:rPr sz="1800" i="1" spc="-50" dirty="0">
                <a:solidFill>
                  <a:schemeClr val="tx1"/>
                </a:solidFill>
                <a:latin typeface="Calibri Light"/>
                <a:cs typeface="Calibri Light"/>
              </a:rPr>
              <a:t>г</a:t>
            </a:r>
            <a:r>
              <a:rPr sz="1800" i="1" spc="30" dirty="0">
                <a:solidFill>
                  <a:schemeClr val="tx1"/>
                </a:solidFill>
                <a:latin typeface="Calibri Light"/>
                <a:cs typeface="Calibri Light"/>
              </a:rPr>
              <a:t>о</a:t>
            </a:r>
            <a:r>
              <a:rPr sz="1800" i="1" spc="-30" dirty="0">
                <a:solidFill>
                  <a:schemeClr val="tx1"/>
                </a:solidFill>
                <a:latin typeface="Calibri Light"/>
                <a:cs typeface="Calibri Light"/>
              </a:rPr>
              <a:t>»</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и</a:t>
            </a:r>
            <a:r>
              <a:rPr sz="1800" i="1" spc="5" dirty="0">
                <a:solidFill>
                  <a:schemeClr val="tx1"/>
                </a:solidFill>
                <a:latin typeface="Calibri Light"/>
                <a:cs typeface="Calibri Light"/>
              </a:rPr>
              <a:t>с</a:t>
            </a:r>
            <a:r>
              <a:rPr sz="1800" i="1" spc="30" dirty="0">
                <a:solidFill>
                  <a:schemeClr val="tx1"/>
                </a:solidFill>
                <a:latin typeface="Calibri Light"/>
                <a:cs typeface="Calibri Light"/>
              </a:rPr>
              <a:t>по</a:t>
            </a:r>
            <a:r>
              <a:rPr sz="1800" i="1" spc="-35" dirty="0">
                <a:solidFill>
                  <a:schemeClr val="tx1"/>
                </a:solidFill>
                <a:latin typeface="Calibri Light"/>
                <a:cs typeface="Calibri Light"/>
              </a:rPr>
              <a:t>л</a:t>
            </a:r>
            <a:r>
              <a:rPr sz="1800" i="1" spc="10" dirty="0">
                <a:solidFill>
                  <a:schemeClr val="tx1"/>
                </a:solidFill>
                <a:latin typeface="Calibri Light"/>
                <a:cs typeface="Calibri Light"/>
              </a:rPr>
              <a:t>не</a:t>
            </a:r>
            <a:r>
              <a:rPr sz="1800" i="1" spc="-60" dirty="0">
                <a:solidFill>
                  <a:schemeClr val="tx1"/>
                </a:solidFill>
                <a:latin typeface="Calibri Light"/>
                <a:cs typeface="Calibri Light"/>
              </a:rPr>
              <a:t>н</a:t>
            </a:r>
            <a:r>
              <a:rPr sz="1800" i="1" spc="30" dirty="0">
                <a:solidFill>
                  <a:schemeClr val="tx1"/>
                </a:solidFill>
                <a:latin typeface="Calibri Light"/>
                <a:cs typeface="Calibri Light"/>
              </a:rPr>
              <a:t>и</a:t>
            </a:r>
            <a:r>
              <a:rPr sz="1800" i="1" spc="-55" dirty="0">
                <a:solidFill>
                  <a:schemeClr val="tx1"/>
                </a:solidFill>
                <a:latin typeface="Calibri Light"/>
                <a:cs typeface="Calibri Light"/>
              </a:rPr>
              <a:t>я</a:t>
            </a:r>
            <a:r>
              <a:rPr sz="1800" i="1" spc="-20" dirty="0">
                <a:solidFill>
                  <a:schemeClr val="tx1"/>
                </a:solidFill>
                <a:latin typeface="Calibri Light"/>
                <a:cs typeface="Calibri Light"/>
              </a:rPr>
              <a:t> </a:t>
            </a:r>
            <a:r>
              <a:rPr sz="1800" i="1" spc="10" dirty="0">
                <a:solidFill>
                  <a:schemeClr val="tx1"/>
                </a:solidFill>
                <a:latin typeface="Calibri Light"/>
                <a:cs typeface="Calibri Light"/>
              </a:rPr>
              <a:t>не</a:t>
            </a:r>
            <a:r>
              <a:rPr sz="1800" i="1" spc="5" dirty="0">
                <a:solidFill>
                  <a:schemeClr val="tx1"/>
                </a:solidFill>
                <a:latin typeface="Calibri Light"/>
                <a:cs typeface="Calibri Light"/>
              </a:rPr>
              <a:t>с</a:t>
            </a:r>
            <a:r>
              <a:rPr sz="1800" i="1" spc="-35" dirty="0">
                <a:solidFill>
                  <a:schemeClr val="tx1"/>
                </a:solidFill>
                <a:latin typeface="Calibri Light"/>
                <a:cs typeface="Calibri Light"/>
              </a:rPr>
              <a:t>к</a:t>
            </a:r>
            <a:r>
              <a:rPr sz="1800" i="1" spc="30" dirty="0">
                <a:solidFill>
                  <a:schemeClr val="tx1"/>
                </a:solidFill>
                <a:latin typeface="Calibri Light"/>
                <a:cs typeface="Calibri Light"/>
              </a:rPr>
              <a:t>о</a:t>
            </a:r>
            <a:r>
              <a:rPr sz="1800" i="1" spc="-35" dirty="0">
                <a:solidFill>
                  <a:schemeClr val="tx1"/>
                </a:solidFill>
                <a:latin typeface="Calibri Light"/>
                <a:cs typeface="Calibri Light"/>
              </a:rPr>
              <a:t>л</a:t>
            </a:r>
            <a:r>
              <a:rPr sz="1800" i="1" spc="35" dirty="0">
                <a:solidFill>
                  <a:schemeClr val="tx1"/>
                </a:solidFill>
                <a:latin typeface="Calibri Light"/>
                <a:cs typeface="Calibri Light"/>
              </a:rPr>
              <a:t>ь</a:t>
            </a:r>
            <a:r>
              <a:rPr sz="1800" i="1" spc="-35" dirty="0">
                <a:solidFill>
                  <a:schemeClr val="tx1"/>
                </a:solidFill>
                <a:latin typeface="Calibri Light"/>
                <a:cs typeface="Calibri Light"/>
              </a:rPr>
              <a:t>к</a:t>
            </a:r>
            <a:r>
              <a:rPr sz="1800" i="1" spc="-45" dirty="0">
                <a:solidFill>
                  <a:schemeClr val="tx1"/>
                </a:solidFill>
                <a:latin typeface="Calibri Light"/>
                <a:cs typeface="Calibri Light"/>
              </a:rPr>
              <a:t>и</a:t>
            </a:r>
            <a:r>
              <a:rPr sz="1800" i="1" spc="5" dirty="0">
                <a:solidFill>
                  <a:schemeClr val="tx1"/>
                </a:solidFill>
                <a:latin typeface="Calibri Light"/>
                <a:cs typeface="Calibri Light"/>
              </a:rPr>
              <a:t>х</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про</a:t>
            </a:r>
            <a:r>
              <a:rPr sz="1800" i="1" spc="-50" dirty="0">
                <a:solidFill>
                  <a:schemeClr val="tx1"/>
                </a:solidFill>
                <a:latin typeface="Calibri Light"/>
                <a:cs typeface="Calibri Light"/>
              </a:rPr>
              <a:t>г</a:t>
            </a:r>
            <a:r>
              <a:rPr sz="1800" i="1" spc="30" dirty="0">
                <a:solidFill>
                  <a:schemeClr val="tx1"/>
                </a:solidFill>
                <a:latin typeface="Calibri Light"/>
                <a:cs typeface="Calibri Light"/>
              </a:rPr>
              <a:t>р</a:t>
            </a:r>
            <a:r>
              <a:rPr sz="1800" i="1" spc="-45" dirty="0">
                <a:solidFill>
                  <a:schemeClr val="tx1"/>
                </a:solidFill>
                <a:latin typeface="Calibri Light"/>
                <a:cs typeface="Calibri Light"/>
              </a:rPr>
              <a:t>а</a:t>
            </a:r>
            <a:r>
              <a:rPr sz="1800" i="1" spc="-30" dirty="0">
                <a:solidFill>
                  <a:schemeClr val="tx1"/>
                </a:solidFill>
                <a:latin typeface="Calibri Light"/>
                <a:cs typeface="Calibri Light"/>
              </a:rPr>
              <a:t>мм</a:t>
            </a:r>
            <a:r>
              <a:rPr sz="1800" i="1" spc="-100" dirty="0">
                <a:solidFill>
                  <a:schemeClr val="tx1"/>
                </a:solidFill>
                <a:latin typeface="Calibri Light"/>
                <a:cs typeface="Calibri Light"/>
              </a:rPr>
              <a:t> </a:t>
            </a:r>
            <a:r>
              <a:rPr sz="1800" i="1" spc="10" dirty="0">
                <a:solidFill>
                  <a:schemeClr val="tx1"/>
                </a:solidFill>
                <a:latin typeface="Calibri Light"/>
                <a:cs typeface="Calibri Light"/>
              </a:rPr>
              <a:t>н</a:t>
            </a:r>
            <a:r>
              <a:rPr sz="1800" i="1" spc="30" dirty="0">
                <a:solidFill>
                  <a:schemeClr val="tx1"/>
                </a:solidFill>
                <a:latin typeface="Calibri Light"/>
                <a:cs typeface="Calibri Light"/>
              </a:rPr>
              <a:t>а</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о</a:t>
            </a:r>
            <a:r>
              <a:rPr sz="1800" i="1" spc="10" dirty="0">
                <a:solidFill>
                  <a:schemeClr val="tx1"/>
                </a:solidFill>
                <a:latin typeface="Calibri Light"/>
                <a:cs typeface="Calibri Light"/>
              </a:rPr>
              <a:t>дн</a:t>
            </a:r>
            <a:r>
              <a:rPr sz="1800" i="1" spc="30" dirty="0">
                <a:solidFill>
                  <a:schemeClr val="tx1"/>
                </a:solidFill>
                <a:latin typeface="Calibri Light"/>
                <a:cs typeface="Calibri Light"/>
              </a:rPr>
              <a:t>о</a:t>
            </a:r>
            <a:r>
              <a:rPr sz="1800" i="1" spc="-30" dirty="0">
                <a:solidFill>
                  <a:schemeClr val="tx1"/>
                </a:solidFill>
                <a:latin typeface="Calibri Light"/>
                <a:cs typeface="Calibri Light"/>
              </a:rPr>
              <a:t>м</a:t>
            </a:r>
            <a:r>
              <a:rPr sz="1800" i="1" spc="-100" dirty="0">
                <a:solidFill>
                  <a:schemeClr val="tx1"/>
                </a:solidFill>
                <a:latin typeface="Calibri Light"/>
                <a:cs typeface="Calibri Light"/>
              </a:rPr>
              <a:t> </a:t>
            </a:r>
            <a:r>
              <a:rPr sz="1800" i="1" spc="40" dirty="0">
                <a:solidFill>
                  <a:schemeClr val="tx1"/>
                </a:solidFill>
                <a:latin typeface="Calibri Light"/>
                <a:cs typeface="Calibri Light"/>
              </a:rPr>
              <a:t>к</a:t>
            </a:r>
            <a:r>
              <a:rPr sz="1800" i="1" spc="30" dirty="0">
                <a:solidFill>
                  <a:schemeClr val="tx1"/>
                </a:solidFill>
                <a:latin typeface="Calibri Light"/>
                <a:cs typeface="Calibri Light"/>
              </a:rPr>
              <a:t>о</a:t>
            </a:r>
            <a:r>
              <a:rPr sz="1800" i="1" spc="-30" dirty="0">
                <a:solidFill>
                  <a:schemeClr val="tx1"/>
                </a:solidFill>
                <a:latin typeface="Calibri Light"/>
                <a:cs typeface="Calibri Light"/>
              </a:rPr>
              <a:t>м</a:t>
            </a:r>
            <a:r>
              <a:rPr sz="1800" i="1" spc="30" dirty="0">
                <a:solidFill>
                  <a:schemeClr val="tx1"/>
                </a:solidFill>
                <a:latin typeface="Calibri Light"/>
                <a:cs typeface="Calibri Light"/>
              </a:rPr>
              <a:t>п</a:t>
            </a:r>
            <a:r>
              <a:rPr sz="1800" i="1" spc="35" dirty="0">
                <a:solidFill>
                  <a:schemeClr val="tx1"/>
                </a:solidFill>
                <a:latin typeface="Calibri Light"/>
                <a:cs typeface="Calibri Light"/>
              </a:rPr>
              <a:t>ь</a:t>
            </a:r>
            <a:r>
              <a:rPr sz="1800" i="1" spc="-25" dirty="0">
                <a:solidFill>
                  <a:schemeClr val="tx1"/>
                </a:solidFill>
                <a:latin typeface="Calibri Light"/>
                <a:cs typeface="Calibri Light"/>
              </a:rPr>
              <a:t>ю</a:t>
            </a:r>
            <a:r>
              <a:rPr sz="1800" i="1" spc="10" dirty="0">
                <a:solidFill>
                  <a:schemeClr val="tx1"/>
                </a:solidFill>
                <a:latin typeface="Calibri Light"/>
                <a:cs typeface="Calibri Light"/>
              </a:rPr>
              <a:t>те</a:t>
            </a:r>
            <a:r>
              <a:rPr sz="1800" i="1" spc="30" dirty="0">
                <a:solidFill>
                  <a:schemeClr val="tx1"/>
                </a:solidFill>
                <a:latin typeface="Calibri Light"/>
                <a:cs typeface="Calibri Light"/>
              </a:rPr>
              <a:t>р</a:t>
            </a:r>
            <a:r>
              <a:rPr sz="1800" i="1" spc="5" dirty="0">
                <a:solidFill>
                  <a:schemeClr val="tx1"/>
                </a:solidFill>
                <a:latin typeface="Calibri Light"/>
                <a:cs typeface="Calibri Light"/>
              </a:rPr>
              <a:t>е</a:t>
            </a:r>
            <a:r>
              <a:rPr sz="1800" i="1" dirty="0">
                <a:solidFill>
                  <a:schemeClr val="tx1"/>
                </a:solidFill>
                <a:latin typeface="Calibri Light"/>
                <a:cs typeface="Calibri Light"/>
              </a:rPr>
              <a:t> </a:t>
            </a:r>
            <a:r>
              <a:rPr sz="1800" i="1" spc="10" dirty="0">
                <a:solidFill>
                  <a:schemeClr val="tx1"/>
                </a:solidFill>
                <a:latin typeface="Calibri Light"/>
                <a:cs typeface="Calibri Light"/>
              </a:rPr>
              <a:t>д</a:t>
            </a:r>
            <a:r>
              <a:rPr sz="1800" i="1" spc="40" dirty="0">
                <a:solidFill>
                  <a:schemeClr val="tx1"/>
                </a:solidFill>
                <a:latin typeface="Calibri Light"/>
                <a:cs typeface="Calibri Light"/>
              </a:rPr>
              <a:t>л</a:t>
            </a:r>
            <a:r>
              <a:rPr sz="1800" i="1" spc="20" dirty="0">
                <a:solidFill>
                  <a:schemeClr val="tx1"/>
                </a:solidFill>
                <a:latin typeface="Calibri Light"/>
                <a:cs typeface="Calibri Light"/>
              </a:rPr>
              <a:t>я</a:t>
            </a:r>
            <a:r>
              <a:rPr sz="1800" i="1" spc="-100" dirty="0">
                <a:solidFill>
                  <a:schemeClr val="tx1"/>
                </a:solidFill>
                <a:latin typeface="Calibri Light"/>
                <a:cs typeface="Calibri Light"/>
              </a:rPr>
              <a:t> </a:t>
            </a:r>
            <a:r>
              <a:rPr sz="1800" i="1" spc="-15" dirty="0">
                <a:solidFill>
                  <a:schemeClr val="tx1"/>
                </a:solidFill>
                <a:latin typeface="Calibri Light"/>
                <a:cs typeface="Calibri Light"/>
              </a:rPr>
              <a:t>у</a:t>
            </a:r>
            <a:r>
              <a:rPr sz="1800" i="1" spc="30" dirty="0">
                <a:solidFill>
                  <a:schemeClr val="tx1"/>
                </a:solidFill>
                <a:latin typeface="Calibri Light"/>
                <a:cs typeface="Calibri Light"/>
              </a:rPr>
              <a:t>пра</a:t>
            </a:r>
            <a:r>
              <a:rPr sz="1800" i="1" spc="5" dirty="0">
                <a:solidFill>
                  <a:schemeClr val="tx1"/>
                </a:solidFill>
                <a:latin typeface="Calibri Light"/>
                <a:cs typeface="Calibri Light"/>
              </a:rPr>
              <a:t>в</a:t>
            </a:r>
            <a:r>
              <a:rPr sz="1800" i="1" spc="40" dirty="0">
                <a:solidFill>
                  <a:schemeClr val="tx1"/>
                </a:solidFill>
                <a:latin typeface="Calibri Light"/>
                <a:cs typeface="Calibri Light"/>
              </a:rPr>
              <a:t>л</a:t>
            </a:r>
            <a:r>
              <a:rPr sz="1800" i="1" spc="10" dirty="0">
                <a:solidFill>
                  <a:schemeClr val="tx1"/>
                </a:solidFill>
                <a:latin typeface="Calibri Light"/>
                <a:cs typeface="Calibri Light"/>
              </a:rPr>
              <a:t>ен</a:t>
            </a:r>
            <a:r>
              <a:rPr sz="1800" i="1" spc="-45" dirty="0">
                <a:solidFill>
                  <a:schemeClr val="tx1"/>
                </a:solidFill>
                <a:latin typeface="Calibri Light"/>
                <a:cs typeface="Calibri Light"/>
              </a:rPr>
              <a:t>и</a:t>
            </a:r>
            <a:r>
              <a:rPr sz="1800" i="1" spc="20" dirty="0">
                <a:solidFill>
                  <a:schemeClr val="tx1"/>
                </a:solidFill>
                <a:latin typeface="Calibri Light"/>
                <a:cs typeface="Calibri Light"/>
              </a:rPr>
              <a:t>я</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про</a:t>
            </a:r>
            <a:r>
              <a:rPr sz="1800" i="1" spc="-65" dirty="0">
                <a:solidFill>
                  <a:schemeClr val="tx1"/>
                </a:solidFill>
                <a:latin typeface="Calibri Light"/>
                <a:cs typeface="Calibri Light"/>
              </a:rPr>
              <a:t>ц</a:t>
            </a:r>
            <a:r>
              <a:rPr sz="1800" i="1" spc="10" dirty="0">
                <a:solidFill>
                  <a:schemeClr val="tx1"/>
                </a:solidFill>
                <a:latin typeface="Calibri Light"/>
                <a:cs typeface="Calibri Light"/>
              </a:rPr>
              <a:t>е</a:t>
            </a:r>
            <a:r>
              <a:rPr sz="1800" i="1" spc="5" dirty="0">
                <a:solidFill>
                  <a:schemeClr val="tx1"/>
                </a:solidFill>
                <a:latin typeface="Calibri Light"/>
                <a:cs typeface="Calibri Light"/>
              </a:rPr>
              <a:t>сс</a:t>
            </a:r>
            <a:r>
              <a:rPr sz="1800" i="1" spc="-45" dirty="0">
                <a:solidFill>
                  <a:schemeClr val="tx1"/>
                </a:solidFill>
                <a:latin typeface="Calibri Light"/>
                <a:cs typeface="Calibri Light"/>
              </a:rPr>
              <a:t>а</a:t>
            </a:r>
            <a:r>
              <a:rPr sz="1800" i="1" spc="-30" dirty="0">
                <a:solidFill>
                  <a:schemeClr val="tx1"/>
                </a:solidFill>
                <a:latin typeface="Calibri Light"/>
                <a:cs typeface="Calibri Light"/>
              </a:rPr>
              <a:t>м</a:t>
            </a:r>
            <a:r>
              <a:rPr sz="1800" i="1" spc="30" dirty="0">
                <a:solidFill>
                  <a:schemeClr val="tx1"/>
                </a:solidFill>
                <a:latin typeface="Calibri Light"/>
                <a:cs typeface="Calibri Light"/>
              </a:rPr>
              <a:t>и</a:t>
            </a:r>
            <a:r>
              <a:rPr sz="1800" i="1" spc="-100" dirty="0">
                <a:solidFill>
                  <a:schemeClr val="tx1"/>
                </a:solidFill>
                <a:latin typeface="Calibri Light"/>
                <a:cs typeface="Calibri Light"/>
              </a:rPr>
              <a:t> </a:t>
            </a:r>
            <a:r>
              <a:rPr sz="1800" i="1" spc="5" dirty="0">
                <a:solidFill>
                  <a:schemeClr val="tx1"/>
                </a:solidFill>
                <a:latin typeface="Calibri Light"/>
                <a:cs typeface="Calibri Light"/>
              </a:rPr>
              <a:t>в</a:t>
            </a:r>
            <a:r>
              <a:rPr sz="1800" i="1" spc="-10" dirty="0">
                <a:solidFill>
                  <a:schemeClr val="tx1"/>
                </a:solidFill>
                <a:latin typeface="Calibri Light"/>
                <a:cs typeface="Calibri Light"/>
              </a:rPr>
              <a:t>ы</a:t>
            </a:r>
            <a:r>
              <a:rPr sz="1800" i="1" spc="30" dirty="0">
                <a:solidFill>
                  <a:schemeClr val="tx1"/>
                </a:solidFill>
                <a:latin typeface="Calibri Light"/>
                <a:cs typeface="Calibri Light"/>
              </a:rPr>
              <a:t>по</a:t>
            </a:r>
            <a:r>
              <a:rPr sz="1800" i="1" spc="40" dirty="0">
                <a:solidFill>
                  <a:schemeClr val="tx1"/>
                </a:solidFill>
                <a:latin typeface="Calibri Light"/>
                <a:cs typeface="Calibri Light"/>
              </a:rPr>
              <a:t>л</a:t>
            </a:r>
            <a:r>
              <a:rPr sz="1800" i="1" spc="-60" dirty="0">
                <a:solidFill>
                  <a:schemeClr val="tx1"/>
                </a:solidFill>
                <a:latin typeface="Calibri Light"/>
                <a:cs typeface="Calibri Light"/>
              </a:rPr>
              <a:t>н</a:t>
            </a:r>
            <a:r>
              <a:rPr sz="1800" i="1" spc="10" dirty="0">
                <a:solidFill>
                  <a:schemeClr val="tx1"/>
                </a:solidFill>
                <a:latin typeface="Calibri Light"/>
                <a:cs typeface="Calibri Light"/>
              </a:rPr>
              <a:t>ен</a:t>
            </a:r>
            <a:r>
              <a:rPr sz="1800" i="1" spc="-45" dirty="0">
                <a:solidFill>
                  <a:schemeClr val="tx1"/>
                </a:solidFill>
                <a:latin typeface="Calibri Light"/>
                <a:cs typeface="Calibri Light"/>
              </a:rPr>
              <a:t>и</a:t>
            </a:r>
            <a:r>
              <a:rPr sz="1800" i="1" spc="20" dirty="0">
                <a:solidFill>
                  <a:schemeClr val="tx1"/>
                </a:solidFill>
                <a:latin typeface="Calibri Light"/>
                <a:cs typeface="Calibri Light"/>
              </a:rPr>
              <a:t>я</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о</a:t>
            </a:r>
            <a:r>
              <a:rPr sz="1800" i="1" spc="10" dirty="0">
                <a:solidFill>
                  <a:schemeClr val="tx1"/>
                </a:solidFill>
                <a:latin typeface="Calibri Light"/>
                <a:cs typeface="Calibri Light"/>
              </a:rPr>
              <a:t>тде</a:t>
            </a:r>
            <a:r>
              <a:rPr sz="1800" i="1" spc="-35" dirty="0">
                <a:solidFill>
                  <a:schemeClr val="tx1"/>
                </a:solidFill>
                <a:latin typeface="Calibri Light"/>
                <a:cs typeface="Calibri Light"/>
              </a:rPr>
              <a:t>л</a:t>
            </a:r>
            <a:r>
              <a:rPr sz="1800" i="1" spc="35" dirty="0">
                <a:solidFill>
                  <a:schemeClr val="tx1"/>
                </a:solidFill>
                <a:latin typeface="Calibri Light"/>
                <a:cs typeface="Calibri Light"/>
              </a:rPr>
              <a:t>ь</a:t>
            </a:r>
            <a:r>
              <a:rPr sz="1800" i="1" spc="-60" dirty="0">
                <a:solidFill>
                  <a:schemeClr val="tx1"/>
                </a:solidFill>
                <a:latin typeface="Calibri Light"/>
                <a:cs typeface="Calibri Light"/>
              </a:rPr>
              <a:t>н</a:t>
            </a:r>
            <a:r>
              <a:rPr sz="1800" i="1" spc="-10" dirty="0">
                <a:solidFill>
                  <a:schemeClr val="tx1"/>
                </a:solidFill>
                <a:latin typeface="Calibri Light"/>
                <a:cs typeface="Calibri Light"/>
              </a:rPr>
              <a:t>ы</a:t>
            </a:r>
            <a:r>
              <a:rPr sz="1800" i="1" spc="5" dirty="0">
                <a:solidFill>
                  <a:schemeClr val="tx1"/>
                </a:solidFill>
                <a:latin typeface="Calibri Light"/>
                <a:cs typeface="Calibri Light"/>
              </a:rPr>
              <a:t>х</a:t>
            </a:r>
            <a:r>
              <a:rPr sz="1800" i="1" spc="-100" dirty="0">
                <a:solidFill>
                  <a:schemeClr val="tx1"/>
                </a:solidFill>
                <a:latin typeface="Calibri Light"/>
                <a:cs typeface="Calibri Light"/>
              </a:rPr>
              <a:t> </a:t>
            </a:r>
            <a:r>
              <a:rPr sz="1800" i="1" spc="30" dirty="0">
                <a:solidFill>
                  <a:schemeClr val="tx1"/>
                </a:solidFill>
                <a:latin typeface="Calibri Light"/>
                <a:cs typeface="Calibri Light"/>
              </a:rPr>
              <a:t>про</a:t>
            </a:r>
            <a:r>
              <a:rPr sz="1800" i="1" spc="-50" dirty="0">
                <a:solidFill>
                  <a:schemeClr val="tx1"/>
                </a:solidFill>
                <a:latin typeface="Calibri Light"/>
                <a:cs typeface="Calibri Light"/>
              </a:rPr>
              <a:t>г</a:t>
            </a:r>
            <a:r>
              <a:rPr sz="1800" i="1" spc="30" dirty="0">
                <a:solidFill>
                  <a:schemeClr val="tx1"/>
                </a:solidFill>
                <a:latin typeface="Calibri Light"/>
                <a:cs typeface="Calibri Light"/>
              </a:rPr>
              <a:t>р</a:t>
            </a:r>
            <a:r>
              <a:rPr sz="1800" i="1" spc="-45" dirty="0">
                <a:solidFill>
                  <a:schemeClr val="tx1"/>
                </a:solidFill>
                <a:latin typeface="Calibri Light"/>
                <a:cs typeface="Calibri Light"/>
              </a:rPr>
              <a:t>а</a:t>
            </a:r>
            <a:r>
              <a:rPr sz="1800" i="1" spc="-30" dirty="0">
                <a:solidFill>
                  <a:schemeClr val="tx1"/>
                </a:solidFill>
                <a:latin typeface="Calibri Light"/>
                <a:cs typeface="Calibri Light"/>
              </a:rPr>
              <a:t>м</a:t>
            </a:r>
            <a:r>
              <a:rPr sz="1800" i="1" spc="5" dirty="0">
                <a:solidFill>
                  <a:schemeClr val="tx1"/>
                </a:solidFill>
                <a:latin typeface="Calibri Light"/>
                <a:cs typeface="Calibri Light"/>
              </a:rPr>
              <a:t>м</a:t>
            </a:r>
            <a:endParaRPr sz="1800" dirty="0">
              <a:solidFill>
                <a:schemeClr val="tx1"/>
              </a:solidFill>
              <a:latin typeface="Calibri Light"/>
              <a:cs typeface="Calibri Light"/>
            </a:endParaRPr>
          </a:p>
          <a:p>
            <a:pPr>
              <a:lnSpc>
                <a:spcPct val="100000"/>
              </a:lnSpc>
              <a:spcBef>
                <a:spcPts val="48"/>
              </a:spcBef>
            </a:pPr>
            <a:endParaRPr sz="1600" dirty="0">
              <a:latin typeface="Times New Roman"/>
              <a:cs typeface="Times New Roman"/>
            </a:endParaRPr>
          </a:p>
        </p:txBody>
      </p:sp>
    </p:spTree>
    <p:extLst>
      <p:ext uri="{BB962C8B-B14F-4D97-AF65-F5344CB8AC3E}">
        <p14:creationId xmlns:p14="http://schemas.microsoft.com/office/powerpoint/2010/main" val="12520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9511" y="364479"/>
            <a:ext cx="7086600" cy="461665"/>
          </a:xfrm>
          <a:prstGeom prst="rect">
            <a:avLst/>
          </a:prstGeom>
        </p:spPr>
        <p:txBody>
          <a:bodyPr vert="horz" wrap="square" lIns="0" tIns="0" rIns="0" bIns="0" rtlCol="0">
            <a:spAutoFit/>
          </a:bodyPr>
          <a:lstStyle/>
          <a:p>
            <a:pPr marL="12700" algn="ctr">
              <a:lnSpc>
                <a:spcPct val="100000"/>
              </a:lnSpc>
            </a:pPr>
            <a:r>
              <a:rPr lang="ru-RU" sz="3000" b="1" dirty="0" smtClean="0"/>
              <a:t>Схема работы операционной системы</a:t>
            </a:r>
            <a:endParaRPr lang="uk-UA" sz="3000" b="1" dirty="0" smtClean="0"/>
          </a:p>
        </p:txBody>
      </p:sp>
      <p:sp>
        <p:nvSpPr>
          <p:cNvPr id="4" name="object 4"/>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pic>
        <p:nvPicPr>
          <p:cNvPr id="2050" name="Picture 2" descr="http://images.myshared.ru/265358/slide_8.jpg"/>
          <p:cNvPicPr>
            <a:picLocks noChangeAspect="1" noChangeArrowheads="1"/>
          </p:cNvPicPr>
          <p:nvPr/>
        </p:nvPicPr>
        <p:blipFill rotWithShape="1">
          <a:blip r:embed="rId4">
            <a:extLst>
              <a:ext uri="{28A0092B-C50C-407E-A947-70E740481C1C}">
                <a14:useLocalDpi xmlns:a14="http://schemas.microsoft.com/office/drawing/2010/main" val="0"/>
              </a:ext>
            </a:extLst>
          </a:blip>
          <a:srcRect t="23924" b="22090"/>
          <a:stretch/>
        </p:blipFill>
        <p:spPr bwMode="auto">
          <a:xfrm>
            <a:off x="333375" y="1190625"/>
            <a:ext cx="11558872" cy="468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283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84880" y="267295"/>
            <a:ext cx="4612640" cy="923330"/>
          </a:xfrm>
          <a:prstGeom prst="rect">
            <a:avLst/>
          </a:prstGeom>
        </p:spPr>
        <p:txBody>
          <a:bodyPr vert="horz" wrap="square" lIns="0" tIns="0" rIns="0" bIns="0" rtlCol="0">
            <a:spAutoFit/>
          </a:bodyPr>
          <a:lstStyle/>
          <a:p>
            <a:pPr marL="12700" algn="ctr">
              <a:lnSpc>
                <a:spcPct val="100000"/>
              </a:lnSpc>
            </a:pPr>
            <a:r>
              <a:rPr lang="ru-RU" sz="6000" b="1" dirty="0" smtClean="0"/>
              <a:t>O</a:t>
            </a:r>
            <a:r>
              <a:rPr lang="en-US" sz="6000" b="1" dirty="0" smtClean="0"/>
              <a:t>s</a:t>
            </a:r>
            <a:r>
              <a:rPr lang="uk-UA" sz="6000" b="1" dirty="0" smtClean="0"/>
              <a:t>і</a:t>
            </a:r>
          </a:p>
        </p:txBody>
      </p:sp>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286000"/>
            <a:ext cx="9942170" cy="4234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2743200" y="1190624"/>
            <a:ext cx="6096000" cy="646331"/>
          </a:xfrm>
          <a:prstGeom prst="rect">
            <a:avLst/>
          </a:prstGeom>
        </p:spPr>
        <p:txBody>
          <a:bodyPr>
            <a:spAutoFit/>
          </a:bodyPr>
          <a:lstStyle/>
          <a:p>
            <a:pPr lvl="1" algn="ctr" fontAlgn="base"/>
            <a:r>
              <a:rPr lang="ru-RU" dirty="0"/>
              <a:t>Настройка учетной записи </a:t>
            </a:r>
            <a:r>
              <a:rPr lang="ru-RU" dirty="0" err="1"/>
              <a:t>Windows</a:t>
            </a:r>
            <a:r>
              <a:rPr lang="ru-RU" dirty="0"/>
              <a:t>. Установка пароля.</a:t>
            </a:r>
            <a:endParaRPr lang="uk-UA" dirty="0"/>
          </a:p>
        </p:txBody>
      </p:sp>
    </p:spTree>
    <p:extLst>
      <p:ext uri="{BB962C8B-B14F-4D97-AF65-F5344CB8AC3E}">
        <p14:creationId xmlns:p14="http://schemas.microsoft.com/office/powerpoint/2010/main" val="425461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7600" y="267295"/>
            <a:ext cx="4612640" cy="923330"/>
          </a:xfrm>
          <a:prstGeom prst="rect">
            <a:avLst/>
          </a:prstGeom>
        </p:spPr>
        <p:txBody>
          <a:bodyPr vert="horz" wrap="square" lIns="0" tIns="0" rIns="0" bIns="0" rtlCol="0">
            <a:spAutoFit/>
          </a:bodyPr>
          <a:lstStyle/>
          <a:p>
            <a:pPr marL="12700" algn="ctr">
              <a:lnSpc>
                <a:spcPct val="100000"/>
              </a:lnSpc>
            </a:pPr>
            <a:r>
              <a:rPr lang="ru-RU" sz="6000" b="1" dirty="0" smtClean="0"/>
              <a:t>O</a:t>
            </a:r>
            <a:r>
              <a:rPr lang="en-US" sz="6000" b="1" dirty="0" smtClean="0"/>
              <a:t>s</a:t>
            </a:r>
            <a:r>
              <a:rPr lang="uk-UA" sz="6000" b="1" dirty="0" smtClean="0"/>
              <a:t>і</a:t>
            </a:r>
          </a:p>
        </p:txBody>
      </p:sp>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pic>
        <p:nvPicPr>
          <p:cNvPr id="6" name="Picture 2" descr="C:\Users\NABU\Desktop\Рома фото\image13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055913"/>
            <a:ext cx="3553551" cy="2074085"/>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p:cNvSpPr txBox="1">
            <a:spLocks/>
          </p:cNvSpPr>
          <p:nvPr/>
        </p:nvSpPr>
        <p:spPr>
          <a:xfrm>
            <a:off x="1604010" y="831929"/>
            <a:ext cx="8983979" cy="588644"/>
          </a:xfrm>
          <a:prstGeom prst="rect">
            <a:avLst/>
          </a:prstGeom>
        </p:spPr>
        <p:txBody>
          <a:bodyPr vert="horz" wrap="square" lIns="0" tIns="0" rIns="0" bIns="0" rtlCol="0">
            <a:spAutoFit/>
          </a:bodyPr>
          <a:lstStyle>
            <a:lvl1pPr>
              <a:defRPr>
                <a:latin typeface="+mj-lt"/>
                <a:ea typeface="+mj-ea"/>
                <a:cs typeface="+mj-cs"/>
              </a:defRPr>
            </a:lvl1pPr>
          </a:lstStyle>
          <a:p>
            <a:pPr marL="12700"/>
            <a:r>
              <a:rPr lang="uk-UA" kern="0" spc="-30" smtClean="0">
                <a:solidFill>
                  <a:sysClr val="windowText" lastClr="000000"/>
                </a:solidFill>
              </a:rPr>
              <a:t>Ф</a:t>
            </a:r>
            <a:r>
              <a:rPr lang="uk-UA" kern="0" spc="5" smtClean="0">
                <a:solidFill>
                  <a:sysClr val="windowText" lastClr="000000"/>
                </a:solidFill>
              </a:rPr>
              <a:t>а</a:t>
            </a:r>
            <a:r>
              <a:rPr lang="uk-UA" kern="0" spc="-30" smtClean="0">
                <a:solidFill>
                  <a:sysClr val="windowText" lastClr="000000"/>
                </a:solidFill>
              </a:rPr>
              <a:t>й</a:t>
            </a:r>
            <a:r>
              <a:rPr lang="uk-UA" kern="0" spc="25" smtClean="0">
                <a:solidFill>
                  <a:sysClr val="windowText" lastClr="000000"/>
                </a:solidFill>
              </a:rPr>
              <a:t>л</a:t>
            </a:r>
            <a:r>
              <a:rPr lang="uk-UA" kern="0" smtClean="0">
                <a:solidFill>
                  <a:sysClr val="windowText" lastClr="000000"/>
                </a:solidFill>
              </a:rPr>
              <a:t>ы,</a:t>
            </a:r>
            <a:r>
              <a:rPr lang="uk-UA" kern="0" spc="-50" smtClean="0">
                <a:solidFill>
                  <a:sysClr val="windowText" lastClr="000000"/>
                </a:solidFill>
              </a:rPr>
              <a:t> </a:t>
            </a:r>
            <a:r>
              <a:rPr lang="uk-UA" kern="0" smtClean="0">
                <a:solidFill>
                  <a:sysClr val="windowText" lastClr="000000"/>
                </a:solidFill>
              </a:rPr>
              <a:t>да</a:t>
            </a:r>
            <a:r>
              <a:rPr lang="uk-UA" kern="0" spc="-20" smtClean="0">
                <a:solidFill>
                  <a:sysClr val="windowText" lastClr="000000"/>
                </a:solidFill>
              </a:rPr>
              <a:t>нн</a:t>
            </a:r>
            <a:r>
              <a:rPr lang="uk-UA" kern="0" smtClean="0">
                <a:solidFill>
                  <a:sysClr val="windowText" lastClr="000000"/>
                </a:solidFill>
              </a:rPr>
              <a:t>ые,</a:t>
            </a:r>
            <a:r>
              <a:rPr lang="uk-UA" kern="0" spc="-55" smtClean="0">
                <a:solidFill>
                  <a:sysClr val="windowText" lastClr="000000"/>
                </a:solidFill>
              </a:rPr>
              <a:t> </a:t>
            </a:r>
            <a:r>
              <a:rPr lang="uk-UA" kern="0" spc="-35" smtClean="0">
                <a:solidFill>
                  <a:sysClr val="windowText" lastClr="000000"/>
                </a:solidFill>
              </a:rPr>
              <a:t>к</a:t>
            </a:r>
            <a:r>
              <a:rPr lang="uk-UA" kern="0" spc="10" smtClean="0">
                <a:solidFill>
                  <a:sysClr val="windowText" lastClr="000000"/>
                </a:solidFill>
              </a:rPr>
              <a:t>о</a:t>
            </a:r>
            <a:r>
              <a:rPr lang="uk-UA" kern="0" spc="-20" smtClean="0">
                <a:solidFill>
                  <a:sysClr val="windowText" lastClr="000000"/>
                </a:solidFill>
              </a:rPr>
              <a:t>н</a:t>
            </a:r>
            <a:r>
              <a:rPr lang="uk-UA" kern="0" spc="10" smtClean="0">
                <a:solidFill>
                  <a:sysClr val="windowText" lastClr="000000"/>
                </a:solidFill>
              </a:rPr>
              <a:t>т</a:t>
            </a:r>
            <a:r>
              <a:rPr lang="uk-UA" kern="0" smtClean="0">
                <a:solidFill>
                  <a:sysClr val="windowText" lastClr="000000"/>
                </a:solidFill>
              </a:rPr>
              <a:t>е</a:t>
            </a:r>
            <a:r>
              <a:rPr lang="uk-UA" kern="0" spc="-40" smtClean="0">
                <a:solidFill>
                  <a:sysClr val="windowText" lastClr="000000"/>
                </a:solidFill>
              </a:rPr>
              <a:t>й</a:t>
            </a:r>
            <a:r>
              <a:rPr lang="uk-UA" kern="0" spc="-20" smtClean="0">
                <a:solidFill>
                  <a:sysClr val="windowText" lastClr="000000"/>
                </a:solidFill>
              </a:rPr>
              <a:t>н</a:t>
            </a:r>
            <a:r>
              <a:rPr lang="uk-UA" kern="0" smtClean="0">
                <a:solidFill>
                  <a:sysClr val="windowText" lastClr="000000"/>
                </a:solidFill>
              </a:rPr>
              <a:t>еры</a:t>
            </a:r>
            <a:endParaRPr lang="uk-UA" kern="0" dirty="0">
              <a:solidFill>
                <a:sysClr val="windowText" lastClr="000000"/>
              </a:solidFill>
            </a:endParaRPr>
          </a:p>
        </p:txBody>
      </p:sp>
      <p:sp>
        <p:nvSpPr>
          <p:cNvPr id="8" name="object 3"/>
          <p:cNvSpPr txBox="1"/>
          <p:nvPr/>
        </p:nvSpPr>
        <p:spPr>
          <a:xfrm>
            <a:off x="501115" y="1166375"/>
            <a:ext cx="6279515" cy="4421723"/>
          </a:xfrm>
          <a:prstGeom prst="rect">
            <a:avLst/>
          </a:prstGeom>
        </p:spPr>
        <p:txBody>
          <a:bodyPr vert="horz" wrap="square" lIns="0" tIns="0" rIns="0" bIns="0" rtlCol="0">
            <a:spAutoFit/>
          </a:bodyPr>
          <a:lstStyle/>
          <a:p>
            <a:pPr marL="298450" indent="-285750">
              <a:lnSpc>
                <a:spcPts val="2145"/>
              </a:lnSpc>
              <a:buFont typeface="Arial"/>
              <a:buChar char="•"/>
              <a:tabLst>
                <a:tab pos="299085" algn="l"/>
              </a:tabLst>
            </a:pPr>
            <a:r>
              <a:rPr sz="2000" b="1" spc="-35" dirty="0">
                <a:latin typeface="Calibri Light"/>
                <a:cs typeface="Calibri Light"/>
              </a:rPr>
              <a:t>Ф</a:t>
            </a:r>
            <a:r>
              <a:rPr sz="2000" b="1" spc="-25" dirty="0">
                <a:latin typeface="Calibri Light"/>
                <a:cs typeface="Calibri Light"/>
              </a:rPr>
              <a:t>а</a:t>
            </a:r>
            <a:r>
              <a:rPr sz="2000" b="1" spc="15" dirty="0">
                <a:latin typeface="Calibri Light"/>
                <a:cs typeface="Calibri Light"/>
              </a:rPr>
              <a:t>й</a:t>
            </a:r>
            <a:r>
              <a:rPr sz="2000" b="1" dirty="0">
                <a:latin typeface="Calibri Light"/>
                <a:cs typeface="Calibri Light"/>
              </a:rPr>
              <a:t>л</a:t>
            </a:r>
            <a:r>
              <a:rPr sz="2000" b="1" spc="30" dirty="0">
                <a:latin typeface="Calibri Light"/>
                <a:cs typeface="Calibri Light"/>
              </a:rPr>
              <a:t>о</a:t>
            </a:r>
            <a:r>
              <a:rPr sz="2000" b="1" spc="-25" dirty="0">
                <a:latin typeface="Calibri Light"/>
                <a:cs typeface="Calibri Light"/>
              </a:rPr>
              <a:t>ва</a:t>
            </a:r>
            <a:r>
              <a:rPr sz="2000" b="1" dirty="0">
                <a:latin typeface="Calibri Light"/>
                <a:cs typeface="Calibri Light"/>
              </a:rPr>
              <a:t>я</a:t>
            </a:r>
            <a:r>
              <a:rPr sz="2000" b="1" spc="35" dirty="0">
                <a:latin typeface="Calibri Light"/>
                <a:cs typeface="Calibri Light"/>
              </a:rPr>
              <a:t> </a:t>
            </a:r>
            <a:r>
              <a:rPr sz="2000" b="1" spc="-20" dirty="0">
                <a:latin typeface="Calibri Light"/>
                <a:cs typeface="Calibri Light"/>
              </a:rPr>
              <a:t>с</a:t>
            </a:r>
            <a:r>
              <a:rPr sz="2000" b="1" spc="15" dirty="0">
                <a:latin typeface="Calibri Light"/>
                <a:cs typeface="Calibri Light"/>
              </a:rPr>
              <a:t>и</a:t>
            </a:r>
            <a:r>
              <a:rPr sz="2000" b="1" spc="-20" dirty="0">
                <a:latin typeface="Calibri Light"/>
                <a:cs typeface="Calibri Light"/>
              </a:rPr>
              <a:t>с</a:t>
            </a:r>
            <a:r>
              <a:rPr sz="2000" b="1" spc="-25" dirty="0">
                <a:latin typeface="Calibri Light"/>
                <a:cs typeface="Calibri Light"/>
              </a:rPr>
              <a:t>т</a:t>
            </a:r>
            <a:r>
              <a:rPr sz="2000" b="1" spc="5" dirty="0">
                <a:latin typeface="Calibri Light"/>
                <a:cs typeface="Calibri Light"/>
              </a:rPr>
              <a:t>е</a:t>
            </a:r>
            <a:r>
              <a:rPr sz="2000" b="1" spc="15" dirty="0">
                <a:latin typeface="Calibri Light"/>
                <a:cs typeface="Calibri Light"/>
              </a:rPr>
              <a:t>м</a:t>
            </a:r>
            <a:r>
              <a:rPr sz="2000" b="1" dirty="0">
                <a:latin typeface="Calibri Light"/>
                <a:cs typeface="Calibri Light"/>
              </a:rPr>
              <a:t>а</a:t>
            </a:r>
          </a:p>
          <a:p>
            <a:pPr marL="927735">
              <a:lnSpc>
                <a:spcPts val="1664"/>
              </a:lnSpc>
            </a:pPr>
            <a:r>
              <a:rPr sz="1600" b="0" i="1" spc="-50" dirty="0">
                <a:latin typeface="Calibri Light"/>
                <a:cs typeface="Calibri Light"/>
              </a:rPr>
              <a:t>F</a:t>
            </a:r>
            <a:r>
              <a:rPr sz="1600" b="0" i="1" spc="-114" dirty="0">
                <a:latin typeface="Calibri Light"/>
                <a:cs typeface="Calibri Light"/>
              </a:rPr>
              <a:t>A</a:t>
            </a:r>
            <a:r>
              <a:rPr sz="1600" b="0" i="1" spc="-5" dirty="0">
                <a:latin typeface="Calibri Light"/>
                <a:cs typeface="Calibri Light"/>
              </a:rPr>
              <a:t>T</a:t>
            </a:r>
            <a:r>
              <a:rPr sz="1600" b="0" i="1" spc="30" dirty="0">
                <a:latin typeface="Calibri Light"/>
                <a:cs typeface="Calibri Light"/>
              </a:rPr>
              <a:t>32</a:t>
            </a:r>
            <a:r>
              <a:rPr sz="1600" b="0" i="1" spc="20" dirty="0">
                <a:latin typeface="Calibri Light"/>
                <a:cs typeface="Calibri Light"/>
              </a:rPr>
              <a:t>,</a:t>
            </a:r>
            <a:r>
              <a:rPr sz="1600" b="0" i="1" spc="-100" dirty="0">
                <a:latin typeface="Calibri Light"/>
                <a:cs typeface="Calibri Light"/>
              </a:rPr>
              <a:t> </a:t>
            </a:r>
            <a:r>
              <a:rPr sz="1600" b="0" i="1" spc="-50" dirty="0">
                <a:latin typeface="Calibri Light"/>
                <a:cs typeface="Calibri Light"/>
              </a:rPr>
              <a:t>F</a:t>
            </a:r>
            <a:r>
              <a:rPr sz="1600" b="0" i="1" spc="-114" dirty="0">
                <a:latin typeface="Calibri Light"/>
                <a:cs typeface="Calibri Light"/>
              </a:rPr>
              <a:t>A</a:t>
            </a:r>
            <a:r>
              <a:rPr sz="1600" b="0" i="1" spc="-5" dirty="0">
                <a:latin typeface="Calibri Light"/>
                <a:cs typeface="Calibri Light"/>
              </a:rPr>
              <a:t>T</a:t>
            </a:r>
            <a:r>
              <a:rPr sz="1600" b="0" i="1" spc="30" dirty="0">
                <a:latin typeface="Calibri Light"/>
                <a:cs typeface="Calibri Light"/>
              </a:rPr>
              <a:t>12</a:t>
            </a:r>
            <a:r>
              <a:rPr sz="1600" b="0" i="1" spc="20" dirty="0">
                <a:latin typeface="Calibri Light"/>
                <a:cs typeface="Calibri Light"/>
              </a:rPr>
              <a:t>,</a:t>
            </a:r>
            <a:r>
              <a:rPr sz="1600" b="0" i="1" spc="-100" dirty="0">
                <a:latin typeface="Calibri Light"/>
                <a:cs typeface="Calibri Light"/>
              </a:rPr>
              <a:t> </a:t>
            </a:r>
            <a:r>
              <a:rPr sz="1600" b="0" i="1" spc="-50" dirty="0">
                <a:latin typeface="Calibri Light"/>
                <a:cs typeface="Calibri Light"/>
              </a:rPr>
              <a:t>F</a:t>
            </a:r>
            <a:r>
              <a:rPr sz="1600" b="0" i="1" spc="-114" dirty="0">
                <a:latin typeface="Calibri Light"/>
                <a:cs typeface="Calibri Light"/>
              </a:rPr>
              <a:t>A</a:t>
            </a:r>
            <a:r>
              <a:rPr sz="1600" b="0" i="1" spc="-5" dirty="0">
                <a:latin typeface="Calibri Light"/>
                <a:cs typeface="Calibri Light"/>
              </a:rPr>
              <a:t>T</a:t>
            </a:r>
            <a:r>
              <a:rPr sz="1600" b="0" i="1" spc="30" dirty="0">
                <a:latin typeface="Calibri Light"/>
                <a:cs typeface="Calibri Light"/>
              </a:rPr>
              <a:t>16</a:t>
            </a:r>
            <a:r>
              <a:rPr sz="1600" b="0" i="1" spc="20" dirty="0">
                <a:latin typeface="Calibri Light"/>
                <a:cs typeface="Calibri Light"/>
              </a:rPr>
              <a:t>,</a:t>
            </a:r>
            <a:r>
              <a:rPr sz="1600" b="0" i="1" spc="-100" dirty="0">
                <a:latin typeface="Calibri Light"/>
                <a:cs typeface="Calibri Light"/>
              </a:rPr>
              <a:t> </a:t>
            </a:r>
            <a:r>
              <a:rPr sz="1600" b="0" i="1" spc="-5" dirty="0">
                <a:latin typeface="Calibri Light"/>
                <a:cs typeface="Calibri Light"/>
              </a:rPr>
              <a:t>NT</a:t>
            </a:r>
            <a:r>
              <a:rPr sz="1600" b="0" i="1" spc="25" dirty="0">
                <a:latin typeface="Calibri Light"/>
                <a:cs typeface="Calibri Light"/>
              </a:rPr>
              <a:t>F</a:t>
            </a:r>
            <a:r>
              <a:rPr sz="1600" b="0" i="1" spc="-25" dirty="0">
                <a:latin typeface="Calibri Light"/>
                <a:cs typeface="Calibri Light"/>
              </a:rPr>
              <a:t>S</a:t>
            </a:r>
            <a:r>
              <a:rPr sz="1600" b="0" i="1" spc="20" dirty="0">
                <a:latin typeface="Calibri Light"/>
                <a:cs typeface="Calibri Light"/>
              </a:rPr>
              <a:t>,</a:t>
            </a:r>
            <a:r>
              <a:rPr sz="1600" b="0" i="1" spc="-100" dirty="0">
                <a:latin typeface="Calibri Light"/>
                <a:cs typeface="Calibri Light"/>
              </a:rPr>
              <a:t> </a:t>
            </a:r>
            <a:r>
              <a:rPr sz="1600" b="0" i="1" spc="20" dirty="0">
                <a:latin typeface="Calibri Light"/>
                <a:cs typeface="Calibri Light"/>
              </a:rPr>
              <a:t>H</a:t>
            </a:r>
            <a:r>
              <a:rPr sz="1600" b="0" i="1" spc="30" dirty="0">
                <a:latin typeface="Calibri Light"/>
                <a:cs typeface="Calibri Light"/>
              </a:rPr>
              <a:t>P</a:t>
            </a:r>
            <a:r>
              <a:rPr sz="1600" b="0" i="1" spc="-50" dirty="0">
                <a:latin typeface="Calibri Light"/>
                <a:cs typeface="Calibri Light"/>
              </a:rPr>
              <a:t>F</a:t>
            </a:r>
            <a:r>
              <a:rPr sz="1600" b="0" i="1" spc="-25" dirty="0">
                <a:latin typeface="Calibri Light"/>
                <a:cs typeface="Calibri Light"/>
              </a:rPr>
              <a:t>S</a:t>
            </a:r>
            <a:r>
              <a:rPr sz="1600" b="0" i="1" spc="20" dirty="0">
                <a:latin typeface="Calibri Light"/>
                <a:cs typeface="Calibri Light"/>
              </a:rPr>
              <a:t>,</a:t>
            </a:r>
            <a:r>
              <a:rPr sz="1600" b="0" i="1" spc="-100" dirty="0">
                <a:latin typeface="Calibri Light"/>
                <a:cs typeface="Calibri Light"/>
              </a:rPr>
              <a:t> </a:t>
            </a:r>
            <a:r>
              <a:rPr sz="1600" b="0" i="1" spc="50" dirty="0">
                <a:latin typeface="Calibri Light"/>
                <a:cs typeface="Calibri Light"/>
              </a:rPr>
              <a:t>V</a:t>
            </a:r>
            <a:r>
              <a:rPr sz="1600" b="0" i="1" spc="-50" dirty="0">
                <a:latin typeface="Calibri Light"/>
                <a:cs typeface="Calibri Light"/>
              </a:rPr>
              <a:t>F</a:t>
            </a:r>
            <a:r>
              <a:rPr sz="1600" b="0" i="1" spc="-114" dirty="0">
                <a:latin typeface="Calibri Light"/>
                <a:cs typeface="Calibri Light"/>
              </a:rPr>
              <a:t>A</a:t>
            </a:r>
            <a:r>
              <a:rPr sz="1600" b="0" i="1" spc="-190" dirty="0">
                <a:latin typeface="Calibri Light"/>
                <a:cs typeface="Calibri Light"/>
              </a:rPr>
              <a:t>T</a:t>
            </a:r>
            <a:r>
              <a:rPr sz="1600" b="0" i="1" spc="25" dirty="0">
                <a:latin typeface="Calibri Light"/>
                <a:cs typeface="Calibri Light"/>
              </a:rPr>
              <a:t>,</a:t>
            </a:r>
            <a:r>
              <a:rPr sz="1600" b="0" i="1" spc="-100" dirty="0">
                <a:latin typeface="Calibri Light"/>
                <a:cs typeface="Calibri Light"/>
              </a:rPr>
              <a:t> </a:t>
            </a:r>
            <a:r>
              <a:rPr sz="1600" b="0" i="1" spc="10" dirty="0" smtClean="0">
                <a:latin typeface="Calibri Light"/>
                <a:cs typeface="Calibri Light"/>
              </a:rPr>
              <a:t>ex</a:t>
            </a:r>
            <a:r>
              <a:rPr sz="1600" b="0" i="1" spc="-20" dirty="0" smtClean="0">
                <a:latin typeface="Calibri Light"/>
                <a:cs typeface="Calibri Light"/>
              </a:rPr>
              <a:t>t</a:t>
            </a:r>
            <a:r>
              <a:rPr sz="1600" b="0" i="1" spc="5" dirty="0" smtClean="0">
                <a:latin typeface="Calibri Light"/>
                <a:cs typeface="Calibri Light"/>
              </a:rPr>
              <a:t>2</a:t>
            </a:r>
            <a:endParaRPr sz="1600" dirty="0">
              <a:latin typeface="Calibri Light"/>
              <a:cs typeface="Calibri Light"/>
            </a:endParaRPr>
          </a:p>
          <a:p>
            <a:pPr>
              <a:lnSpc>
                <a:spcPct val="100000"/>
              </a:lnSpc>
              <a:spcBef>
                <a:spcPts val="12"/>
              </a:spcBef>
            </a:pPr>
            <a:endParaRPr sz="1400" dirty="0">
              <a:latin typeface="Times New Roman"/>
              <a:cs typeface="Times New Roman"/>
            </a:endParaRPr>
          </a:p>
          <a:p>
            <a:pPr marL="298450" indent="-285750">
              <a:lnSpc>
                <a:spcPct val="100000"/>
              </a:lnSpc>
              <a:buFont typeface="Arial"/>
              <a:buChar char="•"/>
              <a:tabLst>
                <a:tab pos="299085" algn="l"/>
              </a:tabLst>
            </a:pPr>
            <a:r>
              <a:rPr sz="2000" b="1" spc="5" dirty="0">
                <a:latin typeface="Calibri Light"/>
                <a:cs typeface="Calibri Light"/>
              </a:rPr>
              <a:t>С</a:t>
            </a:r>
            <a:r>
              <a:rPr sz="2000" b="1" spc="-25" dirty="0">
                <a:latin typeface="Calibri Light"/>
                <a:cs typeface="Calibri Light"/>
              </a:rPr>
              <a:t>в</a:t>
            </a:r>
            <a:r>
              <a:rPr sz="2000" b="1" spc="30" dirty="0">
                <a:latin typeface="Calibri Light"/>
                <a:cs typeface="Calibri Light"/>
              </a:rPr>
              <a:t>о</a:t>
            </a:r>
            <a:r>
              <a:rPr sz="2000" b="1" spc="15" dirty="0">
                <a:latin typeface="Calibri Light"/>
                <a:cs typeface="Calibri Light"/>
              </a:rPr>
              <a:t>й</a:t>
            </a:r>
            <a:r>
              <a:rPr sz="2000" b="1" spc="-20" dirty="0">
                <a:latin typeface="Calibri Light"/>
                <a:cs typeface="Calibri Light"/>
              </a:rPr>
              <a:t>с</a:t>
            </a:r>
            <a:r>
              <a:rPr sz="2000" b="1" spc="-25" dirty="0">
                <a:latin typeface="Calibri Light"/>
                <a:cs typeface="Calibri Light"/>
              </a:rPr>
              <a:t>тв</a:t>
            </a:r>
            <a:r>
              <a:rPr sz="2000" b="1" dirty="0">
                <a:latin typeface="Calibri Light"/>
                <a:cs typeface="Calibri Light"/>
              </a:rPr>
              <a:t>а</a:t>
            </a:r>
            <a:r>
              <a:rPr sz="2000" b="1" spc="15" dirty="0">
                <a:latin typeface="Calibri Light"/>
                <a:cs typeface="Calibri Light"/>
              </a:rPr>
              <a:t> </a:t>
            </a:r>
            <a:r>
              <a:rPr sz="2000" b="1" spc="-25" dirty="0">
                <a:latin typeface="Calibri Light"/>
                <a:cs typeface="Calibri Light"/>
              </a:rPr>
              <a:t>фа</a:t>
            </a:r>
            <a:r>
              <a:rPr sz="2000" b="1" spc="15" dirty="0">
                <a:latin typeface="Calibri Light"/>
                <a:cs typeface="Calibri Light"/>
              </a:rPr>
              <a:t>й</a:t>
            </a:r>
            <a:r>
              <a:rPr sz="2000" b="1" dirty="0">
                <a:latin typeface="Calibri Light"/>
                <a:cs typeface="Calibri Light"/>
              </a:rPr>
              <a:t>ла</a:t>
            </a:r>
          </a:p>
          <a:p>
            <a:pPr marL="927735" marR="4390390">
              <a:lnSpc>
                <a:spcPts val="1730"/>
              </a:lnSpc>
              <a:spcBef>
                <a:spcPts val="55"/>
              </a:spcBef>
            </a:pPr>
            <a:r>
              <a:rPr sz="1600" b="0" i="1" spc="-5" dirty="0">
                <a:latin typeface="Calibri Light"/>
                <a:cs typeface="Calibri Light"/>
              </a:rPr>
              <a:t>И</a:t>
            </a:r>
            <a:r>
              <a:rPr sz="1600" b="0" i="1" spc="-30" dirty="0">
                <a:latin typeface="Calibri Light"/>
                <a:cs typeface="Calibri Light"/>
              </a:rPr>
              <a:t>м</a:t>
            </a:r>
            <a:r>
              <a:rPr sz="1600" b="0" i="1" spc="5" dirty="0">
                <a:latin typeface="Calibri Light"/>
                <a:cs typeface="Calibri Light"/>
              </a:rPr>
              <a:t>я</a:t>
            </a:r>
            <a:r>
              <a:rPr sz="1600" b="0" i="1" dirty="0">
                <a:latin typeface="Calibri Light"/>
                <a:cs typeface="Calibri Light"/>
              </a:rPr>
              <a:t> </a:t>
            </a:r>
            <a:r>
              <a:rPr sz="1600" b="0" i="1" spc="30" dirty="0">
                <a:latin typeface="Calibri Light"/>
                <a:cs typeface="Calibri Light"/>
              </a:rPr>
              <a:t>Ра</a:t>
            </a:r>
            <a:r>
              <a:rPr sz="1600" b="0" i="1" spc="5" dirty="0">
                <a:latin typeface="Calibri Light"/>
                <a:cs typeface="Calibri Light"/>
              </a:rPr>
              <a:t>с</a:t>
            </a:r>
            <a:r>
              <a:rPr sz="1600" b="0" i="1" spc="40" dirty="0">
                <a:latin typeface="Calibri Light"/>
                <a:cs typeface="Calibri Light"/>
              </a:rPr>
              <a:t>ш</a:t>
            </a:r>
            <a:r>
              <a:rPr sz="1600" b="0" i="1" spc="30" dirty="0">
                <a:latin typeface="Calibri Light"/>
                <a:cs typeface="Calibri Light"/>
              </a:rPr>
              <a:t>ир</a:t>
            </a:r>
            <a:r>
              <a:rPr sz="1600" b="0" i="1" spc="10" dirty="0">
                <a:latin typeface="Calibri Light"/>
                <a:cs typeface="Calibri Light"/>
              </a:rPr>
              <a:t>ен</a:t>
            </a:r>
            <a:r>
              <a:rPr sz="1600" b="0" i="1" spc="-45" dirty="0">
                <a:latin typeface="Calibri Light"/>
                <a:cs typeface="Calibri Light"/>
              </a:rPr>
              <a:t>и</a:t>
            </a:r>
            <a:r>
              <a:rPr sz="1600" b="0" i="1" spc="5" dirty="0">
                <a:latin typeface="Calibri Light"/>
                <a:cs typeface="Calibri Light"/>
              </a:rPr>
              <a:t>е</a:t>
            </a:r>
            <a:endParaRPr sz="1600" dirty="0">
              <a:latin typeface="Calibri Light"/>
              <a:cs typeface="Calibri Light"/>
            </a:endParaRPr>
          </a:p>
          <a:p>
            <a:pPr marL="927735">
              <a:lnSpc>
                <a:spcPts val="1570"/>
              </a:lnSpc>
            </a:pPr>
            <a:r>
              <a:rPr sz="1600" b="0" i="1" spc="-20" dirty="0">
                <a:latin typeface="Calibri Light"/>
                <a:cs typeface="Calibri Light"/>
              </a:rPr>
              <a:t>О</a:t>
            </a:r>
            <a:r>
              <a:rPr sz="1600" b="0" i="1" spc="5" dirty="0">
                <a:latin typeface="Calibri Light"/>
                <a:cs typeface="Calibri Light"/>
              </a:rPr>
              <a:t>с</a:t>
            </a:r>
            <a:r>
              <a:rPr sz="1600" b="0" i="1" spc="10" dirty="0">
                <a:latin typeface="Calibri Light"/>
                <a:cs typeface="Calibri Light"/>
              </a:rPr>
              <a:t>н</a:t>
            </a:r>
            <a:r>
              <a:rPr sz="1600" b="0" i="1" spc="30" dirty="0">
                <a:latin typeface="Calibri Light"/>
                <a:cs typeface="Calibri Light"/>
              </a:rPr>
              <a:t>о</a:t>
            </a:r>
            <a:r>
              <a:rPr sz="1600" b="0" i="1" spc="5" dirty="0">
                <a:latin typeface="Calibri Light"/>
                <a:cs typeface="Calibri Light"/>
              </a:rPr>
              <a:t>в</a:t>
            </a:r>
            <a:r>
              <a:rPr sz="1600" b="0" i="1" spc="10" dirty="0">
                <a:latin typeface="Calibri Light"/>
                <a:cs typeface="Calibri Light"/>
              </a:rPr>
              <a:t>н</a:t>
            </a:r>
            <a:r>
              <a:rPr sz="1600" b="0" i="1" spc="-10" dirty="0">
                <a:latin typeface="Calibri Light"/>
                <a:cs typeface="Calibri Light"/>
              </a:rPr>
              <a:t>ы</a:t>
            </a:r>
            <a:r>
              <a:rPr sz="1600" b="0" i="1" spc="10" dirty="0">
                <a:latin typeface="Calibri Light"/>
                <a:cs typeface="Calibri Light"/>
              </a:rPr>
              <a:t>е</a:t>
            </a:r>
            <a:r>
              <a:rPr sz="1600" b="0" i="1" spc="-100" dirty="0">
                <a:latin typeface="Calibri Light"/>
                <a:cs typeface="Calibri Light"/>
              </a:rPr>
              <a:t> </a:t>
            </a:r>
            <a:r>
              <a:rPr sz="1600" b="0" i="1" spc="30" dirty="0">
                <a:latin typeface="Calibri Light"/>
                <a:cs typeface="Calibri Light"/>
              </a:rPr>
              <a:t>а</a:t>
            </a:r>
            <a:r>
              <a:rPr sz="1600" b="0" i="1" spc="15" dirty="0">
                <a:latin typeface="Calibri Light"/>
                <a:cs typeface="Calibri Light"/>
              </a:rPr>
              <a:t>т</a:t>
            </a:r>
            <a:r>
              <a:rPr sz="1600" b="0" i="1" spc="30" dirty="0">
                <a:latin typeface="Calibri Light"/>
                <a:cs typeface="Calibri Light"/>
              </a:rPr>
              <a:t>ри</a:t>
            </a:r>
            <a:r>
              <a:rPr sz="1600" b="0" i="1" spc="-5" dirty="0">
                <a:latin typeface="Calibri Light"/>
                <a:cs typeface="Calibri Light"/>
              </a:rPr>
              <a:t>б</a:t>
            </a:r>
            <a:r>
              <a:rPr sz="1600" b="0" i="1" spc="-15" dirty="0">
                <a:latin typeface="Calibri Light"/>
                <a:cs typeface="Calibri Light"/>
              </a:rPr>
              <a:t>у</a:t>
            </a:r>
            <a:r>
              <a:rPr sz="1600" b="0" i="1" spc="15" dirty="0">
                <a:latin typeface="Calibri Light"/>
                <a:cs typeface="Calibri Light"/>
              </a:rPr>
              <a:t>т</a:t>
            </a:r>
            <a:r>
              <a:rPr sz="1600" b="0" i="1" spc="5" dirty="0">
                <a:latin typeface="Calibri Light"/>
                <a:cs typeface="Calibri Light"/>
              </a:rPr>
              <a:t>ы</a:t>
            </a:r>
            <a:endParaRPr sz="1600" dirty="0">
              <a:latin typeface="Calibri Light"/>
              <a:cs typeface="Calibri Light"/>
            </a:endParaRPr>
          </a:p>
          <a:p>
            <a:pPr marL="1842770">
              <a:lnSpc>
                <a:spcPts val="1664"/>
              </a:lnSpc>
            </a:pPr>
            <a:r>
              <a:rPr sz="1600" b="0" i="1" spc="-5" dirty="0">
                <a:latin typeface="Calibri Light"/>
                <a:cs typeface="Calibri Light"/>
              </a:rPr>
              <a:t>R</a:t>
            </a:r>
            <a:r>
              <a:rPr sz="1600" b="0" i="1" spc="-20" dirty="0">
                <a:latin typeface="Calibri Light"/>
                <a:cs typeface="Calibri Light"/>
              </a:rPr>
              <a:t>E</a:t>
            </a:r>
            <a:r>
              <a:rPr sz="1600" b="0" i="1" spc="25" dirty="0">
                <a:latin typeface="Calibri Light"/>
                <a:cs typeface="Calibri Light"/>
              </a:rPr>
              <a:t>A</a:t>
            </a:r>
            <a:r>
              <a:rPr sz="1600" b="0" i="1" spc="35" dirty="0">
                <a:latin typeface="Calibri Light"/>
                <a:cs typeface="Calibri Light"/>
              </a:rPr>
              <a:t>D</a:t>
            </a:r>
            <a:r>
              <a:rPr sz="1600" b="0" i="1" spc="-100" dirty="0">
                <a:latin typeface="Calibri Light"/>
                <a:cs typeface="Calibri Light"/>
              </a:rPr>
              <a:t> </a:t>
            </a:r>
            <a:r>
              <a:rPr sz="1600" b="0" i="1" spc="-20" dirty="0">
                <a:latin typeface="Calibri Light"/>
                <a:cs typeface="Calibri Light"/>
              </a:rPr>
              <a:t>O</a:t>
            </a:r>
            <a:r>
              <a:rPr sz="1600" b="0" i="1" spc="-10" dirty="0">
                <a:latin typeface="Calibri Light"/>
                <a:cs typeface="Calibri Light"/>
              </a:rPr>
              <a:t>N</a:t>
            </a:r>
            <a:r>
              <a:rPr sz="1600" b="0" i="1" spc="-70" dirty="0">
                <a:latin typeface="Calibri Light"/>
                <a:cs typeface="Calibri Light"/>
              </a:rPr>
              <a:t>L</a:t>
            </a:r>
            <a:r>
              <a:rPr sz="1600" b="0" i="1" spc="-130" dirty="0">
                <a:latin typeface="Calibri Light"/>
                <a:cs typeface="Calibri Light"/>
              </a:rPr>
              <a:t>Y</a:t>
            </a:r>
            <a:r>
              <a:rPr sz="1600" b="0" i="1" dirty="0">
                <a:latin typeface="Calibri Light"/>
                <a:cs typeface="Calibri Light"/>
              </a:rPr>
              <a:t>,</a:t>
            </a:r>
            <a:r>
              <a:rPr sz="1600" b="0" i="1" spc="-70" dirty="0">
                <a:latin typeface="Calibri Light"/>
                <a:cs typeface="Calibri Light"/>
              </a:rPr>
              <a:t> </a:t>
            </a:r>
            <a:r>
              <a:rPr sz="1600" b="0" i="1" spc="-30" dirty="0">
                <a:latin typeface="Calibri Light"/>
                <a:cs typeface="Calibri Light"/>
              </a:rPr>
              <a:t>S</a:t>
            </a:r>
            <a:r>
              <a:rPr sz="1600" b="0" i="1" spc="10" dirty="0">
                <a:latin typeface="Calibri Light"/>
                <a:cs typeface="Calibri Light"/>
              </a:rPr>
              <a:t>Y</a:t>
            </a:r>
            <a:r>
              <a:rPr sz="1600" b="0" i="1" spc="-30" dirty="0">
                <a:latin typeface="Calibri Light"/>
                <a:cs typeface="Calibri Light"/>
              </a:rPr>
              <a:t>S</a:t>
            </a:r>
            <a:r>
              <a:rPr sz="1600" b="0" i="1" spc="-5" dirty="0">
                <a:latin typeface="Calibri Light"/>
                <a:cs typeface="Calibri Light"/>
              </a:rPr>
              <a:t>T</a:t>
            </a:r>
            <a:r>
              <a:rPr sz="1600" b="0" i="1" spc="-20" dirty="0">
                <a:latin typeface="Calibri Light"/>
                <a:cs typeface="Calibri Light"/>
              </a:rPr>
              <a:t>E</a:t>
            </a:r>
            <a:r>
              <a:rPr sz="1600" b="0" i="1" spc="5" dirty="0">
                <a:latin typeface="Calibri Light"/>
                <a:cs typeface="Calibri Light"/>
              </a:rPr>
              <a:t>M</a:t>
            </a:r>
            <a:r>
              <a:rPr sz="1600" b="0" i="1" dirty="0">
                <a:latin typeface="Calibri Light"/>
                <a:cs typeface="Calibri Light"/>
              </a:rPr>
              <a:t>,</a:t>
            </a:r>
            <a:r>
              <a:rPr sz="1600" b="0" i="1" spc="5" dirty="0">
                <a:latin typeface="Calibri Light"/>
                <a:cs typeface="Calibri Light"/>
              </a:rPr>
              <a:t> </a:t>
            </a:r>
            <a:r>
              <a:rPr sz="1600" b="0" i="1" spc="20" dirty="0">
                <a:latin typeface="Calibri Light"/>
                <a:cs typeface="Calibri Light"/>
              </a:rPr>
              <a:t>H</a:t>
            </a:r>
            <a:r>
              <a:rPr sz="1600" b="0" i="1" spc="30" dirty="0">
                <a:latin typeface="Calibri Light"/>
                <a:cs typeface="Calibri Light"/>
              </a:rPr>
              <a:t>I</a:t>
            </a:r>
            <a:r>
              <a:rPr sz="1600" b="0" i="1" spc="35" dirty="0">
                <a:latin typeface="Calibri Light"/>
                <a:cs typeface="Calibri Light"/>
              </a:rPr>
              <a:t>DD</a:t>
            </a:r>
            <a:r>
              <a:rPr sz="1600" b="0" i="1" spc="-15" dirty="0">
                <a:latin typeface="Calibri Light"/>
                <a:cs typeface="Calibri Light"/>
              </a:rPr>
              <a:t>E</a:t>
            </a:r>
            <a:r>
              <a:rPr sz="1600" b="0" i="1" spc="-10" dirty="0">
                <a:latin typeface="Calibri Light"/>
                <a:cs typeface="Calibri Light"/>
              </a:rPr>
              <a:t>N</a:t>
            </a:r>
            <a:r>
              <a:rPr sz="1600" b="0" i="1" dirty="0">
                <a:latin typeface="Calibri Light"/>
                <a:cs typeface="Calibri Light"/>
              </a:rPr>
              <a:t>,</a:t>
            </a:r>
            <a:r>
              <a:rPr sz="1600" b="0" i="1" spc="-70" dirty="0">
                <a:latin typeface="Calibri Light"/>
                <a:cs typeface="Calibri Light"/>
              </a:rPr>
              <a:t> </a:t>
            </a:r>
            <a:r>
              <a:rPr sz="1600" b="0" i="1" spc="25" dirty="0">
                <a:latin typeface="Calibri Light"/>
                <a:cs typeface="Calibri Light"/>
              </a:rPr>
              <a:t>A</a:t>
            </a:r>
            <a:r>
              <a:rPr sz="1600" b="0" i="1" spc="-5" dirty="0">
                <a:latin typeface="Calibri Light"/>
                <a:cs typeface="Calibri Light"/>
              </a:rPr>
              <a:t>R</a:t>
            </a:r>
            <a:r>
              <a:rPr sz="1600" b="0" i="1" spc="5" dirty="0">
                <a:latin typeface="Calibri Light"/>
                <a:cs typeface="Calibri Light"/>
              </a:rPr>
              <a:t>C</a:t>
            </a:r>
            <a:r>
              <a:rPr sz="1600" b="0" i="1" spc="20" dirty="0">
                <a:latin typeface="Calibri Light"/>
                <a:cs typeface="Calibri Light"/>
              </a:rPr>
              <a:t>H</a:t>
            </a:r>
            <a:r>
              <a:rPr sz="1600" b="0" i="1" spc="-45" dirty="0">
                <a:latin typeface="Calibri Light"/>
                <a:cs typeface="Calibri Light"/>
              </a:rPr>
              <a:t>I</a:t>
            </a:r>
            <a:r>
              <a:rPr sz="1600" b="0" i="1" spc="45" dirty="0">
                <a:latin typeface="Calibri Light"/>
                <a:cs typeface="Calibri Light"/>
              </a:rPr>
              <a:t>V</a:t>
            </a:r>
            <a:r>
              <a:rPr sz="1600" b="0" i="1" spc="-10" dirty="0">
                <a:latin typeface="Calibri Light"/>
                <a:cs typeface="Calibri Light"/>
              </a:rPr>
              <a:t>E</a:t>
            </a:r>
            <a:r>
              <a:rPr sz="1600" b="0" i="1" dirty="0">
                <a:latin typeface="Calibri Light"/>
                <a:cs typeface="Calibri Light"/>
              </a:rPr>
              <a:t>,</a:t>
            </a:r>
            <a:r>
              <a:rPr sz="1600" b="0" i="1" spc="-145" dirty="0">
                <a:latin typeface="Calibri Light"/>
                <a:cs typeface="Calibri Light"/>
              </a:rPr>
              <a:t> </a:t>
            </a:r>
            <a:r>
              <a:rPr sz="1600" b="0" i="1" spc="-30" dirty="0">
                <a:latin typeface="Calibri Light"/>
                <a:cs typeface="Calibri Light"/>
              </a:rPr>
              <a:t>S</a:t>
            </a:r>
            <a:r>
              <a:rPr sz="1600" b="0" i="1" spc="-5" dirty="0">
                <a:latin typeface="Calibri Light"/>
                <a:cs typeface="Calibri Light"/>
              </a:rPr>
              <a:t>U</a:t>
            </a:r>
            <a:r>
              <a:rPr sz="1600" b="0" i="1" spc="30" dirty="0">
                <a:latin typeface="Calibri Light"/>
                <a:cs typeface="Calibri Light"/>
              </a:rPr>
              <a:t>I</a:t>
            </a:r>
            <a:r>
              <a:rPr sz="1600" b="0" i="1" spc="-35" dirty="0">
                <a:latin typeface="Calibri Light"/>
                <a:cs typeface="Calibri Light"/>
              </a:rPr>
              <a:t>D</a:t>
            </a:r>
            <a:r>
              <a:rPr sz="1600" b="0" i="1" dirty="0">
                <a:latin typeface="Calibri Light"/>
                <a:cs typeface="Calibri Light"/>
              </a:rPr>
              <a:t>,</a:t>
            </a:r>
            <a:r>
              <a:rPr sz="1600" b="0" i="1" spc="-70" dirty="0">
                <a:latin typeface="Calibri Light"/>
                <a:cs typeface="Calibri Light"/>
              </a:rPr>
              <a:t> </a:t>
            </a:r>
            <a:r>
              <a:rPr sz="1600" b="0" i="1" spc="-30" dirty="0">
                <a:latin typeface="Calibri Light"/>
                <a:cs typeface="Calibri Light"/>
              </a:rPr>
              <a:t>S</a:t>
            </a:r>
            <a:r>
              <a:rPr sz="1600" b="0" i="1" spc="15" dirty="0">
                <a:latin typeface="Calibri Light"/>
                <a:cs typeface="Calibri Light"/>
              </a:rPr>
              <a:t>G</a:t>
            </a:r>
            <a:r>
              <a:rPr sz="1600" b="0" i="1" spc="30" dirty="0">
                <a:latin typeface="Calibri Light"/>
                <a:cs typeface="Calibri Light"/>
              </a:rPr>
              <a:t>I</a:t>
            </a:r>
            <a:r>
              <a:rPr sz="1600" b="0" i="1" spc="-35" dirty="0">
                <a:latin typeface="Calibri Light"/>
                <a:cs typeface="Calibri Light"/>
              </a:rPr>
              <a:t>D</a:t>
            </a:r>
            <a:r>
              <a:rPr sz="1600" b="0" i="1" dirty="0">
                <a:latin typeface="Calibri Light"/>
                <a:cs typeface="Calibri Light"/>
              </a:rPr>
              <a:t>,</a:t>
            </a:r>
            <a:r>
              <a:rPr sz="1600" b="0" i="1" spc="-70" dirty="0">
                <a:latin typeface="Calibri Light"/>
                <a:cs typeface="Calibri Light"/>
              </a:rPr>
              <a:t> </a:t>
            </a:r>
            <a:r>
              <a:rPr sz="1600" b="0" i="1" spc="-30" dirty="0">
                <a:latin typeface="Calibri Light"/>
                <a:cs typeface="Calibri Light"/>
              </a:rPr>
              <a:t>S</a:t>
            </a:r>
            <a:r>
              <a:rPr sz="1600" b="0" i="1" spc="-20" dirty="0">
                <a:latin typeface="Calibri Light"/>
                <a:cs typeface="Calibri Light"/>
              </a:rPr>
              <a:t>ti</a:t>
            </a:r>
            <a:r>
              <a:rPr sz="1600" b="0" i="1" spc="5" dirty="0">
                <a:latin typeface="Calibri Light"/>
                <a:cs typeface="Calibri Light"/>
              </a:rPr>
              <a:t>c</a:t>
            </a:r>
            <a:r>
              <a:rPr sz="1600" b="0" i="1" spc="-20" dirty="0">
                <a:latin typeface="Calibri Light"/>
                <a:cs typeface="Calibri Light"/>
              </a:rPr>
              <a:t>ky</a:t>
            </a:r>
            <a:r>
              <a:rPr sz="1600" b="0" i="1" spc="-100" dirty="0">
                <a:latin typeface="Calibri Light"/>
                <a:cs typeface="Calibri Light"/>
              </a:rPr>
              <a:t> </a:t>
            </a:r>
            <a:r>
              <a:rPr sz="1600" b="0" i="1" spc="-10" dirty="0">
                <a:latin typeface="Calibri Light"/>
                <a:cs typeface="Calibri Light"/>
              </a:rPr>
              <a:t>B</a:t>
            </a:r>
            <a:r>
              <a:rPr sz="1600" b="0" i="1" spc="-20" dirty="0">
                <a:latin typeface="Calibri Light"/>
                <a:cs typeface="Calibri Light"/>
              </a:rPr>
              <a:t>i</a:t>
            </a:r>
            <a:r>
              <a:rPr sz="1600" b="0" i="1" dirty="0">
                <a:latin typeface="Calibri Light"/>
                <a:cs typeface="Calibri Light"/>
              </a:rPr>
              <a:t>t</a:t>
            </a:r>
            <a:endParaRPr sz="1600" dirty="0">
              <a:latin typeface="Calibri Light"/>
              <a:cs typeface="Calibri Light"/>
            </a:endParaRPr>
          </a:p>
          <a:p>
            <a:pPr marL="927735">
              <a:lnSpc>
                <a:spcPts val="1664"/>
              </a:lnSpc>
              <a:spcBef>
                <a:spcPts val="45"/>
              </a:spcBef>
            </a:pPr>
            <a:r>
              <a:rPr sz="1600" b="0" i="1" spc="-10" dirty="0">
                <a:latin typeface="Calibri Light"/>
                <a:cs typeface="Calibri Light"/>
              </a:rPr>
              <a:t>В</a:t>
            </a:r>
            <a:r>
              <a:rPr sz="1600" b="0" i="1" spc="30" dirty="0">
                <a:latin typeface="Calibri Light"/>
                <a:cs typeface="Calibri Light"/>
              </a:rPr>
              <a:t>р</a:t>
            </a:r>
            <a:r>
              <a:rPr sz="1600" b="0" i="1" spc="10" dirty="0">
                <a:latin typeface="Calibri Light"/>
                <a:cs typeface="Calibri Light"/>
              </a:rPr>
              <a:t>е</a:t>
            </a:r>
            <a:r>
              <a:rPr sz="1600" b="0" i="1" spc="-30" dirty="0">
                <a:latin typeface="Calibri Light"/>
                <a:cs typeface="Calibri Light"/>
              </a:rPr>
              <a:t>м</a:t>
            </a:r>
            <a:r>
              <a:rPr sz="1600" b="0" i="1" spc="5" dirty="0">
                <a:latin typeface="Calibri Light"/>
                <a:cs typeface="Calibri Light"/>
              </a:rPr>
              <a:t>я</a:t>
            </a:r>
            <a:endParaRPr sz="1600" dirty="0">
              <a:latin typeface="Calibri Light"/>
              <a:cs typeface="Calibri Light"/>
            </a:endParaRPr>
          </a:p>
          <a:p>
            <a:pPr marL="927735" marR="3391535">
              <a:lnSpc>
                <a:spcPts val="1730"/>
              </a:lnSpc>
            </a:pPr>
            <a:r>
              <a:rPr sz="1600" b="0" i="1" spc="-5" dirty="0">
                <a:latin typeface="Calibri Light"/>
                <a:cs typeface="Calibri Light"/>
              </a:rPr>
              <a:t>В</a:t>
            </a:r>
            <a:r>
              <a:rPr sz="1600" b="0" i="1" spc="40" dirty="0">
                <a:latin typeface="Calibri Light"/>
                <a:cs typeface="Calibri Light"/>
              </a:rPr>
              <a:t>л</a:t>
            </a:r>
            <a:r>
              <a:rPr sz="1600" b="0" i="1" spc="30" dirty="0">
                <a:latin typeface="Calibri Light"/>
                <a:cs typeface="Calibri Light"/>
              </a:rPr>
              <a:t>а</a:t>
            </a:r>
            <a:r>
              <a:rPr sz="1600" b="0" i="1" spc="10" dirty="0">
                <a:latin typeface="Calibri Light"/>
                <a:cs typeface="Calibri Light"/>
              </a:rPr>
              <a:t>де</a:t>
            </a:r>
            <a:r>
              <a:rPr sz="1600" b="0" i="1" spc="40" dirty="0">
                <a:latin typeface="Calibri Light"/>
                <a:cs typeface="Calibri Light"/>
              </a:rPr>
              <a:t>л</a:t>
            </a:r>
            <a:r>
              <a:rPr sz="1600" b="0" i="1" spc="10" dirty="0">
                <a:latin typeface="Calibri Light"/>
                <a:cs typeface="Calibri Light"/>
              </a:rPr>
              <a:t>е</a:t>
            </a:r>
            <a:r>
              <a:rPr sz="1600" b="0" i="1" spc="5" dirty="0">
                <a:latin typeface="Calibri Light"/>
                <a:cs typeface="Calibri Light"/>
              </a:rPr>
              <a:t>ц</a:t>
            </a:r>
            <a:r>
              <a:rPr sz="1600" b="0" i="1" spc="-100" dirty="0">
                <a:latin typeface="Calibri Light"/>
                <a:cs typeface="Calibri Light"/>
              </a:rPr>
              <a:t> </a:t>
            </a:r>
            <a:r>
              <a:rPr sz="1600" b="0" i="1" spc="30" dirty="0">
                <a:latin typeface="Calibri Light"/>
                <a:cs typeface="Calibri Light"/>
              </a:rPr>
              <a:t>и</a:t>
            </a:r>
            <a:r>
              <a:rPr sz="1600" b="0" i="1" spc="-100" dirty="0">
                <a:latin typeface="Calibri Light"/>
                <a:cs typeface="Calibri Light"/>
              </a:rPr>
              <a:t> </a:t>
            </a:r>
            <a:r>
              <a:rPr sz="1600" b="0" i="1" spc="25" dirty="0">
                <a:latin typeface="Calibri Light"/>
                <a:cs typeface="Calibri Light"/>
              </a:rPr>
              <a:t>г</a:t>
            </a:r>
            <a:r>
              <a:rPr sz="1600" b="0" i="1" spc="30" dirty="0">
                <a:latin typeface="Calibri Light"/>
                <a:cs typeface="Calibri Light"/>
              </a:rPr>
              <a:t>р</a:t>
            </a:r>
            <a:r>
              <a:rPr sz="1600" b="0" i="1" spc="-15" dirty="0">
                <a:latin typeface="Calibri Light"/>
                <a:cs typeface="Calibri Light"/>
              </a:rPr>
              <a:t>у</a:t>
            </a:r>
            <a:r>
              <a:rPr sz="1600" b="0" i="1" spc="30" dirty="0">
                <a:latin typeface="Calibri Light"/>
                <a:cs typeface="Calibri Light"/>
              </a:rPr>
              <a:t>ппа</a:t>
            </a:r>
            <a:r>
              <a:rPr sz="1600" b="0" i="1" spc="-100" dirty="0">
                <a:latin typeface="Calibri Light"/>
                <a:cs typeface="Calibri Light"/>
              </a:rPr>
              <a:t> </a:t>
            </a:r>
            <a:r>
              <a:rPr sz="1600" b="0" i="1" dirty="0">
                <a:latin typeface="Calibri Light"/>
                <a:cs typeface="Calibri Light"/>
              </a:rPr>
              <a:t>ф</a:t>
            </a:r>
            <a:r>
              <a:rPr sz="1600" b="0" i="1" spc="30" dirty="0">
                <a:latin typeface="Calibri Light"/>
                <a:cs typeface="Calibri Light"/>
              </a:rPr>
              <a:t>ай</a:t>
            </a:r>
            <a:r>
              <a:rPr sz="1600" b="0" i="1" spc="-35" dirty="0">
                <a:latin typeface="Calibri Light"/>
                <a:cs typeface="Calibri Light"/>
              </a:rPr>
              <a:t>л</a:t>
            </a:r>
            <a:r>
              <a:rPr sz="1600" b="0" i="1" spc="5" dirty="0">
                <a:latin typeface="Calibri Light"/>
                <a:cs typeface="Calibri Light"/>
              </a:rPr>
              <a:t>а</a:t>
            </a:r>
            <a:r>
              <a:rPr sz="1600" b="0" i="1" dirty="0">
                <a:latin typeface="Calibri Light"/>
                <a:cs typeface="Calibri Light"/>
              </a:rPr>
              <a:t> </a:t>
            </a:r>
            <a:r>
              <a:rPr sz="1600" b="0" i="1" spc="25" dirty="0">
                <a:latin typeface="Calibri Light"/>
                <a:cs typeface="Calibri Light"/>
              </a:rPr>
              <a:t>П</a:t>
            </a:r>
            <a:r>
              <a:rPr sz="1600" b="0" i="1" spc="30" dirty="0">
                <a:latin typeface="Calibri Light"/>
                <a:cs typeface="Calibri Light"/>
              </a:rPr>
              <a:t>ра</a:t>
            </a:r>
            <a:r>
              <a:rPr sz="1600" b="0" i="1" spc="5" dirty="0">
                <a:latin typeface="Calibri Light"/>
                <a:cs typeface="Calibri Light"/>
              </a:rPr>
              <a:t>в</a:t>
            </a:r>
            <a:r>
              <a:rPr sz="1600" b="0" i="1" spc="30" dirty="0">
                <a:latin typeface="Calibri Light"/>
                <a:cs typeface="Calibri Light"/>
              </a:rPr>
              <a:t>а</a:t>
            </a:r>
            <a:r>
              <a:rPr sz="1600" b="0" i="1" spc="-100" dirty="0">
                <a:latin typeface="Calibri Light"/>
                <a:cs typeface="Calibri Light"/>
              </a:rPr>
              <a:t> </a:t>
            </a:r>
            <a:r>
              <a:rPr sz="1600" b="0" i="1" spc="10" dirty="0">
                <a:latin typeface="Calibri Light"/>
                <a:cs typeface="Calibri Light"/>
              </a:rPr>
              <a:t>д</a:t>
            </a:r>
            <a:r>
              <a:rPr sz="1600" b="0" i="1" spc="35" dirty="0">
                <a:latin typeface="Calibri Light"/>
                <a:cs typeface="Calibri Light"/>
              </a:rPr>
              <a:t>о</a:t>
            </a:r>
            <a:r>
              <a:rPr sz="1600" b="0" i="1" spc="10" dirty="0">
                <a:latin typeface="Calibri Light"/>
                <a:cs typeface="Calibri Light"/>
              </a:rPr>
              <a:t>ст</a:t>
            </a:r>
            <a:r>
              <a:rPr sz="1600" b="0" i="1" spc="-15" dirty="0">
                <a:latin typeface="Calibri Light"/>
                <a:cs typeface="Calibri Light"/>
              </a:rPr>
              <a:t>у</a:t>
            </a:r>
            <a:r>
              <a:rPr sz="1600" b="0" i="1" spc="30" dirty="0">
                <a:latin typeface="Calibri Light"/>
                <a:cs typeface="Calibri Light"/>
              </a:rPr>
              <a:t>п</a:t>
            </a:r>
            <a:r>
              <a:rPr sz="1600" b="0" i="1" spc="5" dirty="0">
                <a:latin typeface="Calibri Light"/>
                <a:cs typeface="Calibri Light"/>
              </a:rPr>
              <a:t>а</a:t>
            </a:r>
            <a:endParaRPr sz="1600" dirty="0">
              <a:latin typeface="Calibri Light"/>
              <a:cs typeface="Calibri Light"/>
            </a:endParaRPr>
          </a:p>
          <a:p>
            <a:pPr>
              <a:lnSpc>
                <a:spcPct val="100000"/>
              </a:lnSpc>
              <a:spcBef>
                <a:spcPts val="51"/>
              </a:spcBef>
            </a:pPr>
            <a:endParaRPr sz="1600" dirty="0">
              <a:latin typeface="Times New Roman"/>
              <a:cs typeface="Times New Roman"/>
            </a:endParaRPr>
          </a:p>
          <a:p>
            <a:pPr marL="298450" indent="-285750">
              <a:lnSpc>
                <a:spcPct val="100000"/>
              </a:lnSpc>
              <a:buFont typeface="Arial"/>
              <a:buChar char="•"/>
              <a:tabLst>
                <a:tab pos="299085" algn="l"/>
              </a:tabLst>
            </a:pPr>
            <a:r>
              <a:rPr sz="2000" b="1" spc="15" dirty="0">
                <a:latin typeface="Calibri Light"/>
                <a:cs typeface="Calibri Light"/>
              </a:rPr>
              <a:t>О</a:t>
            </a:r>
            <a:r>
              <a:rPr sz="2000" b="1" spc="-30" dirty="0">
                <a:latin typeface="Calibri Light"/>
                <a:cs typeface="Calibri Light"/>
              </a:rPr>
              <a:t>п</a:t>
            </a:r>
            <a:r>
              <a:rPr sz="2000" b="1" spc="5" dirty="0">
                <a:latin typeface="Calibri Light"/>
                <a:cs typeface="Calibri Light"/>
              </a:rPr>
              <a:t>е</a:t>
            </a:r>
            <a:r>
              <a:rPr sz="2000" b="1" spc="-40" dirty="0">
                <a:latin typeface="Calibri Light"/>
                <a:cs typeface="Calibri Light"/>
              </a:rPr>
              <a:t>р</a:t>
            </a:r>
            <a:r>
              <a:rPr sz="2000" b="1" spc="-25" dirty="0">
                <a:latin typeface="Calibri Light"/>
                <a:cs typeface="Calibri Light"/>
              </a:rPr>
              <a:t>а</a:t>
            </a:r>
            <a:r>
              <a:rPr sz="2000" b="1" spc="15" dirty="0">
                <a:latin typeface="Calibri Light"/>
                <a:cs typeface="Calibri Light"/>
              </a:rPr>
              <a:t>ци</a:t>
            </a:r>
            <a:r>
              <a:rPr sz="2000" b="1" dirty="0">
                <a:latin typeface="Calibri Light"/>
                <a:cs typeface="Calibri Light"/>
              </a:rPr>
              <a:t>и</a:t>
            </a:r>
            <a:r>
              <a:rPr sz="2000" b="1" spc="-20" dirty="0">
                <a:latin typeface="Calibri Light"/>
                <a:cs typeface="Calibri Light"/>
              </a:rPr>
              <a:t> </a:t>
            </a:r>
            <a:r>
              <a:rPr sz="2000" b="1" dirty="0">
                <a:latin typeface="Calibri Light"/>
                <a:cs typeface="Calibri Light"/>
              </a:rPr>
              <a:t>с</a:t>
            </a:r>
            <a:r>
              <a:rPr sz="2000" b="1" spc="25" dirty="0">
                <a:latin typeface="Calibri Light"/>
                <a:cs typeface="Calibri Light"/>
              </a:rPr>
              <a:t> </a:t>
            </a:r>
            <a:r>
              <a:rPr sz="2000" b="1" spc="-25" dirty="0">
                <a:latin typeface="Calibri Light"/>
                <a:cs typeface="Calibri Light"/>
              </a:rPr>
              <a:t>фа</a:t>
            </a:r>
            <a:r>
              <a:rPr sz="2000" b="1" spc="15" dirty="0">
                <a:latin typeface="Calibri Light"/>
                <a:cs typeface="Calibri Light"/>
              </a:rPr>
              <a:t>й</a:t>
            </a:r>
            <a:r>
              <a:rPr sz="2000" b="1" dirty="0">
                <a:latin typeface="Calibri Light"/>
                <a:cs typeface="Calibri Light"/>
              </a:rPr>
              <a:t>л</a:t>
            </a:r>
            <a:r>
              <a:rPr sz="2000" b="1" spc="30" dirty="0">
                <a:latin typeface="Calibri Light"/>
                <a:cs typeface="Calibri Light"/>
              </a:rPr>
              <a:t>о</a:t>
            </a:r>
            <a:r>
              <a:rPr sz="2000" b="1" dirty="0">
                <a:latin typeface="Calibri Light"/>
                <a:cs typeface="Calibri Light"/>
              </a:rPr>
              <a:t>м</a:t>
            </a:r>
          </a:p>
          <a:p>
            <a:pPr marL="927735" marR="1854835">
              <a:lnSpc>
                <a:spcPts val="1650"/>
              </a:lnSpc>
              <a:spcBef>
                <a:spcPts val="120"/>
              </a:spcBef>
            </a:pPr>
            <a:r>
              <a:rPr sz="1600" b="0" i="1" spc="-20" dirty="0">
                <a:latin typeface="Calibri Light"/>
                <a:cs typeface="Calibri Light"/>
              </a:rPr>
              <a:t>О</a:t>
            </a:r>
            <a:r>
              <a:rPr sz="1600" b="0" i="1" spc="30" dirty="0">
                <a:latin typeface="Calibri Light"/>
                <a:cs typeface="Calibri Light"/>
              </a:rPr>
              <a:t>п</a:t>
            </a:r>
            <a:r>
              <a:rPr sz="1600" b="0" i="1" spc="10" dirty="0">
                <a:latin typeface="Calibri Light"/>
                <a:cs typeface="Calibri Light"/>
              </a:rPr>
              <a:t>е</a:t>
            </a:r>
            <a:r>
              <a:rPr sz="1600" b="0" i="1" spc="30" dirty="0">
                <a:latin typeface="Calibri Light"/>
                <a:cs typeface="Calibri Light"/>
              </a:rPr>
              <a:t>ра</a:t>
            </a:r>
            <a:r>
              <a:rPr sz="1600" b="0" i="1" spc="5" dirty="0">
                <a:latin typeface="Calibri Light"/>
                <a:cs typeface="Calibri Light"/>
              </a:rPr>
              <a:t>ц</a:t>
            </a:r>
            <a:r>
              <a:rPr sz="1600" b="0" i="1" spc="30" dirty="0">
                <a:latin typeface="Calibri Light"/>
                <a:cs typeface="Calibri Light"/>
              </a:rPr>
              <a:t>ии</a:t>
            </a:r>
            <a:r>
              <a:rPr sz="1600" b="0" i="1" spc="20" dirty="0">
                <a:latin typeface="Calibri Light"/>
                <a:cs typeface="Calibri Light"/>
              </a:rPr>
              <a:t>,</a:t>
            </a:r>
            <a:r>
              <a:rPr sz="1600" b="0" i="1" spc="-100" dirty="0">
                <a:latin typeface="Calibri Light"/>
                <a:cs typeface="Calibri Light"/>
              </a:rPr>
              <a:t> </a:t>
            </a:r>
            <a:r>
              <a:rPr sz="1600" b="0" i="1" spc="5" dirty="0">
                <a:latin typeface="Calibri Light"/>
                <a:cs typeface="Calibri Light"/>
              </a:rPr>
              <a:t>св</a:t>
            </a:r>
            <a:r>
              <a:rPr sz="1600" b="0" i="1" spc="20" dirty="0">
                <a:latin typeface="Calibri Light"/>
                <a:cs typeface="Calibri Light"/>
              </a:rPr>
              <a:t>я</a:t>
            </a:r>
            <a:r>
              <a:rPr sz="1600" b="0" i="1" spc="5" dirty="0">
                <a:latin typeface="Calibri Light"/>
                <a:cs typeface="Calibri Light"/>
              </a:rPr>
              <a:t>з</a:t>
            </a:r>
            <a:r>
              <a:rPr sz="1600" b="0" i="1" spc="-40" dirty="0">
                <a:latin typeface="Calibri Light"/>
                <a:cs typeface="Calibri Light"/>
              </a:rPr>
              <a:t>а</a:t>
            </a:r>
            <a:r>
              <a:rPr sz="1600" b="0" i="1" spc="10" dirty="0">
                <a:latin typeface="Calibri Light"/>
                <a:cs typeface="Calibri Light"/>
              </a:rPr>
              <a:t>нн</a:t>
            </a:r>
            <a:r>
              <a:rPr sz="1600" b="0" i="1" spc="-10" dirty="0">
                <a:latin typeface="Calibri Light"/>
                <a:cs typeface="Calibri Light"/>
              </a:rPr>
              <a:t>ы</a:t>
            </a:r>
            <a:r>
              <a:rPr sz="1600" b="0" i="1" spc="10" dirty="0">
                <a:latin typeface="Calibri Light"/>
                <a:cs typeface="Calibri Light"/>
              </a:rPr>
              <a:t>е</a:t>
            </a:r>
            <a:r>
              <a:rPr sz="1600" b="0" i="1" spc="-100" dirty="0">
                <a:latin typeface="Calibri Light"/>
                <a:cs typeface="Calibri Light"/>
              </a:rPr>
              <a:t> </a:t>
            </a:r>
            <a:r>
              <a:rPr sz="1600" b="0" i="1" spc="5" dirty="0">
                <a:latin typeface="Calibri Light"/>
                <a:cs typeface="Calibri Light"/>
              </a:rPr>
              <a:t>с</a:t>
            </a:r>
            <a:r>
              <a:rPr sz="1600" b="0" i="1" spc="-100" dirty="0">
                <a:latin typeface="Calibri Light"/>
                <a:cs typeface="Calibri Light"/>
              </a:rPr>
              <a:t> </a:t>
            </a:r>
            <a:r>
              <a:rPr sz="1600" b="0" i="1" spc="30" dirty="0">
                <a:latin typeface="Calibri Light"/>
                <a:cs typeface="Calibri Light"/>
              </a:rPr>
              <a:t>о</a:t>
            </a:r>
            <a:r>
              <a:rPr sz="1600" b="0" i="1" spc="15" dirty="0">
                <a:latin typeface="Calibri Light"/>
                <a:cs typeface="Calibri Light"/>
              </a:rPr>
              <a:t>т</a:t>
            </a:r>
            <a:r>
              <a:rPr sz="1600" b="0" i="1" spc="40" dirty="0">
                <a:latin typeface="Calibri Light"/>
                <a:cs typeface="Calibri Light"/>
              </a:rPr>
              <a:t>к</a:t>
            </a:r>
            <a:r>
              <a:rPr sz="1600" b="0" i="1" spc="30" dirty="0">
                <a:latin typeface="Calibri Light"/>
                <a:cs typeface="Calibri Light"/>
              </a:rPr>
              <a:t>р</a:t>
            </a:r>
            <a:r>
              <a:rPr sz="1600" b="0" i="1" spc="-10" dirty="0">
                <a:latin typeface="Calibri Light"/>
                <a:cs typeface="Calibri Light"/>
              </a:rPr>
              <a:t>ы</a:t>
            </a:r>
            <a:r>
              <a:rPr sz="1600" b="0" i="1" spc="-60" dirty="0">
                <a:latin typeface="Calibri Light"/>
                <a:cs typeface="Calibri Light"/>
              </a:rPr>
              <a:t>т</a:t>
            </a:r>
            <a:r>
              <a:rPr sz="1600" b="0" i="1" spc="30" dirty="0">
                <a:latin typeface="Calibri Light"/>
                <a:cs typeface="Calibri Light"/>
              </a:rPr>
              <a:t>и</a:t>
            </a:r>
            <a:r>
              <a:rPr sz="1600" b="0" i="1" spc="10" dirty="0">
                <a:latin typeface="Calibri Light"/>
                <a:cs typeface="Calibri Light"/>
              </a:rPr>
              <a:t>е</a:t>
            </a:r>
            <a:r>
              <a:rPr sz="1600" b="0" i="1" spc="-30" dirty="0">
                <a:latin typeface="Calibri Light"/>
                <a:cs typeface="Calibri Light"/>
              </a:rPr>
              <a:t>м</a:t>
            </a:r>
            <a:r>
              <a:rPr sz="1600" b="0" i="1" spc="-100" dirty="0">
                <a:latin typeface="Calibri Light"/>
                <a:cs typeface="Calibri Light"/>
              </a:rPr>
              <a:t> </a:t>
            </a:r>
            <a:r>
              <a:rPr sz="1600" b="0" i="1" spc="-5" dirty="0">
                <a:latin typeface="Calibri Light"/>
                <a:cs typeface="Calibri Light"/>
              </a:rPr>
              <a:t>ф</a:t>
            </a:r>
            <a:r>
              <a:rPr sz="1600" b="0" i="1" spc="30" dirty="0">
                <a:latin typeface="Calibri Light"/>
                <a:cs typeface="Calibri Light"/>
              </a:rPr>
              <a:t>ай</a:t>
            </a:r>
            <a:r>
              <a:rPr sz="1600" b="0" i="1" spc="-35" dirty="0">
                <a:latin typeface="Calibri Light"/>
                <a:cs typeface="Calibri Light"/>
              </a:rPr>
              <a:t>л</a:t>
            </a:r>
            <a:r>
              <a:rPr sz="1600" b="0" i="1" spc="5" dirty="0">
                <a:latin typeface="Calibri Light"/>
                <a:cs typeface="Calibri Light"/>
              </a:rPr>
              <a:t>а</a:t>
            </a:r>
            <a:r>
              <a:rPr sz="1600" b="0" i="1" dirty="0">
                <a:latin typeface="Calibri Light"/>
                <a:cs typeface="Calibri Light"/>
              </a:rPr>
              <a:t> </a:t>
            </a:r>
            <a:r>
              <a:rPr sz="1600" b="0" i="1" spc="-20" dirty="0">
                <a:latin typeface="Calibri Light"/>
                <a:cs typeface="Calibri Light"/>
              </a:rPr>
              <a:t>О</a:t>
            </a:r>
            <a:r>
              <a:rPr sz="1600" b="0" i="1" spc="30" dirty="0">
                <a:latin typeface="Calibri Light"/>
                <a:cs typeface="Calibri Light"/>
              </a:rPr>
              <a:t>п</a:t>
            </a:r>
            <a:r>
              <a:rPr sz="1600" b="0" i="1" spc="10" dirty="0">
                <a:latin typeface="Calibri Light"/>
                <a:cs typeface="Calibri Light"/>
              </a:rPr>
              <a:t>е</a:t>
            </a:r>
            <a:r>
              <a:rPr sz="1600" b="0" i="1" spc="30" dirty="0">
                <a:latin typeface="Calibri Light"/>
                <a:cs typeface="Calibri Light"/>
              </a:rPr>
              <a:t>ра</a:t>
            </a:r>
            <a:r>
              <a:rPr sz="1600" b="0" i="1" spc="5" dirty="0">
                <a:latin typeface="Calibri Light"/>
                <a:cs typeface="Calibri Light"/>
              </a:rPr>
              <a:t>ц</a:t>
            </a:r>
            <a:r>
              <a:rPr sz="1600" b="0" i="1" spc="30" dirty="0">
                <a:latin typeface="Calibri Light"/>
                <a:cs typeface="Calibri Light"/>
              </a:rPr>
              <a:t>ии</a:t>
            </a:r>
            <a:r>
              <a:rPr sz="1600" b="0" i="1" spc="20" dirty="0">
                <a:latin typeface="Calibri Light"/>
                <a:cs typeface="Calibri Light"/>
              </a:rPr>
              <a:t>,</a:t>
            </a:r>
            <a:r>
              <a:rPr sz="1600" b="0" i="1" spc="-100" dirty="0">
                <a:latin typeface="Calibri Light"/>
                <a:cs typeface="Calibri Light"/>
              </a:rPr>
              <a:t> </a:t>
            </a:r>
            <a:r>
              <a:rPr sz="1600" b="0" i="1" spc="10" dirty="0">
                <a:latin typeface="Calibri Light"/>
                <a:cs typeface="Calibri Light"/>
              </a:rPr>
              <a:t>не</a:t>
            </a:r>
            <a:r>
              <a:rPr sz="1600" b="0" i="1" spc="-100" dirty="0">
                <a:latin typeface="Calibri Light"/>
                <a:cs typeface="Calibri Light"/>
              </a:rPr>
              <a:t> </a:t>
            </a:r>
            <a:r>
              <a:rPr sz="1600" b="0" i="1" spc="5" dirty="0">
                <a:latin typeface="Calibri Light"/>
                <a:cs typeface="Calibri Light"/>
              </a:rPr>
              <a:t>св</a:t>
            </a:r>
            <a:r>
              <a:rPr sz="1600" b="0" i="1" spc="20" dirty="0">
                <a:latin typeface="Calibri Light"/>
                <a:cs typeface="Calibri Light"/>
              </a:rPr>
              <a:t>я</a:t>
            </a:r>
            <a:r>
              <a:rPr sz="1600" b="0" i="1" spc="5" dirty="0">
                <a:latin typeface="Calibri Light"/>
                <a:cs typeface="Calibri Light"/>
              </a:rPr>
              <a:t>з</a:t>
            </a:r>
            <a:r>
              <a:rPr sz="1600" b="0" i="1" spc="35" dirty="0">
                <a:latin typeface="Calibri Light"/>
                <a:cs typeface="Calibri Light"/>
              </a:rPr>
              <a:t>а</a:t>
            </a:r>
            <a:r>
              <a:rPr sz="1600" b="0" i="1" spc="10" dirty="0">
                <a:latin typeface="Calibri Light"/>
                <a:cs typeface="Calibri Light"/>
              </a:rPr>
              <a:t>н</a:t>
            </a:r>
            <a:r>
              <a:rPr sz="1600" b="0" i="1" spc="-60" dirty="0">
                <a:latin typeface="Calibri Light"/>
                <a:cs typeface="Calibri Light"/>
              </a:rPr>
              <a:t>н</a:t>
            </a:r>
            <a:r>
              <a:rPr sz="1600" b="0" i="1" spc="-10" dirty="0">
                <a:latin typeface="Calibri Light"/>
                <a:cs typeface="Calibri Light"/>
              </a:rPr>
              <a:t>ы</a:t>
            </a:r>
            <a:r>
              <a:rPr sz="1600" b="0" i="1" spc="10" dirty="0">
                <a:latin typeface="Calibri Light"/>
                <a:cs typeface="Calibri Light"/>
              </a:rPr>
              <a:t>е</a:t>
            </a:r>
            <a:r>
              <a:rPr sz="1600" b="0" i="1" spc="-100" dirty="0">
                <a:latin typeface="Calibri Light"/>
                <a:cs typeface="Calibri Light"/>
              </a:rPr>
              <a:t> </a:t>
            </a:r>
            <a:r>
              <a:rPr sz="1600" b="0" i="1" spc="5" dirty="0">
                <a:latin typeface="Calibri Light"/>
                <a:cs typeface="Calibri Light"/>
              </a:rPr>
              <a:t>с</a:t>
            </a:r>
            <a:r>
              <a:rPr sz="1600" b="0" i="1" spc="-100" dirty="0">
                <a:latin typeface="Calibri Light"/>
                <a:cs typeface="Calibri Light"/>
              </a:rPr>
              <a:t> </a:t>
            </a:r>
            <a:r>
              <a:rPr sz="1600" b="0" i="1" spc="30" dirty="0">
                <a:latin typeface="Calibri Light"/>
                <a:cs typeface="Calibri Light"/>
              </a:rPr>
              <a:t>о</a:t>
            </a:r>
            <a:r>
              <a:rPr sz="1600" b="0" i="1" spc="15" dirty="0">
                <a:latin typeface="Calibri Light"/>
                <a:cs typeface="Calibri Light"/>
              </a:rPr>
              <a:t>т</a:t>
            </a:r>
            <a:r>
              <a:rPr sz="1600" b="0" i="1" spc="40" dirty="0">
                <a:latin typeface="Calibri Light"/>
                <a:cs typeface="Calibri Light"/>
              </a:rPr>
              <a:t>к</a:t>
            </a:r>
            <a:r>
              <a:rPr sz="1600" b="0" i="1" spc="30" dirty="0">
                <a:latin typeface="Calibri Light"/>
                <a:cs typeface="Calibri Light"/>
              </a:rPr>
              <a:t>р</a:t>
            </a:r>
            <a:r>
              <a:rPr sz="1600" b="0" i="1" spc="-10" dirty="0">
                <a:latin typeface="Calibri Light"/>
                <a:cs typeface="Calibri Light"/>
              </a:rPr>
              <a:t>ы</a:t>
            </a:r>
            <a:r>
              <a:rPr sz="1600" b="0" i="1" spc="15" dirty="0">
                <a:latin typeface="Calibri Light"/>
                <a:cs typeface="Calibri Light"/>
              </a:rPr>
              <a:t>т</a:t>
            </a:r>
            <a:r>
              <a:rPr sz="1600" b="0" i="1" spc="30" dirty="0">
                <a:latin typeface="Calibri Light"/>
                <a:cs typeface="Calibri Light"/>
              </a:rPr>
              <a:t>и</a:t>
            </a:r>
            <a:r>
              <a:rPr sz="1600" b="0" i="1" spc="-65" dirty="0">
                <a:latin typeface="Calibri Light"/>
                <a:cs typeface="Calibri Light"/>
              </a:rPr>
              <a:t>е</a:t>
            </a:r>
            <a:r>
              <a:rPr sz="1600" b="0" i="1" spc="-30" dirty="0">
                <a:latin typeface="Calibri Light"/>
                <a:cs typeface="Calibri Light"/>
              </a:rPr>
              <a:t>м</a:t>
            </a:r>
            <a:r>
              <a:rPr sz="1600" b="0" i="1" spc="-100" dirty="0">
                <a:latin typeface="Calibri Light"/>
                <a:cs typeface="Calibri Light"/>
              </a:rPr>
              <a:t> </a:t>
            </a:r>
            <a:r>
              <a:rPr sz="1600" b="0" i="1" spc="-5" dirty="0">
                <a:latin typeface="Calibri Light"/>
                <a:cs typeface="Calibri Light"/>
              </a:rPr>
              <a:t>ф</a:t>
            </a:r>
            <a:r>
              <a:rPr sz="1600" b="0" i="1" spc="30" dirty="0">
                <a:latin typeface="Calibri Light"/>
                <a:cs typeface="Calibri Light"/>
              </a:rPr>
              <a:t>ай</a:t>
            </a:r>
            <a:r>
              <a:rPr sz="1600" b="0" i="1" spc="40" dirty="0">
                <a:latin typeface="Calibri Light"/>
                <a:cs typeface="Calibri Light"/>
              </a:rPr>
              <a:t>л</a:t>
            </a:r>
            <a:r>
              <a:rPr sz="1600" b="0" i="1" spc="5" dirty="0">
                <a:latin typeface="Calibri Light"/>
                <a:cs typeface="Calibri Light"/>
              </a:rPr>
              <a:t>а</a:t>
            </a:r>
            <a:endParaRPr sz="1600" dirty="0">
              <a:latin typeface="Calibri Light"/>
              <a:cs typeface="Calibri Light"/>
            </a:endParaRPr>
          </a:p>
          <a:p>
            <a:pPr>
              <a:lnSpc>
                <a:spcPct val="100000"/>
              </a:lnSpc>
              <a:spcBef>
                <a:spcPts val="20"/>
              </a:spcBef>
            </a:pPr>
            <a:endParaRPr sz="1400" dirty="0">
              <a:latin typeface="Times New Roman"/>
              <a:cs typeface="Times New Roman"/>
            </a:endParaRPr>
          </a:p>
        </p:txBody>
      </p:sp>
      <p:pic>
        <p:nvPicPr>
          <p:cNvPr id="9" name="Picture 3" descr="C:\Users\NABU\Desktop\Рома фото\disk-properti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2307" y="3129998"/>
            <a:ext cx="2800350" cy="340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84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7600" y="267295"/>
            <a:ext cx="4612640" cy="923330"/>
          </a:xfrm>
          <a:prstGeom prst="rect">
            <a:avLst/>
          </a:prstGeom>
        </p:spPr>
        <p:txBody>
          <a:bodyPr vert="horz" wrap="square" lIns="0" tIns="0" rIns="0" bIns="0" rtlCol="0">
            <a:spAutoFit/>
          </a:bodyPr>
          <a:lstStyle/>
          <a:p>
            <a:pPr marL="12700" algn="ctr">
              <a:lnSpc>
                <a:spcPct val="100000"/>
              </a:lnSpc>
            </a:pPr>
            <a:r>
              <a:rPr lang="ru-RU" sz="6000" b="1" dirty="0" smtClean="0"/>
              <a:t>O</a:t>
            </a:r>
            <a:r>
              <a:rPr lang="en-US" sz="6000" b="1" dirty="0" smtClean="0"/>
              <a:t>s</a:t>
            </a:r>
            <a:r>
              <a:rPr lang="uk-UA" sz="6000" b="1" dirty="0" smtClean="0"/>
              <a:t>і</a:t>
            </a:r>
          </a:p>
        </p:txBody>
      </p:sp>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16" name="object 2"/>
          <p:cNvSpPr txBox="1">
            <a:spLocks/>
          </p:cNvSpPr>
          <p:nvPr/>
        </p:nvSpPr>
        <p:spPr>
          <a:xfrm>
            <a:off x="1604010" y="831929"/>
            <a:ext cx="8983979" cy="588644"/>
          </a:xfrm>
          <a:prstGeom prst="rect">
            <a:avLst/>
          </a:prstGeom>
        </p:spPr>
        <p:txBody>
          <a:bodyPr vert="horz" wrap="square" lIns="0" tIns="0" rIns="0" bIns="0" rtlCol="0">
            <a:spAutoFit/>
          </a:bodyPr>
          <a:lstStyle>
            <a:lvl1pPr>
              <a:defRPr>
                <a:latin typeface="+mj-lt"/>
                <a:ea typeface="+mj-ea"/>
                <a:cs typeface="+mj-cs"/>
              </a:defRPr>
            </a:lvl1pPr>
          </a:lstStyle>
          <a:p>
            <a:pPr marL="12700"/>
            <a:r>
              <a:rPr lang="uk-UA" kern="0" spc="-30" smtClean="0">
                <a:solidFill>
                  <a:sysClr val="windowText" lastClr="000000"/>
                </a:solidFill>
              </a:rPr>
              <a:t>Ф</a:t>
            </a:r>
            <a:r>
              <a:rPr lang="uk-UA" kern="0" spc="5" smtClean="0">
                <a:solidFill>
                  <a:sysClr val="windowText" lastClr="000000"/>
                </a:solidFill>
              </a:rPr>
              <a:t>а</a:t>
            </a:r>
            <a:r>
              <a:rPr lang="uk-UA" kern="0" spc="-30" smtClean="0">
                <a:solidFill>
                  <a:sysClr val="windowText" lastClr="000000"/>
                </a:solidFill>
              </a:rPr>
              <a:t>й</a:t>
            </a:r>
            <a:r>
              <a:rPr lang="uk-UA" kern="0" spc="25" smtClean="0">
                <a:solidFill>
                  <a:sysClr val="windowText" lastClr="000000"/>
                </a:solidFill>
              </a:rPr>
              <a:t>л</a:t>
            </a:r>
            <a:r>
              <a:rPr lang="uk-UA" kern="0" smtClean="0">
                <a:solidFill>
                  <a:sysClr val="windowText" lastClr="000000"/>
                </a:solidFill>
              </a:rPr>
              <a:t>ы,</a:t>
            </a:r>
            <a:r>
              <a:rPr lang="uk-UA" kern="0" spc="-50" smtClean="0">
                <a:solidFill>
                  <a:sysClr val="windowText" lastClr="000000"/>
                </a:solidFill>
              </a:rPr>
              <a:t> </a:t>
            </a:r>
            <a:r>
              <a:rPr lang="uk-UA" kern="0" smtClean="0">
                <a:solidFill>
                  <a:sysClr val="windowText" lastClr="000000"/>
                </a:solidFill>
              </a:rPr>
              <a:t>да</a:t>
            </a:r>
            <a:r>
              <a:rPr lang="uk-UA" kern="0" spc="-20" smtClean="0">
                <a:solidFill>
                  <a:sysClr val="windowText" lastClr="000000"/>
                </a:solidFill>
              </a:rPr>
              <a:t>нн</a:t>
            </a:r>
            <a:r>
              <a:rPr lang="uk-UA" kern="0" smtClean="0">
                <a:solidFill>
                  <a:sysClr val="windowText" lastClr="000000"/>
                </a:solidFill>
              </a:rPr>
              <a:t>ые,</a:t>
            </a:r>
            <a:r>
              <a:rPr lang="uk-UA" kern="0" spc="-55" smtClean="0">
                <a:solidFill>
                  <a:sysClr val="windowText" lastClr="000000"/>
                </a:solidFill>
              </a:rPr>
              <a:t> </a:t>
            </a:r>
            <a:r>
              <a:rPr lang="uk-UA" kern="0" spc="-35" smtClean="0">
                <a:solidFill>
                  <a:sysClr val="windowText" lastClr="000000"/>
                </a:solidFill>
              </a:rPr>
              <a:t>к</a:t>
            </a:r>
            <a:r>
              <a:rPr lang="uk-UA" kern="0" spc="10" smtClean="0">
                <a:solidFill>
                  <a:sysClr val="windowText" lastClr="000000"/>
                </a:solidFill>
              </a:rPr>
              <a:t>о</a:t>
            </a:r>
            <a:r>
              <a:rPr lang="uk-UA" kern="0" spc="-20" smtClean="0">
                <a:solidFill>
                  <a:sysClr val="windowText" lastClr="000000"/>
                </a:solidFill>
              </a:rPr>
              <a:t>н</a:t>
            </a:r>
            <a:r>
              <a:rPr lang="uk-UA" kern="0" spc="10" smtClean="0">
                <a:solidFill>
                  <a:sysClr val="windowText" lastClr="000000"/>
                </a:solidFill>
              </a:rPr>
              <a:t>т</a:t>
            </a:r>
            <a:r>
              <a:rPr lang="uk-UA" kern="0" smtClean="0">
                <a:solidFill>
                  <a:sysClr val="windowText" lastClr="000000"/>
                </a:solidFill>
              </a:rPr>
              <a:t>е</a:t>
            </a:r>
            <a:r>
              <a:rPr lang="uk-UA" kern="0" spc="-40" smtClean="0">
                <a:solidFill>
                  <a:sysClr val="windowText" lastClr="000000"/>
                </a:solidFill>
              </a:rPr>
              <a:t>й</a:t>
            </a:r>
            <a:r>
              <a:rPr lang="uk-UA" kern="0" spc="-20" smtClean="0">
                <a:solidFill>
                  <a:sysClr val="windowText" lastClr="000000"/>
                </a:solidFill>
              </a:rPr>
              <a:t>н</a:t>
            </a:r>
            <a:r>
              <a:rPr lang="uk-UA" kern="0" smtClean="0">
                <a:solidFill>
                  <a:sysClr val="windowText" lastClr="000000"/>
                </a:solidFill>
              </a:rPr>
              <a:t>еры</a:t>
            </a:r>
            <a:endParaRPr lang="uk-UA" kern="0" dirty="0">
              <a:solidFill>
                <a:sysClr val="windowText" lastClr="000000"/>
              </a:solidFill>
            </a:endParaRPr>
          </a:p>
        </p:txBody>
      </p:sp>
      <p:sp>
        <p:nvSpPr>
          <p:cNvPr id="17" name="object 3"/>
          <p:cNvSpPr txBox="1"/>
          <p:nvPr/>
        </p:nvSpPr>
        <p:spPr>
          <a:xfrm>
            <a:off x="187712" y="1676400"/>
            <a:ext cx="6052457" cy="1644296"/>
          </a:xfrm>
          <a:prstGeom prst="rect">
            <a:avLst/>
          </a:prstGeom>
        </p:spPr>
        <p:txBody>
          <a:bodyPr vert="horz" wrap="square" lIns="0" tIns="0" rIns="0" bIns="0" rtlCol="0">
            <a:spAutoFit/>
          </a:bodyPr>
          <a:lstStyle/>
          <a:p>
            <a:pPr marL="298450" indent="-285750">
              <a:lnSpc>
                <a:spcPts val="2145"/>
              </a:lnSpc>
              <a:buFont typeface="Arial"/>
              <a:buChar char="•"/>
              <a:tabLst>
                <a:tab pos="299085" algn="l"/>
              </a:tabLst>
            </a:pPr>
            <a:r>
              <a:rPr lang="uk-UA" sz="3200" dirty="0" err="1"/>
              <a:t>Файловая</a:t>
            </a:r>
            <a:r>
              <a:rPr lang="uk-UA" sz="3200" dirty="0"/>
              <a:t> система — </a:t>
            </a:r>
            <a:r>
              <a:rPr lang="uk-UA" sz="3200" dirty="0" err="1"/>
              <a:t>это</a:t>
            </a:r>
            <a:r>
              <a:rPr lang="uk-UA" sz="3200" dirty="0"/>
              <a:t> </a:t>
            </a:r>
            <a:r>
              <a:rPr lang="uk-UA" sz="3200" dirty="0" err="1"/>
              <a:t>основная</a:t>
            </a:r>
            <a:r>
              <a:rPr lang="uk-UA" sz="3200" dirty="0"/>
              <a:t> структура, </a:t>
            </a:r>
            <a:r>
              <a:rPr lang="uk-UA" sz="3200" dirty="0" err="1"/>
              <a:t>используемая</a:t>
            </a:r>
            <a:r>
              <a:rPr lang="uk-UA" sz="3200" dirty="0"/>
              <a:t> </a:t>
            </a:r>
            <a:r>
              <a:rPr lang="uk-UA" sz="3200" dirty="0" err="1"/>
              <a:t>компьютером</a:t>
            </a:r>
            <a:r>
              <a:rPr lang="uk-UA" sz="3200" dirty="0"/>
              <a:t> для </a:t>
            </a:r>
            <a:r>
              <a:rPr lang="uk-UA" sz="3200" dirty="0" err="1"/>
              <a:t>упорядочения</a:t>
            </a:r>
            <a:r>
              <a:rPr lang="uk-UA" sz="3200" dirty="0"/>
              <a:t> </a:t>
            </a:r>
            <a:r>
              <a:rPr lang="uk-UA" sz="3200" dirty="0" err="1"/>
              <a:t>информации</a:t>
            </a:r>
            <a:r>
              <a:rPr lang="uk-UA" sz="3200" dirty="0"/>
              <a:t> на </a:t>
            </a:r>
            <a:r>
              <a:rPr lang="uk-UA" sz="3200" dirty="0" err="1"/>
              <a:t>жестком</a:t>
            </a:r>
            <a:r>
              <a:rPr lang="uk-UA" sz="3200" dirty="0"/>
              <a:t> </a:t>
            </a:r>
            <a:r>
              <a:rPr lang="uk-UA" sz="3200" dirty="0" err="1"/>
              <a:t>диске</a:t>
            </a:r>
            <a:r>
              <a:rPr lang="uk-UA" sz="3200" dirty="0" smtClean="0"/>
              <a:t>.</a:t>
            </a:r>
            <a:endParaRPr sz="2000" dirty="0">
              <a:latin typeface="Times New Roman"/>
              <a:cs typeface="Times New Roman"/>
            </a:endParaRPr>
          </a:p>
        </p:txBody>
      </p:sp>
      <p:sp>
        <p:nvSpPr>
          <p:cNvPr id="18" name="Прямоугольник 17"/>
          <p:cNvSpPr/>
          <p:nvPr/>
        </p:nvSpPr>
        <p:spPr>
          <a:xfrm>
            <a:off x="144169" y="3616712"/>
            <a:ext cx="6096000" cy="3046988"/>
          </a:xfrm>
          <a:prstGeom prst="rect">
            <a:avLst/>
          </a:prstGeom>
        </p:spPr>
        <p:txBody>
          <a:bodyPr>
            <a:spAutoFit/>
          </a:bodyPr>
          <a:lstStyle/>
          <a:p>
            <a:r>
              <a:rPr lang="uk-UA" sz="1600" b="1" dirty="0"/>
              <a:t>NTFS</a:t>
            </a:r>
            <a:endParaRPr lang="uk-UA" sz="1600" dirty="0"/>
          </a:p>
          <a:p>
            <a:r>
              <a:rPr lang="uk-UA" sz="1600" dirty="0"/>
              <a:t>NTFS </a:t>
            </a:r>
            <a:r>
              <a:rPr lang="uk-UA" sz="1600" dirty="0" err="1"/>
              <a:t>является</a:t>
            </a:r>
            <a:r>
              <a:rPr lang="uk-UA" sz="1600" dirty="0"/>
              <a:t> </a:t>
            </a:r>
            <a:r>
              <a:rPr lang="uk-UA" sz="1600" dirty="0" err="1"/>
              <a:t>предпочтительной</a:t>
            </a:r>
            <a:r>
              <a:rPr lang="uk-UA" sz="1600" dirty="0"/>
              <a:t> </a:t>
            </a:r>
            <a:r>
              <a:rPr lang="uk-UA" sz="1600" dirty="0" err="1"/>
              <a:t>файловой</a:t>
            </a:r>
            <a:r>
              <a:rPr lang="uk-UA" sz="1600" dirty="0"/>
              <a:t> </a:t>
            </a:r>
            <a:r>
              <a:rPr lang="uk-UA" sz="1600" dirty="0" err="1"/>
              <a:t>системой</a:t>
            </a:r>
            <a:r>
              <a:rPr lang="uk-UA" sz="1600" dirty="0"/>
              <a:t> для </a:t>
            </a:r>
            <a:r>
              <a:rPr lang="uk-UA" sz="1600" dirty="0" err="1"/>
              <a:t>этой</a:t>
            </a:r>
            <a:r>
              <a:rPr lang="uk-UA" sz="1600" dirty="0"/>
              <a:t> </a:t>
            </a:r>
            <a:r>
              <a:rPr lang="uk-UA" sz="1600" dirty="0" err="1"/>
              <a:t>версии</a:t>
            </a:r>
            <a:r>
              <a:rPr lang="uk-UA" sz="1600" dirty="0"/>
              <a:t> Windows. </a:t>
            </a:r>
            <a:r>
              <a:rPr lang="uk-UA" sz="1600" dirty="0" err="1"/>
              <a:t>Она</a:t>
            </a:r>
            <a:r>
              <a:rPr lang="uk-UA" sz="1600" dirty="0"/>
              <a:t> </a:t>
            </a:r>
            <a:r>
              <a:rPr lang="uk-UA" sz="1600" dirty="0" err="1"/>
              <a:t>имеет</a:t>
            </a:r>
            <a:r>
              <a:rPr lang="uk-UA" sz="1600" dirty="0"/>
              <a:t> </a:t>
            </a:r>
            <a:r>
              <a:rPr lang="uk-UA" sz="1600" dirty="0" err="1"/>
              <a:t>множество</a:t>
            </a:r>
            <a:r>
              <a:rPr lang="uk-UA" sz="1600" dirty="0"/>
              <a:t> </a:t>
            </a:r>
            <a:r>
              <a:rPr lang="uk-UA" sz="1600" dirty="0" err="1"/>
              <a:t>преимуществ</a:t>
            </a:r>
            <a:r>
              <a:rPr lang="uk-UA" sz="1600" dirty="0"/>
              <a:t> перед </a:t>
            </a:r>
            <a:r>
              <a:rPr lang="uk-UA" sz="1600" dirty="0" err="1"/>
              <a:t>более</a:t>
            </a:r>
            <a:r>
              <a:rPr lang="uk-UA" sz="1600" dirty="0"/>
              <a:t> </a:t>
            </a:r>
            <a:r>
              <a:rPr lang="uk-UA" sz="1600" dirty="0" err="1"/>
              <a:t>ранней</a:t>
            </a:r>
            <a:r>
              <a:rPr lang="uk-UA" sz="1600" dirty="0"/>
              <a:t> </a:t>
            </a:r>
            <a:r>
              <a:rPr lang="uk-UA" sz="1600" dirty="0" err="1"/>
              <a:t>системой</a:t>
            </a:r>
            <a:r>
              <a:rPr lang="uk-UA" sz="1600" dirty="0"/>
              <a:t> FAT32; </a:t>
            </a:r>
            <a:r>
              <a:rPr lang="uk-UA" sz="1600" dirty="0" err="1"/>
              <a:t>ниже</a:t>
            </a:r>
            <a:r>
              <a:rPr lang="uk-UA" sz="1600" dirty="0"/>
              <a:t> </a:t>
            </a:r>
            <a:r>
              <a:rPr lang="uk-UA" sz="1600" dirty="0" err="1"/>
              <a:t>перечислены</a:t>
            </a:r>
            <a:r>
              <a:rPr lang="uk-UA" sz="1600" dirty="0"/>
              <a:t> </a:t>
            </a:r>
            <a:r>
              <a:rPr lang="uk-UA" sz="1600" dirty="0" err="1"/>
              <a:t>некоторые</a:t>
            </a:r>
            <a:r>
              <a:rPr lang="uk-UA" sz="1600" dirty="0"/>
              <a:t> </a:t>
            </a:r>
            <a:r>
              <a:rPr lang="uk-UA" sz="1600" dirty="0" err="1"/>
              <a:t>из</a:t>
            </a:r>
            <a:r>
              <a:rPr lang="uk-UA" sz="1600" dirty="0"/>
              <a:t> них. </a:t>
            </a:r>
          </a:p>
          <a:p>
            <a:pPr lvl="0"/>
            <a:r>
              <a:rPr lang="uk-UA" sz="1600" dirty="0" err="1"/>
              <a:t>Способность</a:t>
            </a:r>
            <a:r>
              <a:rPr lang="uk-UA" sz="1600" dirty="0"/>
              <a:t> </a:t>
            </a:r>
            <a:r>
              <a:rPr lang="uk-UA" sz="1600" dirty="0" err="1"/>
              <a:t>автоматически</a:t>
            </a:r>
            <a:r>
              <a:rPr lang="uk-UA" sz="1600" dirty="0"/>
              <a:t> </a:t>
            </a:r>
            <a:r>
              <a:rPr lang="uk-UA" sz="1600" dirty="0" err="1"/>
              <a:t>восстанавливаться</a:t>
            </a:r>
            <a:r>
              <a:rPr lang="uk-UA" sz="1600" dirty="0"/>
              <a:t> </a:t>
            </a:r>
            <a:r>
              <a:rPr lang="uk-UA" sz="1600" dirty="0" err="1"/>
              <a:t>после</a:t>
            </a:r>
            <a:r>
              <a:rPr lang="uk-UA" sz="1600" dirty="0"/>
              <a:t> </a:t>
            </a:r>
            <a:r>
              <a:rPr lang="uk-UA" sz="1600" dirty="0" err="1"/>
              <a:t>некоторых</a:t>
            </a:r>
            <a:r>
              <a:rPr lang="uk-UA" sz="1600" dirty="0"/>
              <a:t> </a:t>
            </a:r>
            <a:r>
              <a:rPr lang="uk-UA" sz="1600" dirty="0" err="1"/>
              <a:t>ошибок</a:t>
            </a:r>
            <a:r>
              <a:rPr lang="uk-UA" sz="1600" dirty="0"/>
              <a:t> диска (FAT32 не </a:t>
            </a:r>
            <a:r>
              <a:rPr lang="uk-UA" sz="1600" dirty="0" err="1"/>
              <a:t>обладает</a:t>
            </a:r>
            <a:r>
              <a:rPr lang="uk-UA" sz="1600" dirty="0"/>
              <a:t> </a:t>
            </a:r>
            <a:r>
              <a:rPr lang="uk-UA" sz="1600" dirty="0" err="1"/>
              <a:t>такой</a:t>
            </a:r>
            <a:r>
              <a:rPr lang="uk-UA" sz="1600" dirty="0"/>
              <a:t> </a:t>
            </a:r>
            <a:r>
              <a:rPr lang="uk-UA" sz="1600" dirty="0" err="1"/>
              <a:t>способностью</a:t>
            </a:r>
            <a:r>
              <a:rPr lang="uk-UA" sz="1600" dirty="0"/>
              <a:t>).</a:t>
            </a:r>
          </a:p>
          <a:p>
            <a:pPr lvl="0"/>
            <a:r>
              <a:rPr lang="uk-UA" sz="1600" dirty="0" err="1"/>
              <a:t>Улучшенная</a:t>
            </a:r>
            <a:r>
              <a:rPr lang="uk-UA" sz="1600" dirty="0"/>
              <a:t> </a:t>
            </a:r>
            <a:r>
              <a:rPr lang="uk-UA" sz="1600" dirty="0" err="1"/>
              <a:t>поддержка</a:t>
            </a:r>
            <a:r>
              <a:rPr lang="uk-UA" sz="1600" dirty="0"/>
              <a:t> </a:t>
            </a:r>
            <a:r>
              <a:rPr lang="uk-UA" sz="1600" dirty="0" err="1"/>
              <a:t>больших</a:t>
            </a:r>
            <a:r>
              <a:rPr lang="uk-UA" sz="1600" dirty="0"/>
              <a:t> </a:t>
            </a:r>
            <a:r>
              <a:rPr lang="uk-UA" sz="1600" dirty="0" err="1"/>
              <a:t>жестких</a:t>
            </a:r>
            <a:r>
              <a:rPr lang="uk-UA" sz="1600" dirty="0"/>
              <a:t> </a:t>
            </a:r>
            <a:r>
              <a:rPr lang="uk-UA" sz="1600" dirty="0" err="1"/>
              <a:t>дисков</a:t>
            </a:r>
            <a:r>
              <a:rPr lang="uk-UA" sz="1600" dirty="0"/>
              <a:t>.</a:t>
            </a:r>
          </a:p>
          <a:p>
            <a:pPr lvl="0"/>
            <a:r>
              <a:rPr lang="uk-UA" sz="1600" dirty="0" err="1"/>
              <a:t>Более</a:t>
            </a:r>
            <a:r>
              <a:rPr lang="uk-UA" sz="1600" dirty="0"/>
              <a:t> </a:t>
            </a:r>
            <a:r>
              <a:rPr lang="uk-UA" sz="1600" dirty="0" err="1"/>
              <a:t>высокая</a:t>
            </a:r>
            <a:r>
              <a:rPr lang="uk-UA" sz="1600" dirty="0"/>
              <a:t> </a:t>
            </a:r>
            <a:r>
              <a:rPr lang="uk-UA" sz="1600" dirty="0" err="1"/>
              <a:t>степень</a:t>
            </a:r>
            <a:r>
              <a:rPr lang="uk-UA" sz="1600" dirty="0"/>
              <a:t> </a:t>
            </a:r>
            <a:r>
              <a:rPr lang="uk-UA" sz="1600" dirty="0" err="1"/>
              <a:t>безопасности</a:t>
            </a:r>
            <a:r>
              <a:rPr lang="uk-UA" sz="1600" dirty="0"/>
              <a:t>. </a:t>
            </a:r>
            <a:r>
              <a:rPr lang="uk-UA" sz="1600" dirty="0" err="1"/>
              <a:t>Возможно</a:t>
            </a:r>
            <a:r>
              <a:rPr lang="uk-UA" sz="1600" dirty="0"/>
              <a:t> </a:t>
            </a:r>
            <a:r>
              <a:rPr lang="uk-UA" sz="1600" dirty="0" err="1"/>
              <a:t>использование</a:t>
            </a:r>
            <a:r>
              <a:rPr lang="uk-UA" sz="1600" dirty="0"/>
              <a:t> </a:t>
            </a:r>
            <a:r>
              <a:rPr lang="uk-UA" sz="1600" dirty="0" err="1"/>
              <a:t>разрешений</a:t>
            </a:r>
            <a:r>
              <a:rPr lang="uk-UA" sz="1600" dirty="0"/>
              <a:t> и </a:t>
            </a:r>
            <a:r>
              <a:rPr lang="uk-UA" sz="1600" dirty="0" err="1"/>
              <a:t>шифрования</a:t>
            </a:r>
            <a:r>
              <a:rPr lang="uk-UA" sz="1600" dirty="0"/>
              <a:t> для </a:t>
            </a:r>
            <a:r>
              <a:rPr lang="uk-UA" sz="1600" dirty="0" err="1"/>
              <a:t>запрета</a:t>
            </a:r>
            <a:r>
              <a:rPr lang="uk-UA" sz="1600" dirty="0"/>
              <a:t> </a:t>
            </a:r>
            <a:r>
              <a:rPr lang="uk-UA" sz="1600" dirty="0" err="1"/>
              <a:t>пользовательского</a:t>
            </a:r>
            <a:r>
              <a:rPr lang="uk-UA" sz="1600" dirty="0"/>
              <a:t> </a:t>
            </a:r>
            <a:r>
              <a:rPr lang="uk-UA" sz="1600" dirty="0" err="1"/>
              <a:t>доступа</a:t>
            </a:r>
            <a:r>
              <a:rPr lang="uk-UA" sz="1600" dirty="0"/>
              <a:t> к </a:t>
            </a:r>
            <a:r>
              <a:rPr lang="uk-UA" sz="1600" dirty="0" err="1"/>
              <a:t>определенным</a:t>
            </a:r>
            <a:r>
              <a:rPr lang="uk-UA" sz="1600" dirty="0"/>
              <a:t> файлам.</a:t>
            </a:r>
          </a:p>
        </p:txBody>
      </p:sp>
      <p:sp>
        <p:nvSpPr>
          <p:cNvPr id="19" name="Прямоугольник 18"/>
          <p:cNvSpPr/>
          <p:nvPr/>
        </p:nvSpPr>
        <p:spPr>
          <a:xfrm>
            <a:off x="6509657" y="4419600"/>
            <a:ext cx="5791200" cy="830997"/>
          </a:xfrm>
          <a:prstGeom prst="rect">
            <a:avLst/>
          </a:prstGeom>
        </p:spPr>
        <p:txBody>
          <a:bodyPr wrap="square">
            <a:spAutoFit/>
          </a:bodyPr>
          <a:lstStyle/>
          <a:p>
            <a:r>
              <a:rPr lang="en-US" sz="1600" b="1" dirty="0"/>
              <a:t>S</a:t>
            </a:r>
            <a:r>
              <a:rPr lang="en-US" sz="1600" b="1" dirty="0" smtClean="0"/>
              <a:t>econd </a:t>
            </a:r>
            <a:r>
              <a:rPr lang="en-US" sz="1600" b="1" dirty="0"/>
              <a:t>Extended File System</a:t>
            </a:r>
            <a:r>
              <a:rPr lang="en-US" sz="1600" dirty="0"/>
              <a:t> (</a:t>
            </a:r>
            <a:r>
              <a:rPr lang="uk-UA" sz="1600" dirty="0" err="1"/>
              <a:t>дословно</a:t>
            </a:r>
            <a:r>
              <a:rPr lang="uk-UA" sz="1600" dirty="0"/>
              <a:t>: </a:t>
            </a:r>
            <a:r>
              <a:rPr lang="uk-UA" sz="1600" i="1" dirty="0"/>
              <a:t>«</a:t>
            </a:r>
            <a:r>
              <a:rPr lang="uk-UA" sz="1600" i="1" dirty="0" err="1"/>
              <a:t>вторая</a:t>
            </a:r>
            <a:r>
              <a:rPr lang="uk-UA" sz="1600" i="1" dirty="0"/>
              <a:t> </a:t>
            </a:r>
            <a:r>
              <a:rPr lang="uk-UA" sz="1600" i="1" dirty="0" err="1"/>
              <a:t>расширенная</a:t>
            </a:r>
            <a:r>
              <a:rPr lang="uk-UA" sz="1600" i="1" dirty="0"/>
              <a:t> </a:t>
            </a:r>
            <a:r>
              <a:rPr lang="uk-UA" sz="1600" i="1" dirty="0" err="1"/>
              <a:t>файловая</a:t>
            </a:r>
            <a:r>
              <a:rPr lang="uk-UA" sz="1600" i="1" dirty="0"/>
              <a:t> система»</a:t>
            </a:r>
            <a:r>
              <a:rPr lang="uk-UA" sz="1600" dirty="0"/>
              <a:t>), </a:t>
            </a:r>
            <a:r>
              <a:rPr lang="uk-UA" sz="1600" dirty="0" err="1"/>
              <a:t>сокращённо</a:t>
            </a:r>
            <a:r>
              <a:rPr lang="uk-UA" sz="1600" dirty="0"/>
              <a:t> </a:t>
            </a:r>
            <a:r>
              <a:rPr lang="en-US" sz="1600" b="1" dirty="0"/>
              <a:t>ext2</a:t>
            </a:r>
            <a:r>
              <a:rPr lang="en-US" sz="1600" dirty="0"/>
              <a:t> (</a:t>
            </a:r>
            <a:r>
              <a:rPr lang="uk-UA" sz="1600" dirty="0" err="1"/>
              <a:t>иногда</a:t>
            </a:r>
            <a:r>
              <a:rPr lang="uk-UA" sz="1600" dirty="0"/>
              <a:t> </a:t>
            </a:r>
            <a:r>
              <a:rPr lang="en-US" sz="1600" b="1" dirty="0"/>
              <a:t>ext2fs</a:t>
            </a:r>
            <a:r>
              <a:rPr lang="en-US" sz="1600" dirty="0"/>
              <a:t>) — </a:t>
            </a:r>
            <a:r>
              <a:rPr lang="uk-UA" sz="1600" dirty="0" err="1"/>
              <a:t>файловая</a:t>
            </a:r>
            <a:r>
              <a:rPr lang="uk-UA" sz="1600" dirty="0"/>
              <a:t> система ядра </a:t>
            </a:r>
            <a:r>
              <a:rPr lang="en-US" sz="1600" dirty="0"/>
              <a:t>Linux.</a:t>
            </a:r>
            <a:endParaRPr lang="uk-UA" sz="1600" dirty="0"/>
          </a:p>
        </p:txBody>
      </p:sp>
      <p:sp>
        <p:nvSpPr>
          <p:cNvPr id="20" name="Прямоугольник 19"/>
          <p:cNvSpPr/>
          <p:nvPr/>
        </p:nvSpPr>
        <p:spPr>
          <a:xfrm>
            <a:off x="6520543" y="5390584"/>
            <a:ext cx="5671457" cy="1077218"/>
          </a:xfrm>
          <a:prstGeom prst="rect">
            <a:avLst/>
          </a:prstGeom>
        </p:spPr>
        <p:txBody>
          <a:bodyPr wrap="square">
            <a:spAutoFit/>
          </a:bodyPr>
          <a:lstStyle/>
          <a:p>
            <a:r>
              <a:rPr lang="ru-RU" sz="1600" b="1" dirty="0"/>
              <a:t>HFS</a:t>
            </a:r>
            <a:r>
              <a:rPr lang="ru-RU" sz="1600" dirty="0"/>
              <a:t> (англ</a:t>
            </a:r>
            <a:r>
              <a:rPr lang="ru-RU" sz="1600" dirty="0">
                <a:hlinkClick r:id="rId4" tooltip="Английский язык"/>
              </a:rPr>
              <a:t>.</a:t>
            </a:r>
            <a:r>
              <a:rPr lang="ru-RU" sz="1600" dirty="0"/>
              <a:t> </a:t>
            </a:r>
            <a:r>
              <a:rPr lang="ru-RU" sz="1600" i="1" dirty="0" err="1"/>
              <a:t>Hierarchical</a:t>
            </a:r>
            <a:r>
              <a:rPr lang="ru-RU" sz="1600" i="1" dirty="0"/>
              <a:t> </a:t>
            </a:r>
            <a:r>
              <a:rPr lang="ru-RU" sz="1600" i="1" dirty="0" err="1"/>
              <a:t>File</a:t>
            </a:r>
            <a:r>
              <a:rPr lang="ru-RU" sz="1600" i="1" dirty="0"/>
              <a:t> </a:t>
            </a:r>
            <a:r>
              <a:rPr lang="ru-RU" sz="1600" i="1" dirty="0" err="1"/>
              <a:t>System</a:t>
            </a:r>
            <a:r>
              <a:rPr lang="ru-RU" sz="1600" dirty="0"/>
              <a:t>, иерархическая файловая система) — файловая система, разработанная </a:t>
            </a:r>
            <a:r>
              <a:rPr lang="ru-RU" sz="1600" dirty="0" err="1"/>
              <a:t>Apple</a:t>
            </a:r>
            <a:r>
              <a:rPr lang="ru-RU" sz="1600" dirty="0"/>
              <a:t> </a:t>
            </a:r>
            <a:r>
              <a:rPr lang="ru-RU" sz="1600" dirty="0" err="1"/>
              <a:t>Computer</a:t>
            </a:r>
            <a:r>
              <a:rPr lang="ru-RU" sz="1600" dirty="0"/>
              <a:t> для компьютеров с установленной операционной системой </a:t>
            </a:r>
            <a:r>
              <a:rPr lang="ru-RU" sz="1600" dirty="0" err="1">
                <a:hlinkClick r:id="rId5" tooltip="Mac OS"/>
              </a:rPr>
              <a:t>Mac</a:t>
            </a:r>
            <a:r>
              <a:rPr lang="ru-RU" sz="1600" dirty="0">
                <a:hlinkClick r:id="rId5" tooltip="Mac OS"/>
              </a:rPr>
              <a:t> OS</a:t>
            </a:r>
            <a:r>
              <a:rPr lang="ru-RU" sz="1600" dirty="0"/>
              <a:t>.</a:t>
            </a:r>
            <a:endParaRPr lang="uk-UA" sz="1600" dirty="0"/>
          </a:p>
        </p:txBody>
      </p:sp>
      <p:pic>
        <p:nvPicPr>
          <p:cNvPr id="1026" name="Picture 2" descr="http://ubuntovod.ru/wp-content/uploads/2012/04/yandeks-disk-f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608" y="1190625"/>
            <a:ext cx="4762861"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21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7600" y="267295"/>
            <a:ext cx="4612640" cy="923330"/>
          </a:xfrm>
          <a:prstGeom prst="rect">
            <a:avLst/>
          </a:prstGeom>
        </p:spPr>
        <p:txBody>
          <a:bodyPr vert="horz" wrap="square" lIns="0" tIns="0" rIns="0" bIns="0" rtlCol="0">
            <a:spAutoFit/>
          </a:bodyPr>
          <a:lstStyle/>
          <a:p>
            <a:pPr marL="12700" algn="ctr">
              <a:lnSpc>
                <a:spcPct val="100000"/>
              </a:lnSpc>
            </a:pPr>
            <a:r>
              <a:rPr lang="ru-RU" sz="6000" b="1" dirty="0" smtClean="0"/>
              <a:t>O</a:t>
            </a:r>
            <a:r>
              <a:rPr lang="en-US" sz="6000" b="1" dirty="0" smtClean="0"/>
              <a:t>s</a:t>
            </a:r>
            <a:r>
              <a:rPr lang="uk-UA" sz="6000" b="1" dirty="0" smtClean="0"/>
              <a:t>і</a:t>
            </a:r>
          </a:p>
        </p:txBody>
      </p:sp>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sp>
        <p:nvSpPr>
          <p:cNvPr id="10" name="object 2"/>
          <p:cNvSpPr txBox="1">
            <a:spLocks/>
          </p:cNvSpPr>
          <p:nvPr/>
        </p:nvSpPr>
        <p:spPr>
          <a:xfrm>
            <a:off x="1604010" y="831929"/>
            <a:ext cx="8983979" cy="492443"/>
          </a:xfrm>
          <a:prstGeom prst="rect">
            <a:avLst/>
          </a:prstGeom>
        </p:spPr>
        <p:txBody>
          <a:bodyPr vert="horz" wrap="square" lIns="0" tIns="0" rIns="0" bIns="0" rtlCol="0">
            <a:spAutoFit/>
          </a:bodyPr>
          <a:lstStyle>
            <a:lvl1pPr>
              <a:defRPr>
                <a:latin typeface="+mj-lt"/>
                <a:ea typeface="+mj-ea"/>
                <a:cs typeface="+mj-cs"/>
              </a:defRPr>
            </a:lvl1pPr>
          </a:lstStyle>
          <a:p>
            <a:pPr marL="12700"/>
            <a:r>
              <a:rPr lang="uk-UA" sz="3200" kern="0" spc="-30" dirty="0" err="1" smtClean="0">
                <a:solidFill>
                  <a:sysClr val="windowText" lastClr="000000"/>
                </a:solidFill>
              </a:rPr>
              <a:t>Атрибуты</a:t>
            </a:r>
            <a:r>
              <a:rPr lang="uk-UA" sz="3200" kern="0" spc="-30" dirty="0" smtClean="0">
                <a:solidFill>
                  <a:sysClr val="windowText" lastClr="000000"/>
                </a:solidFill>
              </a:rPr>
              <a:t> </a:t>
            </a:r>
            <a:r>
              <a:rPr lang="uk-UA" sz="3200" kern="0" spc="-30" dirty="0" err="1" smtClean="0">
                <a:solidFill>
                  <a:sysClr val="windowText" lastClr="000000"/>
                </a:solidFill>
              </a:rPr>
              <a:t>файла</a:t>
            </a:r>
            <a:endParaRPr lang="uk-UA" sz="3200" kern="0" dirty="0">
              <a:solidFill>
                <a:sysClr val="windowText" lastClr="000000"/>
              </a:solidFill>
            </a:endParaRPr>
          </a:p>
        </p:txBody>
      </p:sp>
      <p:sp>
        <p:nvSpPr>
          <p:cNvPr id="11" name="Прямоугольник 10"/>
          <p:cNvSpPr/>
          <p:nvPr/>
        </p:nvSpPr>
        <p:spPr>
          <a:xfrm>
            <a:off x="228600" y="1676400"/>
            <a:ext cx="6096000" cy="1756891"/>
          </a:xfrm>
          <a:prstGeom prst="rect">
            <a:avLst/>
          </a:prstGeom>
        </p:spPr>
        <p:txBody>
          <a:bodyPr>
            <a:spAutoFit/>
          </a:bodyPr>
          <a:lstStyle/>
          <a:p>
            <a:pPr marL="298450" indent="-285750">
              <a:lnSpc>
                <a:spcPct val="100000"/>
              </a:lnSpc>
              <a:buFont typeface="Arial"/>
              <a:buChar char="•"/>
              <a:tabLst>
                <a:tab pos="299085" algn="l"/>
              </a:tabLst>
            </a:pPr>
            <a:r>
              <a:rPr lang="ru-RU" sz="2400" b="1" spc="25" dirty="0">
                <a:latin typeface="Calibri Light"/>
                <a:cs typeface="Calibri Light"/>
              </a:rPr>
              <a:t>Т</a:t>
            </a:r>
            <a:r>
              <a:rPr lang="ru-RU" sz="2400" b="1" spc="15" dirty="0">
                <a:latin typeface="Calibri Light"/>
                <a:cs typeface="Calibri Light"/>
              </a:rPr>
              <a:t>и</a:t>
            </a:r>
            <a:r>
              <a:rPr lang="ru-RU" sz="2400" b="1" spc="-30" dirty="0">
                <a:latin typeface="Calibri Light"/>
                <a:cs typeface="Calibri Light"/>
              </a:rPr>
              <a:t>п</a:t>
            </a:r>
            <a:r>
              <a:rPr lang="ru-RU" sz="2400" b="1" dirty="0">
                <a:latin typeface="Calibri Light"/>
                <a:cs typeface="Calibri Light"/>
              </a:rPr>
              <a:t>ы</a:t>
            </a:r>
            <a:r>
              <a:rPr lang="ru-RU" sz="2400" b="1" spc="10" dirty="0">
                <a:latin typeface="Calibri Light"/>
                <a:cs typeface="Calibri Light"/>
              </a:rPr>
              <a:t> </a:t>
            </a:r>
            <a:r>
              <a:rPr lang="ru-RU" sz="2400" b="1" spc="-25" dirty="0">
                <a:latin typeface="Calibri Light"/>
                <a:cs typeface="Calibri Light"/>
              </a:rPr>
              <a:t>фа</a:t>
            </a:r>
            <a:r>
              <a:rPr lang="ru-RU" sz="2400" b="1" spc="15" dirty="0">
                <a:latin typeface="Calibri Light"/>
                <a:cs typeface="Calibri Light"/>
              </a:rPr>
              <a:t>й</a:t>
            </a:r>
            <a:r>
              <a:rPr lang="ru-RU" sz="2400" b="1" dirty="0">
                <a:latin typeface="Calibri Light"/>
                <a:cs typeface="Calibri Light"/>
              </a:rPr>
              <a:t>л</a:t>
            </a:r>
            <a:r>
              <a:rPr lang="ru-RU" sz="2400" b="1" spc="30" dirty="0">
                <a:latin typeface="Calibri Light"/>
                <a:cs typeface="Calibri Light"/>
              </a:rPr>
              <a:t>о</a:t>
            </a:r>
            <a:r>
              <a:rPr lang="ru-RU" sz="2400" b="1" dirty="0">
                <a:latin typeface="Calibri Light"/>
                <a:cs typeface="Calibri Light"/>
              </a:rPr>
              <a:t>в</a:t>
            </a:r>
          </a:p>
          <a:p>
            <a:pPr marL="1213485" indent="-285750">
              <a:lnSpc>
                <a:spcPts val="1664"/>
              </a:lnSpc>
              <a:spcBef>
                <a:spcPts val="40"/>
              </a:spcBef>
              <a:buFont typeface="Arial" panose="020B0604020202020204" pitchFamily="34" charset="0"/>
              <a:buChar char="•"/>
            </a:pPr>
            <a:endParaRPr lang="ru-RU" i="1" spc="-20" dirty="0" smtClean="0">
              <a:latin typeface="Calibri Light"/>
              <a:cs typeface="Calibri Light"/>
            </a:endParaRPr>
          </a:p>
          <a:p>
            <a:pPr marL="1213485" indent="-285750">
              <a:lnSpc>
                <a:spcPts val="1664"/>
              </a:lnSpc>
              <a:spcBef>
                <a:spcPts val="40"/>
              </a:spcBef>
              <a:buFont typeface="Arial" panose="020B0604020202020204" pitchFamily="34" charset="0"/>
              <a:buChar char="•"/>
            </a:pPr>
            <a:r>
              <a:rPr lang="ru-RU" i="1" spc="-20" dirty="0" smtClean="0">
                <a:latin typeface="Calibri Light"/>
                <a:cs typeface="Calibri Light"/>
              </a:rPr>
              <a:t>О</a:t>
            </a:r>
            <a:r>
              <a:rPr lang="ru-RU" i="1" spc="-5" dirty="0" smtClean="0">
                <a:latin typeface="Calibri Light"/>
                <a:cs typeface="Calibri Light"/>
              </a:rPr>
              <a:t>б</a:t>
            </a:r>
            <a:r>
              <a:rPr lang="ru-RU" i="1" spc="-10" dirty="0" smtClean="0">
                <a:latin typeface="Calibri Light"/>
                <a:cs typeface="Calibri Light"/>
              </a:rPr>
              <a:t>ы</a:t>
            </a:r>
            <a:r>
              <a:rPr lang="ru-RU" i="1" spc="40" dirty="0" smtClean="0">
                <a:latin typeface="Calibri Light"/>
                <a:cs typeface="Calibri Light"/>
              </a:rPr>
              <a:t>к</a:t>
            </a:r>
            <a:r>
              <a:rPr lang="ru-RU" i="1" spc="10" dirty="0" smtClean="0">
                <a:latin typeface="Calibri Light"/>
                <a:cs typeface="Calibri Light"/>
              </a:rPr>
              <a:t>н</a:t>
            </a:r>
            <a:r>
              <a:rPr lang="ru-RU" i="1" spc="30" dirty="0" smtClean="0">
                <a:latin typeface="Calibri Light"/>
                <a:cs typeface="Calibri Light"/>
              </a:rPr>
              <a:t>о</a:t>
            </a:r>
            <a:r>
              <a:rPr lang="ru-RU" i="1" spc="5" dirty="0" smtClean="0">
                <a:latin typeface="Calibri Light"/>
                <a:cs typeface="Calibri Light"/>
              </a:rPr>
              <a:t>в</a:t>
            </a:r>
            <a:r>
              <a:rPr lang="ru-RU" i="1" spc="10" dirty="0" smtClean="0">
                <a:latin typeface="Calibri Light"/>
                <a:cs typeface="Calibri Light"/>
              </a:rPr>
              <a:t>енн</a:t>
            </a:r>
            <a:r>
              <a:rPr lang="ru-RU" i="1" spc="-10" dirty="0" smtClean="0">
                <a:latin typeface="Calibri Light"/>
                <a:cs typeface="Calibri Light"/>
              </a:rPr>
              <a:t>ы</a:t>
            </a:r>
            <a:r>
              <a:rPr lang="ru-RU" i="1" spc="30" dirty="0" smtClean="0">
                <a:latin typeface="Calibri Light"/>
                <a:cs typeface="Calibri Light"/>
              </a:rPr>
              <a:t>й</a:t>
            </a:r>
            <a:r>
              <a:rPr lang="ru-RU" i="1" spc="-100" dirty="0" smtClean="0">
                <a:latin typeface="Calibri Light"/>
                <a:cs typeface="Calibri Light"/>
              </a:rPr>
              <a:t> </a:t>
            </a:r>
            <a:r>
              <a:rPr lang="ru-RU" i="1" spc="-5" dirty="0">
                <a:latin typeface="Calibri Light"/>
                <a:cs typeface="Calibri Light"/>
              </a:rPr>
              <a:t>ф</a:t>
            </a:r>
            <a:r>
              <a:rPr lang="ru-RU" i="1" spc="30" dirty="0">
                <a:latin typeface="Calibri Light"/>
                <a:cs typeface="Calibri Light"/>
              </a:rPr>
              <a:t>ай</a:t>
            </a:r>
            <a:r>
              <a:rPr lang="ru-RU" i="1" spc="5" dirty="0">
                <a:latin typeface="Calibri Light"/>
                <a:cs typeface="Calibri Light"/>
              </a:rPr>
              <a:t>л</a:t>
            </a:r>
            <a:endParaRPr lang="ru-RU" dirty="0">
              <a:latin typeface="Calibri Light"/>
              <a:cs typeface="Calibri Light"/>
            </a:endParaRPr>
          </a:p>
          <a:p>
            <a:pPr marL="1213485" marR="5080" indent="-285750">
              <a:lnSpc>
                <a:spcPts val="1730"/>
              </a:lnSpc>
              <a:buFont typeface="Arial" panose="020B0604020202020204" pitchFamily="34" charset="0"/>
              <a:buChar char="•"/>
            </a:pPr>
            <a:r>
              <a:rPr lang="ru-RU" i="1" spc="-5" dirty="0">
                <a:latin typeface="Calibri Light"/>
                <a:cs typeface="Calibri Light"/>
              </a:rPr>
              <a:t>К</a:t>
            </a:r>
            <a:r>
              <a:rPr lang="ru-RU" i="1" spc="30" dirty="0">
                <a:latin typeface="Calibri Light"/>
                <a:cs typeface="Calibri Light"/>
              </a:rPr>
              <a:t>а</a:t>
            </a:r>
            <a:r>
              <a:rPr lang="ru-RU" i="1" spc="15" dirty="0">
                <a:latin typeface="Calibri Light"/>
                <a:cs typeface="Calibri Light"/>
              </a:rPr>
              <a:t>т</a:t>
            </a:r>
            <a:r>
              <a:rPr lang="ru-RU" i="1" spc="30" dirty="0">
                <a:latin typeface="Calibri Light"/>
                <a:cs typeface="Calibri Light"/>
              </a:rPr>
              <a:t>а</a:t>
            </a:r>
            <a:r>
              <a:rPr lang="ru-RU" i="1" spc="40" dirty="0">
                <a:latin typeface="Calibri Light"/>
                <a:cs typeface="Calibri Light"/>
              </a:rPr>
              <a:t>л</a:t>
            </a:r>
            <a:r>
              <a:rPr lang="ru-RU" i="1" spc="35" dirty="0">
                <a:latin typeface="Calibri Light"/>
                <a:cs typeface="Calibri Light"/>
              </a:rPr>
              <a:t>о</a:t>
            </a:r>
            <a:r>
              <a:rPr lang="ru-RU" i="1" spc="25" dirty="0">
                <a:latin typeface="Calibri Light"/>
                <a:cs typeface="Calibri Light"/>
              </a:rPr>
              <a:t>г</a:t>
            </a:r>
            <a:r>
              <a:rPr lang="ru-RU" i="1" spc="-100" dirty="0">
                <a:latin typeface="Calibri Light"/>
                <a:cs typeface="Calibri Light"/>
              </a:rPr>
              <a:t> </a:t>
            </a:r>
            <a:r>
              <a:rPr lang="ru-RU" i="1" spc="20" dirty="0">
                <a:latin typeface="Calibri Light"/>
                <a:cs typeface="Calibri Light"/>
              </a:rPr>
              <a:t>(</a:t>
            </a:r>
            <a:r>
              <a:rPr lang="ru-RU" i="1" spc="30" dirty="0">
                <a:latin typeface="Calibri Light"/>
                <a:cs typeface="Calibri Light"/>
              </a:rPr>
              <a:t>а</a:t>
            </a:r>
            <a:r>
              <a:rPr lang="ru-RU" i="1" spc="15" dirty="0">
                <a:latin typeface="Calibri Light"/>
                <a:cs typeface="Calibri Light"/>
              </a:rPr>
              <a:t>н</a:t>
            </a:r>
            <a:r>
              <a:rPr lang="ru-RU" i="1" spc="-50" dirty="0">
                <a:latin typeface="Calibri Light"/>
                <a:cs typeface="Calibri Light"/>
              </a:rPr>
              <a:t>г</a:t>
            </a:r>
            <a:r>
              <a:rPr lang="ru-RU" i="1" spc="40" dirty="0">
                <a:latin typeface="Calibri Light"/>
                <a:cs typeface="Calibri Light"/>
              </a:rPr>
              <a:t>л</a:t>
            </a:r>
            <a:r>
              <a:rPr lang="ru-RU" i="1" dirty="0">
                <a:latin typeface="Calibri Light"/>
                <a:cs typeface="Calibri Light"/>
              </a:rPr>
              <a:t>.</a:t>
            </a:r>
            <a:r>
              <a:rPr lang="ru-RU" i="1" spc="-150" dirty="0">
                <a:latin typeface="Calibri Light"/>
                <a:cs typeface="Calibri Light"/>
              </a:rPr>
              <a:t> </a:t>
            </a:r>
            <a:r>
              <a:rPr lang="ru-RU" i="1" spc="30" dirty="0" err="1">
                <a:latin typeface="Calibri Light"/>
                <a:cs typeface="Calibri Light"/>
              </a:rPr>
              <a:t>d</a:t>
            </a:r>
            <a:r>
              <a:rPr lang="ru-RU" i="1" spc="-15" dirty="0" err="1">
                <a:latin typeface="Calibri Light"/>
                <a:cs typeface="Calibri Light"/>
              </a:rPr>
              <a:t>i</a:t>
            </a:r>
            <a:r>
              <a:rPr lang="ru-RU" i="1" spc="-35" dirty="0" err="1">
                <a:latin typeface="Calibri Light"/>
                <a:cs typeface="Calibri Light"/>
              </a:rPr>
              <a:t>r</a:t>
            </a:r>
            <a:r>
              <a:rPr lang="ru-RU" i="1" spc="5" dirty="0" err="1">
                <a:latin typeface="Calibri Light"/>
                <a:cs typeface="Calibri Light"/>
              </a:rPr>
              <a:t>ec</a:t>
            </a:r>
            <a:r>
              <a:rPr lang="ru-RU" i="1" spc="-20" dirty="0" err="1">
                <a:latin typeface="Calibri Light"/>
                <a:cs typeface="Calibri Light"/>
              </a:rPr>
              <a:t>t</a:t>
            </a:r>
            <a:r>
              <a:rPr lang="ru-RU" i="1" spc="35" dirty="0" err="1">
                <a:latin typeface="Calibri Light"/>
                <a:cs typeface="Calibri Light"/>
              </a:rPr>
              <a:t>o</a:t>
            </a:r>
            <a:r>
              <a:rPr lang="ru-RU" i="1" spc="-35" dirty="0" err="1">
                <a:latin typeface="Calibri Light"/>
                <a:cs typeface="Calibri Light"/>
              </a:rPr>
              <a:t>r</a:t>
            </a:r>
            <a:r>
              <a:rPr lang="ru-RU" i="1" spc="5" dirty="0" err="1">
                <a:latin typeface="Calibri Light"/>
                <a:cs typeface="Calibri Light"/>
              </a:rPr>
              <a:t>y</a:t>
            </a:r>
            <a:r>
              <a:rPr lang="ru-RU" i="1" spc="-110" dirty="0">
                <a:latin typeface="Calibri Light"/>
                <a:cs typeface="Calibri Light"/>
              </a:rPr>
              <a:t> </a:t>
            </a:r>
            <a:r>
              <a:rPr lang="ru-RU" i="1" spc="10" dirty="0">
                <a:latin typeface="Calibri Light"/>
                <a:cs typeface="Calibri Light"/>
              </a:rPr>
              <a:t>—</a:t>
            </a:r>
            <a:r>
              <a:rPr lang="ru-RU" i="1" spc="-105" dirty="0">
                <a:latin typeface="Calibri Light"/>
                <a:cs typeface="Calibri Light"/>
              </a:rPr>
              <a:t> </a:t>
            </a:r>
            <a:r>
              <a:rPr lang="ru-RU" i="1" spc="30" dirty="0">
                <a:latin typeface="Calibri Light"/>
                <a:cs typeface="Calibri Light"/>
              </a:rPr>
              <a:t>а</a:t>
            </a:r>
            <a:r>
              <a:rPr lang="ru-RU" i="1" spc="40" dirty="0">
                <a:latin typeface="Calibri Light"/>
                <a:cs typeface="Calibri Light"/>
              </a:rPr>
              <a:t>л</a:t>
            </a:r>
            <a:r>
              <a:rPr lang="ru-RU" i="1" dirty="0">
                <a:latin typeface="Calibri Light"/>
                <a:cs typeface="Calibri Light"/>
              </a:rPr>
              <a:t>ф</a:t>
            </a:r>
            <a:r>
              <a:rPr lang="ru-RU" i="1" spc="30" dirty="0">
                <a:latin typeface="Calibri Light"/>
                <a:cs typeface="Calibri Light"/>
              </a:rPr>
              <a:t>а</a:t>
            </a:r>
            <a:r>
              <a:rPr lang="ru-RU" i="1" spc="5" dirty="0">
                <a:latin typeface="Calibri Light"/>
                <a:cs typeface="Calibri Light"/>
              </a:rPr>
              <a:t>в</a:t>
            </a:r>
            <a:r>
              <a:rPr lang="ru-RU" i="1" spc="30" dirty="0">
                <a:latin typeface="Calibri Light"/>
                <a:cs typeface="Calibri Light"/>
              </a:rPr>
              <a:t>и</a:t>
            </a:r>
            <a:r>
              <a:rPr lang="ru-RU" i="1" spc="15" dirty="0">
                <a:latin typeface="Calibri Light"/>
                <a:cs typeface="Calibri Light"/>
              </a:rPr>
              <a:t>тн</a:t>
            </a:r>
            <a:r>
              <a:rPr lang="ru-RU" i="1" spc="-10" dirty="0">
                <a:latin typeface="Calibri Light"/>
                <a:cs typeface="Calibri Light"/>
              </a:rPr>
              <a:t>ы</a:t>
            </a:r>
            <a:r>
              <a:rPr lang="ru-RU" i="1" spc="30" dirty="0">
                <a:latin typeface="Calibri Light"/>
                <a:cs typeface="Calibri Light"/>
              </a:rPr>
              <a:t>й</a:t>
            </a:r>
            <a:r>
              <a:rPr lang="ru-RU" i="1" spc="-100" dirty="0">
                <a:latin typeface="Calibri Light"/>
                <a:cs typeface="Calibri Light"/>
              </a:rPr>
              <a:t> </a:t>
            </a:r>
            <a:r>
              <a:rPr lang="ru-RU" i="1" spc="10" dirty="0">
                <a:latin typeface="Calibri Light"/>
                <a:cs typeface="Calibri Light"/>
              </a:rPr>
              <a:t>с</a:t>
            </a:r>
            <a:r>
              <a:rPr lang="ru-RU" i="1" spc="30" dirty="0">
                <a:latin typeface="Calibri Light"/>
                <a:cs typeface="Calibri Light"/>
              </a:rPr>
              <a:t>пр</a:t>
            </a:r>
            <a:r>
              <a:rPr lang="ru-RU" i="1" spc="-45" dirty="0">
                <a:latin typeface="Calibri Light"/>
                <a:cs typeface="Calibri Light"/>
              </a:rPr>
              <a:t>а</a:t>
            </a:r>
            <a:r>
              <a:rPr lang="ru-RU" i="1" spc="5" dirty="0">
                <a:latin typeface="Calibri Light"/>
                <a:cs typeface="Calibri Light"/>
              </a:rPr>
              <a:t>в</a:t>
            </a:r>
            <a:r>
              <a:rPr lang="ru-RU" i="1" spc="-40" dirty="0">
                <a:latin typeface="Calibri Light"/>
                <a:cs typeface="Calibri Light"/>
              </a:rPr>
              <a:t>о</a:t>
            </a:r>
            <a:r>
              <a:rPr lang="ru-RU" i="1" spc="25" dirty="0">
                <a:latin typeface="Calibri Light"/>
                <a:cs typeface="Calibri Light"/>
              </a:rPr>
              <a:t>ч</a:t>
            </a:r>
            <a:r>
              <a:rPr lang="ru-RU" i="1" spc="15" dirty="0">
                <a:latin typeface="Calibri Light"/>
                <a:cs typeface="Calibri Light"/>
              </a:rPr>
              <a:t>н</a:t>
            </a:r>
            <a:r>
              <a:rPr lang="ru-RU" i="1" spc="-45" dirty="0">
                <a:latin typeface="Calibri Light"/>
                <a:cs typeface="Calibri Light"/>
              </a:rPr>
              <a:t>и</a:t>
            </a:r>
            <a:r>
              <a:rPr lang="ru-RU" i="1" spc="-30" dirty="0">
                <a:latin typeface="Calibri Light"/>
                <a:cs typeface="Calibri Light"/>
              </a:rPr>
              <a:t>к</a:t>
            </a:r>
            <a:r>
              <a:rPr lang="ru-RU" i="1" spc="25" dirty="0">
                <a:latin typeface="Calibri Light"/>
                <a:cs typeface="Calibri Light"/>
              </a:rPr>
              <a:t>)</a:t>
            </a:r>
            <a:r>
              <a:rPr lang="ru-RU" i="1" spc="-100" dirty="0">
                <a:latin typeface="Calibri Light"/>
                <a:cs typeface="Calibri Light"/>
              </a:rPr>
              <a:t> </a:t>
            </a:r>
            <a:r>
              <a:rPr lang="ru-RU" i="1" spc="30" dirty="0">
                <a:latin typeface="Calibri Light"/>
                <a:cs typeface="Calibri Light"/>
              </a:rPr>
              <a:t>и</a:t>
            </a:r>
            <a:r>
              <a:rPr lang="ru-RU" i="1" spc="40" dirty="0">
                <a:latin typeface="Calibri Light"/>
                <a:cs typeface="Calibri Light"/>
              </a:rPr>
              <a:t>л</a:t>
            </a:r>
            <a:r>
              <a:rPr lang="ru-RU" i="1" spc="-45" dirty="0">
                <a:latin typeface="Calibri Light"/>
                <a:cs typeface="Calibri Light"/>
              </a:rPr>
              <a:t>и</a:t>
            </a:r>
            <a:r>
              <a:rPr lang="ru-RU" i="1" spc="-20" dirty="0">
                <a:latin typeface="Calibri Light"/>
                <a:cs typeface="Calibri Light"/>
              </a:rPr>
              <a:t> </a:t>
            </a:r>
            <a:r>
              <a:rPr lang="ru-RU" i="1" spc="10" dirty="0" smtClean="0">
                <a:latin typeface="Calibri Light"/>
                <a:cs typeface="Calibri Light"/>
              </a:rPr>
              <a:t>д</a:t>
            </a:r>
            <a:r>
              <a:rPr lang="ru-RU" i="1" spc="30" dirty="0" smtClean="0">
                <a:latin typeface="Calibri Light"/>
                <a:cs typeface="Calibri Light"/>
              </a:rPr>
              <a:t>и</a:t>
            </a:r>
            <a:r>
              <a:rPr lang="ru-RU" i="1" spc="-45" dirty="0" smtClean="0">
                <a:latin typeface="Calibri Light"/>
                <a:cs typeface="Calibri Light"/>
              </a:rPr>
              <a:t>р</a:t>
            </a:r>
            <a:r>
              <a:rPr lang="ru-RU" i="1" spc="10" dirty="0" smtClean="0">
                <a:latin typeface="Calibri Light"/>
                <a:cs typeface="Calibri Light"/>
              </a:rPr>
              <a:t>е</a:t>
            </a:r>
            <a:r>
              <a:rPr lang="ru-RU" i="1" spc="-30" dirty="0" smtClean="0">
                <a:latin typeface="Calibri Light"/>
                <a:cs typeface="Calibri Light"/>
              </a:rPr>
              <a:t>к</a:t>
            </a:r>
            <a:r>
              <a:rPr lang="ru-RU" i="1" spc="15" dirty="0" smtClean="0">
                <a:latin typeface="Calibri Light"/>
                <a:cs typeface="Calibri Light"/>
              </a:rPr>
              <a:t>т</a:t>
            </a:r>
            <a:r>
              <a:rPr lang="ru-RU" i="1" spc="35" dirty="0" smtClean="0">
                <a:latin typeface="Calibri Light"/>
                <a:cs typeface="Calibri Light"/>
              </a:rPr>
              <a:t>о</a:t>
            </a:r>
            <a:r>
              <a:rPr lang="ru-RU" i="1" spc="-45" dirty="0" smtClean="0">
                <a:latin typeface="Calibri Light"/>
                <a:cs typeface="Calibri Light"/>
              </a:rPr>
              <a:t>р</a:t>
            </a:r>
            <a:r>
              <a:rPr lang="ru-RU" i="1" spc="30" dirty="0" smtClean="0">
                <a:latin typeface="Calibri Light"/>
                <a:cs typeface="Calibri Light"/>
              </a:rPr>
              <a:t>и</a:t>
            </a:r>
            <a:r>
              <a:rPr lang="ru-RU" i="1" spc="5" dirty="0" smtClean="0">
                <a:latin typeface="Calibri Light"/>
                <a:cs typeface="Calibri Light"/>
              </a:rPr>
              <a:t>я</a:t>
            </a:r>
          </a:p>
          <a:p>
            <a:pPr marL="1213485" marR="5080" indent="-285750">
              <a:lnSpc>
                <a:spcPts val="1730"/>
              </a:lnSpc>
              <a:buFont typeface="Arial" panose="020B0604020202020204" pitchFamily="34" charset="0"/>
              <a:buChar char="•"/>
            </a:pPr>
            <a:r>
              <a:rPr lang="ru-RU" i="1" dirty="0" smtClean="0">
                <a:latin typeface="Calibri Light"/>
                <a:cs typeface="Calibri Light"/>
              </a:rPr>
              <a:t> </a:t>
            </a:r>
            <a:r>
              <a:rPr lang="ru-RU" i="1" spc="20" dirty="0">
                <a:latin typeface="Calibri Light"/>
                <a:cs typeface="Calibri Light"/>
              </a:rPr>
              <a:t>Ж</a:t>
            </a:r>
            <a:r>
              <a:rPr lang="ru-RU" i="1" spc="10" dirty="0">
                <a:latin typeface="Calibri Light"/>
                <a:cs typeface="Calibri Light"/>
              </a:rPr>
              <a:t>ест</a:t>
            </a:r>
            <a:r>
              <a:rPr lang="ru-RU" i="1" spc="40" dirty="0">
                <a:latin typeface="Calibri Light"/>
                <a:cs typeface="Calibri Light"/>
              </a:rPr>
              <a:t>к</a:t>
            </a:r>
            <a:r>
              <a:rPr lang="ru-RU" i="1" spc="30" dirty="0">
                <a:latin typeface="Calibri Light"/>
                <a:cs typeface="Calibri Light"/>
              </a:rPr>
              <a:t>а</a:t>
            </a:r>
            <a:r>
              <a:rPr lang="ru-RU" i="1" spc="20" dirty="0">
                <a:latin typeface="Calibri Light"/>
                <a:cs typeface="Calibri Light"/>
              </a:rPr>
              <a:t>я</a:t>
            </a:r>
            <a:r>
              <a:rPr lang="ru-RU" i="1" spc="-100" dirty="0">
                <a:latin typeface="Calibri Light"/>
                <a:cs typeface="Calibri Light"/>
              </a:rPr>
              <a:t> </a:t>
            </a:r>
            <a:r>
              <a:rPr lang="ru-RU" i="1" spc="10" dirty="0">
                <a:latin typeface="Calibri Light"/>
                <a:cs typeface="Calibri Light"/>
              </a:rPr>
              <a:t>сс</a:t>
            </a:r>
            <a:r>
              <a:rPr lang="ru-RU" i="1" spc="-10" dirty="0">
                <a:latin typeface="Calibri Light"/>
                <a:cs typeface="Calibri Light"/>
              </a:rPr>
              <a:t>ы</a:t>
            </a:r>
            <a:r>
              <a:rPr lang="ru-RU" i="1" spc="40" dirty="0">
                <a:latin typeface="Calibri Light"/>
                <a:cs typeface="Calibri Light"/>
              </a:rPr>
              <a:t>лк</a:t>
            </a:r>
            <a:r>
              <a:rPr lang="ru-RU" i="1" spc="-45" dirty="0">
                <a:latin typeface="Calibri Light"/>
                <a:cs typeface="Calibri Light"/>
              </a:rPr>
              <a:t>а</a:t>
            </a:r>
            <a:r>
              <a:rPr lang="ru-RU" i="1" spc="-25" dirty="0">
                <a:latin typeface="Calibri Light"/>
                <a:cs typeface="Calibri Light"/>
              </a:rPr>
              <a:t> </a:t>
            </a:r>
            <a:r>
              <a:rPr lang="ru-RU" i="1" spc="20" dirty="0">
                <a:latin typeface="Calibri Light"/>
                <a:cs typeface="Calibri Light"/>
              </a:rPr>
              <a:t>(</a:t>
            </a:r>
            <a:r>
              <a:rPr lang="ru-RU" i="1" spc="30" dirty="0">
                <a:latin typeface="Calibri Light"/>
                <a:cs typeface="Calibri Light"/>
              </a:rPr>
              <a:t>а</a:t>
            </a:r>
            <a:r>
              <a:rPr lang="ru-RU" i="1" spc="-60" dirty="0">
                <a:latin typeface="Calibri Light"/>
                <a:cs typeface="Calibri Light"/>
              </a:rPr>
              <a:t>н</a:t>
            </a:r>
            <a:r>
              <a:rPr lang="ru-RU" i="1" spc="25" dirty="0">
                <a:latin typeface="Calibri Light"/>
                <a:cs typeface="Calibri Light"/>
              </a:rPr>
              <a:t>г</a:t>
            </a:r>
            <a:r>
              <a:rPr lang="ru-RU" i="1" spc="-35" dirty="0">
                <a:latin typeface="Calibri Light"/>
                <a:cs typeface="Calibri Light"/>
              </a:rPr>
              <a:t>л</a:t>
            </a:r>
            <a:r>
              <a:rPr lang="ru-RU" i="1" spc="20" dirty="0">
                <a:latin typeface="Calibri Light"/>
                <a:cs typeface="Calibri Light"/>
              </a:rPr>
              <a:t>.</a:t>
            </a:r>
            <a:r>
              <a:rPr lang="ru-RU" i="1" spc="-105" dirty="0">
                <a:latin typeface="Calibri Light"/>
                <a:cs typeface="Calibri Light"/>
              </a:rPr>
              <a:t> </a:t>
            </a:r>
            <a:r>
              <a:rPr lang="ru-RU" i="1" spc="30" dirty="0" err="1">
                <a:latin typeface="Calibri Light"/>
                <a:cs typeface="Calibri Light"/>
              </a:rPr>
              <a:t>ha</a:t>
            </a:r>
            <a:r>
              <a:rPr lang="ru-RU" i="1" spc="-35" dirty="0" err="1">
                <a:latin typeface="Calibri Light"/>
                <a:cs typeface="Calibri Light"/>
              </a:rPr>
              <a:t>r</a:t>
            </a:r>
            <a:r>
              <a:rPr lang="ru-RU" i="1" spc="30" dirty="0" err="1">
                <a:latin typeface="Calibri Light"/>
                <a:cs typeface="Calibri Light"/>
              </a:rPr>
              <a:t>d</a:t>
            </a:r>
            <a:r>
              <a:rPr lang="ru-RU" i="1" spc="-15" dirty="0" err="1">
                <a:latin typeface="Calibri Light"/>
                <a:cs typeface="Calibri Light"/>
              </a:rPr>
              <a:t>li</a:t>
            </a:r>
            <a:r>
              <a:rPr lang="ru-RU" i="1" spc="-45" dirty="0" err="1">
                <a:latin typeface="Calibri Light"/>
                <a:cs typeface="Calibri Light"/>
              </a:rPr>
              <a:t>n</a:t>
            </a:r>
            <a:r>
              <a:rPr lang="ru-RU" i="1" spc="-20" dirty="0" err="1">
                <a:latin typeface="Calibri Light"/>
                <a:cs typeface="Calibri Light"/>
              </a:rPr>
              <a:t>k</a:t>
            </a:r>
            <a:r>
              <a:rPr lang="ru-RU" i="1" dirty="0">
                <a:latin typeface="Calibri Light"/>
                <a:cs typeface="Calibri Light"/>
              </a:rPr>
              <a:t>)</a:t>
            </a:r>
            <a:endParaRPr lang="ru-RU" dirty="0">
              <a:latin typeface="Calibri Light"/>
              <a:cs typeface="Calibri Light"/>
            </a:endParaRPr>
          </a:p>
          <a:p>
            <a:pPr marL="1213485" indent="-285750">
              <a:lnSpc>
                <a:spcPts val="1585"/>
              </a:lnSpc>
              <a:buFont typeface="Arial" panose="020B0604020202020204" pitchFamily="34" charset="0"/>
              <a:buChar char="•"/>
            </a:pPr>
            <a:r>
              <a:rPr lang="ru-RU" i="1" spc="5" dirty="0">
                <a:latin typeface="Calibri Light"/>
                <a:cs typeface="Calibri Light"/>
              </a:rPr>
              <a:t>С</a:t>
            </a:r>
            <a:r>
              <a:rPr lang="ru-RU" i="1" spc="30" dirty="0">
                <a:latin typeface="Calibri Light"/>
                <a:cs typeface="Calibri Light"/>
              </a:rPr>
              <a:t>и</a:t>
            </a:r>
            <a:r>
              <a:rPr lang="ru-RU" i="1" spc="-30" dirty="0">
                <a:latin typeface="Calibri Light"/>
                <a:cs typeface="Calibri Light"/>
              </a:rPr>
              <a:t>м</a:t>
            </a:r>
            <a:r>
              <a:rPr lang="ru-RU" i="1" spc="5" dirty="0">
                <a:latin typeface="Calibri Light"/>
                <a:cs typeface="Calibri Light"/>
              </a:rPr>
              <a:t>в</a:t>
            </a:r>
            <a:r>
              <a:rPr lang="ru-RU" i="1" spc="35" dirty="0">
                <a:latin typeface="Calibri Light"/>
                <a:cs typeface="Calibri Light"/>
              </a:rPr>
              <a:t>о</a:t>
            </a:r>
            <a:r>
              <a:rPr lang="ru-RU" i="1" spc="40" dirty="0">
                <a:latin typeface="Calibri Light"/>
                <a:cs typeface="Calibri Light"/>
              </a:rPr>
              <a:t>л</a:t>
            </a:r>
            <a:r>
              <a:rPr lang="ru-RU" i="1" spc="35" dirty="0">
                <a:latin typeface="Calibri Light"/>
                <a:cs typeface="Calibri Light"/>
              </a:rPr>
              <a:t>ь</a:t>
            </a:r>
            <a:r>
              <a:rPr lang="ru-RU" i="1" spc="15" dirty="0">
                <a:latin typeface="Calibri Light"/>
                <a:cs typeface="Calibri Light"/>
              </a:rPr>
              <a:t>н</a:t>
            </a:r>
            <a:r>
              <a:rPr lang="ru-RU" i="1" spc="30" dirty="0">
                <a:latin typeface="Calibri Light"/>
                <a:cs typeface="Calibri Light"/>
              </a:rPr>
              <a:t>а</a:t>
            </a:r>
            <a:r>
              <a:rPr lang="ru-RU" i="1" spc="20" dirty="0">
                <a:latin typeface="Calibri Light"/>
                <a:cs typeface="Calibri Light"/>
              </a:rPr>
              <a:t>я</a:t>
            </a:r>
            <a:r>
              <a:rPr lang="ru-RU" i="1" spc="-100" dirty="0">
                <a:latin typeface="Calibri Light"/>
                <a:cs typeface="Calibri Light"/>
              </a:rPr>
              <a:t> </a:t>
            </a:r>
            <a:r>
              <a:rPr lang="ru-RU" i="1" spc="10" dirty="0">
                <a:latin typeface="Calibri Light"/>
                <a:cs typeface="Calibri Light"/>
              </a:rPr>
              <a:t>сс</a:t>
            </a:r>
            <a:r>
              <a:rPr lang="ru-RU" i="1" spc="-10" dirty="0">
                <a:latin typeface="Calibri Light"/>
                <a:cs typeface="Calibri Light"/>
              </a:rPr>
              <a:t>ы</a:t>
            </a:r>
            <a:r>
              <a:rPr lang="ru-RU" i="1" spc="40" dirty="0">
                <a:latin typeface="Calibri Light"/>
                <a:cs typeface="Calibri Light"/>
              </a:rPr>
              <a:t>л</a:t>
            </a:r>
            <a:r>
              <a:rPr lang="ru-RU" i="1" spc="-30" dirty="0">
                <a:latin typeface="Calibri Light"/>
                <a:cs typeface="Calibri Light"/>
              </a:rPr>
              <a:t>к</a:t>
            </a:r>
            <a:r>
              <a:rPr lang="ru-RU" i="1" spc="30" dirty="0">
                <a:latin typeface="Calibri Light"/>
                <a:cs typeface="Calibri Light"/>
              </a:rPr>
              <a:t>а</a:t>
            </a:r>
            <a:r>
              <a:rPr lang="ru-RU" i="1" spc="-100" dirty="0">
                <a:latin typeface="Calibri Light"/>
                <a:cs typeface="Calibri Light"/>
              </a:rPr>
              <a:t> </a:t>
            </a:r>
            <a:r>
              <a:rPr lang="ru-RU" i="1" spc="15" dirty="0">
                <a:latin typeface="Calibri Light"/>
                <a:cs typeface="Calibri Light"/>
              </a:rPr>
              <a:t>(</a:t>
            </a:r>
            <a:r>
              <a:rPr lang="ru-RU" i="1" spc="5" dirty="0" err="1">
                <a:latin typeface="Calibri Light"/>
                <a:cs typeface="Calibri Light"/>
              </a:rPr>
              <a:t>с</a:t>
            </a:r>
            <a:r>
              <a:rPr lang="ru-RU" i="1" spc="30" dirty="0" err="1">
                <a:latin typeface="Calibri Light"/>
                <a:cs typeface="Calibri Light"/>
              </a:rPr>
              <a:t>и</a:t>
            </a:r>
            <a:r>
              <a:rPr lang="ru-RU" i="1" spc="-30" dirty="0" err="1">
                <a:latin typeface="Calibri Light"/>
                <a:cs typeface="Calibri Light"/>
              </a:rPr>
              <a:t>м</a:t>
            </a:r>
            <a:r>
              <a:rPr lang="ru-RU" i="1" spc="-35" dirty="0" err="1">
                <a:latin typeface="Calibri Light"/>
                <a:cs typeface="Calibri Light"/>
              </a:rPr>
              <a:t>л</a:t>
            </a:r>
            <a:r>
              <a:rPr lang="ru-RU" i="1" spc="30" dirty="0" err="1">
                <a:latin typeface="Calibri Light"/>
                <a:cs typeface="Calibri Light"/>
              </a:rPr>
              <a:t>и</a:t>
            </a:r>
            <a:r>
              <a:rPr lang="ru-RU" i="1" spc="-65" dirty="0" err="1">
                <a:latin typeface="Calibri Light"/>
                <a:cs typeface="Calibri Light"/>
              </a:rPr>
              <a:t>н</a:t>
            </a:r>
            <a:r>
              <a:rPr lang="ru-RU" i="1" spc="40" dirty="0" err="1">
                <a:latin typeface="Calibri Light"/>
                <a:cs typeface="Calibri Light"/>
              </a:rPr>
              <a:t>к</a:t>
            </a:r>
            <a:r>
              <a:rPr lang="ru-RU" i="1" spc="-50" dirty="0">
                <a:latin typeface="Calibri Light"/>
                <a:cs typeface="Calibri Light"/>
              </a:rPr>
              <a:t>,</a:t>
            </a:r>
            <a:r>
              <a:rPr lang="ru-RU" i="1" spc="-100" dirty="0">
                <a:latin typeface="Calibri Light"/>
                <a:cs typeface="Calibri Light"/>
              </a:rPr>
              <a:t> </a:t>
            </a:r>
            <a:r>
              <a:rPr lang="ru-RU" i="1" spc="5" dirty="0" err="1">
                <a:latin typeface="Calibri Light"/>
                <a:cs typeface="Calibri Light"/>
              </a:rPr>
              <a:t>с</a:t>
            </a:r>
            <a:r>
              <a:rPr lang="ru-RU" i="1" spc="30" dirty="0" err="1">
                <a:latin typeface="Calibri Light"/>
                <a:cs typeface="Calibri Light"/>
              </a:rPr>
              <a:t>о</a:t>
            </a:r>
            <a:r>
              <a:rPr lang="ru-RU" i="1" spc="-5" dirty="0" err="1">
                <a:latin typeface="Calibri Light"/>
                <a:cs typeface="Calibri Light"/>
              </a:rPr>
              <a:t>ф</a:t>
            </a:r>
            <a:r>
              <a:rPr lang="ru-RU" i="1" spc="15" dirty="0" err="1">
                <a:latin typeface="Calibri Light"/>
                <a:cs typeface="Calibri Light"/>
              </a:rPr>
              <a:t>т</a:t>
            </a:r>
            <a:r>
              <a:rPr lang="ru-RU" i="1" spc="35" dirty="0" err="1">
                <a:latin typeface="Calibri Light"/>
                <a:cs typeface="Calibri Light"/>
              </a:rPr>
              <a:t>л</a:t>
            </a:r>
            <a:r>
              <a:rPr lang="ru-RU" i="1" spc="-45" dirty="0" err="1">
                <a:latin typeface="Calibri Light"/>
                <a:cs typeface="Calibri Light"/>
              </a:rPr>
              <a:t>и</a:t>
            </a:r>
            <a:r>
              <a:rPr lang="ru-RU" i="1" spc="10" dirty="0" err="1">
                <a:latin typeface="Calibri Light"/>
                <a:cs typeface="Calibri Light"/>
              </a:rPr>
              <a:t>н</a:t>
            </a:r>
            <a:r>
              <a:rPr lang="ru-RU" i="1" spc="-20" dirty="0" err="1">
                <a:latin typeface="Calibri Light"/>
                <a:cs typeface="Calibri Light"/>
              </a:rPr>
              <a:t>к</a:t>
            </a:r>
            <a:r>
              <a:rPr lang="ru-RU" i="1" dirty="0">
                <a:latin typeface="Calibri Light"/>
                <a:cs typeface="Calibri Light"/>
              </a:rPr>
              <a:t>)</a:t>
            </a:r>
            <a:endParaRPr lang="ru-RU" dirty="0">
              <a:latin typeface="Calibri Light"/>
              <a:cs typeface="Calibri Light"/>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990600"/>
            <a:ext cx="53054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Прямоугольник 12"/>
          <p:cNvSpPr/>
          <p:nvPr/>
        </p:nvSpPr>
        <p:spPr>
          <a:xfrm>
            <a:off x="228600" y="3540286"/>
            <a:ext cx="8030754" cy="3323987"/>
          </a:xfrm>
          <a:prstGeom prst="rect">
            <a:avLst/>
          </a:prstGeom>
        </p:spPr>
        <p:txBody>
          <a:bodyPr wrap="square">
            <a:spAutoFit/>
          </a:bodyPr>
          <a:lstStyle/>
          <a:p>
            <a:endParaRPr lang="ru-RU" sz="1400" dirty="0"/>
          </a:p>
          <a:p>
            <a:r>
              <a:rPr lang="ru-RU" sz="1400" dirty="0"/>
              <a:t>    «Обыкновенный файл» — файл, позволяющий операции чтения, записи, перемещения внутри файла</a:t>
            </a:r>
          </a:p>
          <a:p>
            <a:r>
              <a:rPr lang="ru-RU" sz="1400" dirty="0"/>
              <a:t>    Каталог (англ. </a:t>
            </a:r>
            <a:r>
              <a:rPr lang="ru-RU" sz="1400" dirty="0" err="1"/>
              <a:t>directory</a:t>
            </a:r>
            <a:r>
              <a:rPr lang="ru-RU" sz="1400" dirty="0"/>
              <a:t> — алфавитный справочник) или директория — файл, содержащий записи о входящих в него файлах. Каталоги могут содержать записи о других каталогах, образуя древовидную структуру.</a:t>
            </a:r>
          </a:p>
          <a:p>
            <a:r>
              <a:rPr lang="ru-RU" sz="1400" dirty="0"/>
              <a:t>    Жёсткая ссылка (англ. </a:t>
            </a:r>
            <a:r>
              <a:rPr lang="ru-RU" sz="1400" dirty="0" err="1"/>
              <a:t>hardlink</a:t>
            </a:r>
            <a:r>
              <a:rPr lang="ru-RU" sz="1400" dirty="0"/>
              <a:t>, часто используется калька «</a:t>
            </a:r>
            <a:r>
              <a:rPr lang="ru-RU" sz="1400" dirty="0" err="1"/>
              <a:t>хардлинк</a:t>
            </a:r>
            <a:r>
              <a:rPr lang="ru-RU" sz="1400" dirty="0"/>
              <a:t>») — в общем случае, одна и та же область информации может иметь несколько имён. Такие имена называют жёсткими ссылками (</a:t>
            </a:r>
            <a:r>
              <a:rPr lang="ru-RU" sz="1400" dirty="0" err="1"/>
              <a:t>хардлинками</a:t>
            </a:r>
            <a:r>
              <a:rPr lang="ru-RU" sz="1400" dirty="0"/>
              <a:t>). После создания </a:t>
            </a:r>
            <a:r>
              <a:rPr lang="ru-RU" sz="1400" dirty="0" err="1"/>
              <a:t>хардлинка</a:t>
            </a:r>
            <a:r>
              <a:rPr lang="ru-RU" sz="1400" dirty="0"/>
              <a:t> сказать где «настоящий» файл, а где </a:t>
            </a:r>
            <a:r>
              <a:rPr lang="ru-RU" sz="1400" dirty="0" err="1"/>
              <a:t>хардлинк</a:t>
            </a:r>
            <a:r>
              <a:rPr lang="ru-RU" sz="1400" dirty="0"/>
              <a:t> невозможно, так как имена равноправны. Сама область данных существует до тех пор, пока существует хотя бы одно из имён. </a:t>
            </a:r>
            <a:r>
              <a:rPr lang="ru-RU" sz="1400" dirty="0" err="1"/>
              <a:t>Хардлинки</a:t>
            </a:r>
            <a:r>
              <a:rPr lang="ru-RU" sz="1400" dirty="0"/>
              <a:t> возможны только на одном физическом носителе.</a:t>
            </a:r>
          </a:p>
          <a:p>
            <a:r>
              <a:rPr lang="ru-RU" sz="1400" dirty="0"/>
              <a:t>    Символьная ссылка (</a:t>
            </a:r>
            <a:r>
              <a:rPr lang="ru-RU" sz="1400" dirty="0" err="1"/>
              <a:t>симлинк</a:t>
            </a:r>
            <a:r>
              <a:rPr lang="ru-RU" sz="1400" dirty="0"/>
              <a:t>, </a:t>
            </a:r>
            <a:r>
              <a:rPr lang="ru-RU" sz="1400" dirty="0" err="1"/>
              <a:t>софтлинк</a:t>
            </a:r>
            <a:r>
              <a:rPr lang="ru-RU" sz="1400" dirty="0"/>
              <a:t>) — файл, содержащий в себе ссылку на другой файл или директорию. Может ссылаться на любой элемент файловой системы, в том числе, и расположенный на другом физическом носителе.</a:t>
            </a:r>
          </a:p>
        </p:txBody>
      </p:sp>
    </p:spTree>
    <p:extLst>
      <p:ext uri="{BB962C8B-B14F-4D97-AF65-F5344CB8AC3E}">
        <p14:creationId xmlns:p14="http://schemas.microsoft.com/office/powerpoint/2010/main" val="308857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7600" y="267295"/>
            <a:ext cx="4612640" cy="923330"/>
          </a:xfrm>
          <a:prstGeom prst="rect">
            <a:avLst/>
          </a:prstGeom>
        </p:spPr>
        <p:txBody>
          <a:bodyPr vert="horz" wrap="square" lIns="0" tIns="0" rIns="0" bIns="0" rtlCol="0">
            <a:spAutoFit/>
          </a:bodyPr>
          <a:lstStyle/>
          <a:p>
            <a:pPr marL="12700" algn="ctr">
              <a:lnSpc>
                <a:spcPct val="100000"/>
              </a:lnSpc>
            </a:pPr>
            <a:r>
              <a:rPr lang="ru-RU" sz="6000" b="1" dirty="0" smtClean="0"/>
              <a:t>O</a:t>
            </a:r>
            <a:r>
              <a:rPr lang="en-US" sz="6000" b="1" dirty="0" smtClean="0"/>
              <a:t>s</a:t>
            </a:r>
            <a:r>
              <a:rPr lang="uk-UA" sz="6000" b="1" dirty="0" smtClean="0"/>
              <a:t>і</a:t>
            </a:r>
          </a:p>
        </p:txBody>
      </p:sp>
      <p:sp>
        <p:nvSpPr>
          <p:cNvPr id="4" name="object 4"/>
          <p:cNvSpPr/>
          <p:nvPr/>
        </p:nvSpPr>
        <p:spPr>
          <a:xfrm>
            <a:off x="152400" y="-328018"/>
            <a:ext cx="1190625" cy="1190625"/>
          </a:xfrm>
          <a:prstGeom prst="rect">
            <a:avLst/>
          </a:prstGeom>
          <a:blipFill>
            <a:blip r:embed="rId3" cstate="print"/>
            <a:stretch>
              <a:fillRect/>
            </a:stretch>
          </a:blipFill>
        </p:spPr>
        <p:txBody>
          <a:bodyPr wrap="square" lIns="0" tIns="0" rIns="0" bIns="0" rtlCol="0"/>
          <a:lstStyle/>
          <a:p>
            <a:endParaRPr/>
          </a:p>
        </p:txBody>
      </p:sp>
      <p:pic>
        <p:nvPicPr>
          <p:cNvPr id="3074" name="Picture 2" descr="http://univer-nn.ru/ib/antivirus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0471" y="1600200"/>
            <a:ext cx="5953125" cy="497205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794412" y="1143000"/>
            <a:ext cx="5437835" cy="369332"/>
          </a:xfrm>
          <a:prstGeom prst="rect">
            <a:avLst/>
          </a:prstGeom>
        </p:spPr>
        <p:txBody>
          <a:bodyPr wrap="none">
            <a:spAutoFit/>
          </a:bodyPr>
          <a:lstStyle/>
          <a:p>
            <a:pPr lvl="1" fontAlgn="base"/>
            <a:r>
              <a:rPr lang="ru-RU" dirty="0"/>
              <a:t>Антивирусы. Назначение. Установка и настройка</a:t>
            </a:r>
            <a:endParaRPr lang="uk-UA" dirty="0"/>
          </a:p>
        </p:txBody>
      </p:sp>
      <p:sp>
        <p:nvSpPr>
          <p:cNvPr id="6" name="Прямоугольник 5"/>
          <p:cNvSpPr/>
          <p:nvPr/>
        </p:nvSpPr>
        <p:spPr>
          <a:xfrm>
            <a:off x="304800" y="1610809"/>
            <a:ext cx="6019800" cy="2585323"/>
          </a:xfrm>
          <a:prstGeom prst="rect">
            <a:avLst/>
          </a:prstGeom>
        </p:spPr>
        <p:txBody>
          <a:bodyPr wrap="square">
            <a:spAutoFit/>
          </a:bodyPr>
          <a:lstStyle/>
          <a:p>
            <a:r>
              <a:rPr lang="ru-RU" b="1" dirty="0" err="1"/>
              <a:t>Антиви́русная</a:t>
            </a:r>
            <a:r>
              <a:rPr lang="ru-RU" b="1" dirty="0"/>
              <a:t> </a:t>
            </a:r>
            <a:r>
              <a:rPr lang="ru-RU" b="1" dirty="0" err="1"/>
              <a:t>програ́мма</a:t>
            </a:r>
            <a:r>
              <a:rPr lang="ru-RU" b="1" dirty="0"/>
              <a:t> (</a:t>
            </a:r>
            <a:r>
              <a:rPr lang="ru-RU" b="1" dirty="0" err="1"/>
              <a:t>антиви́рус</a:t>
            </a:r>
            <a:r>
              <a:rPr lang="ru-RU" b="1" dirty="0"/>
              <a:t>) </a:t>
            </a:r>
            <a:r>
              <a:rPr lang="ru-RU" dirty="0"/>
              <a:t>— специализированная программа для обнаружения компьютерных вирусов, а также нежелательных (считающихся вредоносными) программ вообще и восстановления заражённых (модифицированных) такими программами файлов, а также для профилактики — предотвращения заражения (модификации) файлов или операционной системы вредоносным кодом.</a:t>
            </a:r>
            <a:endParaRPr lang="uk-UA" dirty="0"/>
          </a:p>
        </p:txBody>
      </p:sp>
    </p:spTree>
    <p:extLst>
      <p:ext uri="{BB962C8B-B14F-4D97-AF65-F5344CB8AC3E}">
        <p14:creationId xmlns:p14="http://schemas.microsoft.com/office/powerpoint/2010/main" val="2713378255"/>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766</TotalTime>
  <Words>1554</Words>
  <Application>Microsoft Office PowerPoint</Application>
  <PresentationFormat>Произвольный</PresentationFormat>
  <Paragraphs>187</Paragraphs>
  <Slides>22</Slides>
  <Notes>22</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Воздушный поток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IT World!</dc:title>
  <dc:creator>Hog Uncle</dc:creator>
  <cp:lastModifiedBy>В.О. Кірик</cp:lastModifiedBy>
  <cp:revision>31</cp:revision>
  <dcterms:created xsi:type="dcterms:W3CDTF">2016-04-29T14:38:01Z</dcterms:created>
  <dcterms:modified xsi:type="dcterms:W3CDTF">2016-08-29T16:24:26Z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2015-01-19T00:00:00Z</vt:filetime>
  </property>
  <property fmtid="{D5CDD505-2E9C-101B-9397-08002B2CF9AE}" pid="3" name="LastSaved">
    <vt:filetime>2016-04-29T00:00:00Z</vt:filetime>
  </property>
</Properties>
</file>