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8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75" r:id="rId18"/>
  </p:sldIdLst>
  <p:sldSz cx="9144000" cy="6858000" type="screen4x3"/>
  <p:notesSz cx="9144000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6" y="-9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DF811-B954-430F-A647-4DB6ABA865A8}" type="datetimeFigureOut">
              <a:rPr lang="uk-UA" smtClean="0"/>
              <a:t>03.08.2016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3103-3C6F-454C-BB81-4D7BD8686ED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928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6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1.png"/><Relationship Id="rId5" Type="http://schemas.openxmlformats.org/officeDocument/2006/relationships/image" Target="../media/image4.jp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42"/>
            <a:ext cx="826135" cy="825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9" y="3521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50" y="0"/>
                </a:moveTo>
                <a:lnTo>
                  <a:pt x="817233" y="67206"/>
                </a:lnTo>
                <a:lnTo>
                  <a:pt x="809224" y="132917"/>
                </a:lnTo>
                <a:lnTo>
                  <a:pt x="796134" y="196921"/>
                </a:lnTo>
                <a:lnTo>
                  <a:pt x="778174" y="259006"/>
                </a:lnTo>
                <a:lnTo>
                  <a:pt x="755554" y="318963"/>
                </a:lnTo>
                <a:lnTo>
                  <a:pt x="728485" y="376580"/>
                </a:lnTo>
                <a:lnTo>
                  <a:pt x="697178" y="431646"/>
                </a:lnTo>
                <a:lnTo>
                  <a:pt x="661845" y="483951"/>
                </a:lnTo>
                <a:lnTo>
                  <a:pt x="622695" y="533283"/>
                </a:lnTo>
                <a:lnTo>
                  <a:pt x="579940" y="579432"/>
                </a:lnTo>
                <a:lnTo>
                  <a:pt x="533791" y="622187"/>
                </a:lnTo>
                <a:lnTo>
                  <a:pt x="484459" y="661337"/>
                </a:lnTo>
                <a:lnTo>
                  <a:pt x="432154" y="696670"/>
                </a:lnTo>
                <a:lnTo>
                  <a:pt x="377088" y="727977"/>
                </a:lnTo>
                <a:lnTo>
                  <a:pt x="319471" y="755046"/>
                </a:lnTo>
                <a:lnTo>
                  <a:pt x="259514" y="777666"/>
                </a:lnTo>
                <a:lnTo>
                  <a:pt x="197429" y="795626"/>
                </a:lnTo>
                <a:lnTo>
                  <a:pt x="133425" y="808716"/>
                </a:lnTo>
                <a:lnTo>
                  <a:pt x="67714" y="816725"/>
                </a:lnTo>
                <a:lnTo>
                  <a:pt x="508" y="819442"/>
                </a:lnTo>
                <a:lnTo>
                  <a:pt x="0" y="819442"/>
                </a:lnTo>
                <a:lnTo>
                  <a:pt x="508" y="0"/>
                </a:lnTo>
                <a:lnTo>
                  <a:pt x="819950" y="0"/>
                </a:lnTo>
                <a:close/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16" y="21107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090"/>
                </a:moveTo>
                <a:lnTo>
                  <a:pt x="2821" y="781286"/>
                </a:lnTo>
                <a:lnTo>
                  <a:pt x="11139" y="713037"/>
                </a:lnTo>
                <a:lnTo>
                  <a:pt x="24735" y="646560"/>
                </a:lnTo>
                <a:lnTo>
                  <a:pt x="43389" y="582076"/>
                </a:lnTo>
                <a:lnTo>
                  <a:pt x="66883" y="519804"/>
                </a:lnTo>
                <a:lnTo>
                  <a:pt x="94998" y="459961"/>
                </a:lnTo>
                <a:lnTo>
                  <a:pt x="127514" y="402768"/>
                </a:lnTo>
                <a:lnTo>
                  <a:pt x="164212" y="348444"/>
                </a:lnTo>
                <a:lnTo>
                  <a:pt x="204874" y="297206"/>
                </a:lnTo>
                <a:lnTo>
                  <a:pt x="249280" y="249275"/>
                </a:lnTo>
                <a:lnTo>
                  <a:pt x="297211" y="204869"/>
                </a:lnTo>
                <a:lnTo>
                  <a:pt x="348449" y="164208"/>
                </a:lnTo>
                <a:lnTo>
                  <a:pt x="402774" y="127510"/>
                </a:lnTo>
                <a:lnTo>
                  <a:pt x="459967" y="94995"/>
                </a:lnTo>
                <a:lnTo>
                  <a:pt x="519809" y="66881"/>
                </a:lnTo>
                <a:lnTo>
                  <a:pt x="582081" y="43388"/>
                </a:lnTo>
                <a:lnTo>
                  <a:pt x="646565" y="24734"/>
                </a:lnTo>
                <a:lnTo>
                  <a:pt x="713040" y="11139"/>
                </a:lnTo>
                <a:lnTo>
                  <a:pt x="781288" y="2821"/>
                </a:lnTo>
                <a:lnTo>
                  <a:pt x="851090" y="0"/>
                </a:lnTo>
                <a:lnTo>
                  <a:pt x="920894" y="2821"/>
                </a:lnTo>
                <a:lnTo>
                  <a:pt x="989144" y="11139"/>
                </a:lnTo>
                <a:lnTo>
                  <a:pt x="1055620" y="24734"/>
                </a:lnTo>
                <a:lnTo>
                  <a:pt x="1120105" y="43388"/>
                </a:lnTo>
                <a:lnTo>
                  <a:pt x="1182378" y="66881"/>
                </a:lnTo>
                <a:lnTo>
                  <a:pt x="1242221" y="94995"/>
                </a:lnTo>
                <a:lnTo>
                  <a:pt x="1299415" y="127510"/>
                </a:lnTo>
                <a:lnTo>
                  <a:pt x="1353741" y="164208"/>
                </a:lnTo>
                <a:lnTo>
                  <a:pt x="1404979" y="204869"/>
                </a:lnTo>
                <a:lnTo>
                  <a:pt x="1452911" y="249275"/>
                </a:lnTo>
                <a:lnTo>
                  <a:pt x="1497318" y="297206"/>
                </a:lnTo>
                <a:lnTo>
                  <a:pt x="1537980" y="348444"/>
                </a:lnTo>
                <a:lnTo>
                  <a:pt x="1574679" y="402768"/>
                </a:lnTo>
                <a:lnTo>
                  <a:pt x="1607195" y="459961"/>
                </a:lnTo>
                <a:lnTo>
                  <a:pt x="1635309" y="519804"/>
                </a:lnTo>
                <a:lnTo>
                  <a:pt x="1658803" y="582076"/>
                </a:lnTo>
                <a:lnTo>
                  <a:pt x="1677458" y="646560"/>
                </a:lnTo>
                <a:lnTo>
                  <a:pt x="1691054" y="713037"/>
                </a:lnTo>
                <a:lnTo>
                  <a:pt x="1699372" y="781286"/>
                </a:lnTo>
                <a:lnTo>
                  <a:pt x="1702193" y="851090"/>
                </a:lnTo>
                <a:lnTo>
                  <a:pt x="1699372" y="920894"/>
                </a:lnTo>
                <a:lnTo>
                  <a:pt x="1691054" y="989143"/>
                </a:lnTo>
                <a:lnTo>
                  <a:pt x="1677458" y="1055620"/>
                </a:lnTo>
                <a:lnTo>
                  <a:pt x="1658803" y="1120104"/>
                </a:lnTo>
                <a:lnTo>
                  <a:pt x="1635309" y="1182376"/>
                </a:lnTo>
                <a:lnTo>
                  <a:pt x="1607195" y="1242219"/>
                </a:lnTo>
                <a:lnTo>
                  <a:pt x="1574679" y="1299412"/>
                </a:lnTo>
                <a:lnTo>
                  <a:pt x="1537980" y="1353736"/>
                </a:lnTo>
                <a:lnTo>
                  <a:pt x="1497318" y="1404974"/>
                </a:lnTo>
                <a:lnTo>
                  <a:pt x="1452911" y="1452905"/>
                </a:lnTo>
                <a:lnTo>
                  <a:pt x="1404979" y="1497311"/>
                </a:lnTo>
                <a:lnTo>
                  <a:pt x="1353741" y="1537972"/>
                </a:lnTo>
                <a:lnTo>
                  <a:pt x="1299415" y="1574670"/>
                </a:lnTo>
                <a:lnTo>
                  <a:pt x="1242221" y="1607185"/>
                </a:lnTo>
                <a:lnTo>
                  <a:pt x="1182378" y="1635299"/>
                </a:lnTo>
                <a:lnTo>
                  <a:pt x="1120105" y="1658792"/>
                </a:lnTo>
                <a:lnTo>
                  <a:pt x="1055620" y="1677446"/>
                </a:lnTo>
                <a:lnTo>
                  <a:pt x="989144" y="1691041"/>
                </a:lnTo>
                <a:lnTo>
                  <a:pt x="920894" y="1699359"/>
                </a:lnTo>
                <a:lnTo>
                  <a:pt x="851090" y="1702180"/>
                </a:lnTo>
                <a:lnTo>
                  <a:pt x="781288" y="1699359"/>
                </a:lnTo>
                <a:lnTo>
                  <a:pt x="713040" y="1691041"/>
                </a:lnTo>
                <a:lnTo>
                  <a:pt x="646565" y="1677446"/>
                </a:lnTo>
                <a:lnTo>
                  <a:pt x="582081" y="1658792"/>
                </a:lnTo>
                <a:lnTo>
                  <a:pt x="519809" y="1635299"/>
                </a:lnTo>
                <a:lnTo>
                  <a:pt x="459967" y="1607185"/>
                </a:lnTo>
                <a:lnTo>
                  <a:pt x="402774" y="1574670"/>
                </a:lnTo>
                <a:lnTo>
                  <a:pt x="348449" y="1537972"/>
                </a:lnTo>
                <a:lnTo>
                  <a:pt x="297211" y="1497311"/>
                </a:lnTo>
                <a:lnTo>
                  <a:pt x="249280" y="1452905"/>
                </a:lnTo>
                <a:lnTo>
                  <a:pt x="204874" y="1404974"/>
                </a:lnTo>
                <a:lnTo>
                  <a:pt x="164212" y="1353736"/>
                </a:lnTo>
                <a:lnTo>
                  <a:pt x="127514" y="1299412"/>
                </a:lnTo>
                <a:lnTo>
                  <a:pt x="94998" y="1242219"/>
                </a:lnTo>
                <a:lnTo>
                  <a:pt x="66883" y="1182376"/>
                </a:lnTo>
                <a:lnTo>
                  <a:pt x="43389" y="1120104"/>
                </a:lnTo>
                <a:lnTo>
                  <a:pt x="24735" y="1055620"/>
                </a:lnTo>
                <a:lnTo>
                  <a:pt x="11139" y="989143"/>
                </a:lnTo>
                <a:lnTo>
                  <a:pt x="2821" y="920894"/>
                </a:lnTo>
                <a:lnTo>
                  <a:pt x="0" y="851090"/>
                </a:lnTo>
                <a:close/>
              </a:path>
            </a:pathLst>
          </a:custGeom>
          <a:ln w="2730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2699" y="978408"/>
            <a:ext cx="1266063" cy="1255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589" y="1050716"/>
            <a:ext cx="1116330" cy="1111885"/>
          </a:xfrm>
          <a:custGeom>
            <a:avLst/>
            <a:gdLst/>
            <a:ahLst/>
            <a:cxnLst/>
            <a:rect l="l" t="t" r="r" b="b"/>
            <a:pathLst>
              <a:path w="1116330" h="1111885">
                <a:moveTo>
                  <a:pt x="118231" y="204557"/>
                </a:moveTo>
                <a:lnTo>
                  <a:pt x="147896" y="170381"/>
                </a:lnTo>
                <a:lnTo>
                  <a:pt x="179774" y="139260"/>
                </a:lnTo>
                <a:lnTo>
                  <a:pt x="213664" y="111214"/>
                </a:lnTo>
                <a:lnTo>
                  <a:pt x="249363" y="86262"/>
                </a:lnTo>
                <a:lnTo>
                  <a:pt x="286670" y="64427"/>
                </a:lnTo>
                <a:lnTo>
                  <a:pt x="325383" y="45728"/>
                </a:lnTo>
                <a:lnTo>
                  <a:pt x="365301" y="30186"/>
                </a:lnTo>
                <a:lnTo>
                  <a:pt x="406221" y="17822"/>
                </a:lnTo>
                <a:lnTo>
                  <a:pt x="447943" y="8656"/>
                </a:lnTo>
                <a:lnTo>
                  <a:pt x="490264" y="2708"/>
                </a:lnTo>
                <a:lnTo>
                  <a:pt x="532982" y="0"/>
                </a:lnTo>
                <a:lnTo>
                  <a:pt x="575897" y="551"/>
                </a:lnTo>
                <a:lnTo>
                  <a:pt x="618806" y="4382"/>
                </a:lnTo>
                <a:lnTo>
                  <a:pt x="661507" y="11514"/>
                </a:lnTo>
                <a:lnTo>
                  <a:pt x="703799" y="21968"/>
                </a:lnTo>
                <a:lnTo>
                  <a:pt x="745481" y="35764"/>
                </a:lnTo>
                <a:lnTo>
                  <a:pt x="786349" y="52922"/>
                </a:lnTo>
                <a:lnTo>
                  <a:pt x="826204" y="73463"/>
                </a:lnTo>
                <a:lnTo>
                  <a:pt x="864842" y="97407"/>
                </a:lnTo>
                <a:lnTo>
                  <a:pt x="902063" y="124776"/>
                </a:lnTo>
                <a:lnTo>
                  <a:pt x="937003" y="155001"/>
                </a:lnTo>
                <a:lnTo>
                  <a:pt x="968919" y="187368"/>
                </a:lnTo>
                <a:lnTo>
                  <a:pt x="997786" y="221676"/>
                </a:lnTo>
                <a:lnTo>
                  <a:pt x="1023579" y="257722"/>
                </a:lnTo>
                <a:lnTo>
                  <a:pt x="1046274" y="295307"/>
                </a:lnTo>
                <a:lnTo>
                  <a:pt x="1065845" y="334229"/>
                </a:lnTo>
                <a:lnTo>
                  <a:pt x="1082268" y="374286"/>
                </a:lnTo>
                <a:lnTo>
                  <a:pt x="1095519" y="415277"/>
                </a:lnTo>
                <a:lnTo>
                  <a:pt x="1105572" y="457001"/>
                </a:lnTo>
                <a:lnTo>
                  <a:pt x="1112403" y="499257"/>
                </a:lnTo>
                <a:lnTo>
                  <a:pt x="1115988" y="541844"/>
                </a:lnTo>
                <a:lnTo>
                  <a:pt x="1116301" y="584560"/>
                </a:lnTo>
                <a:lnTo>
                  <a:pt x="1113318" y="627204"/>
                </a:lnTo>
                <a:lnTo>
                  <a:pt x="1107015" y="669574"/>
                </a:lnTo>
                <a:lnTo>
                  <a:pt x="1097366" y="711470"/>
                </a:lnTo>
                <a:lnTo>
                  <a:pt x="1084347" y="752691"/>
                </a:lnTo>
                <a:lnTo>
                  <a:pt x="1067933" y="793034"/>
                </a:lnTo>
                <a:lnTo>
                  <a:pt x="1048099" y="832300"/>
                </a:lnTo>
                <a:lnTo>
                  <a:pt x="1024821" y="870286"/>
                </a:lnTo>
                <a:lnTo>
                  <a:pt x="998075" y="906791"/>
                </a:lnTo>
                <a:lnTo>
                  <a:pt x="968410" y="940966"/>
                </a:lnTo>
                <a:lnTo>
                  <a:pt x="936531" y="972087"/>
                </a:lnTo>
                <a:lnTo>
                  <a:pt x="902642" y="1000134"/>
                </a:lnTo>
                <a:lnTo>
                  <a:pt x="866942" y="1025084"/>
                </a:lnTo>
                <a:lnTo>
                  <a:pt x="829635" y="1046919"/>
                </a:lnTo>
                <a:lnTo>
                  <a:pt x="790921" y="1065617"/>
                </a:lnTo>
                <a:lnTo>
                  <a:pt x="751003" y="1081159"/>
                </a:lnTo>
                <a:lnTo>
                  <a:pt x="710081" y="1093522"/>
                </a:lnTo>
                <a:lnTo>
                  <a:pt x="668359" y="1102688"/>
                </a:lnTo>
                <a:lnTo>
                  <a:pt x="626038" y="1108635"/>
                </a:lnTo>
                <a:lnTo>
                  <a:pt x="583319" y="1111343"/>
                </a:lnTo>
                <a:lnTo>
                  <a:pt x="540404" y="1110792"/>
                </a:lnTo>
                <a:lnTo>
                  <a:pt x="497495" y="1106960"/>
                </a:lnTo>
                <a:lnTo>
                  <a:pt x="454793" y="1099828"/>
                </a:lnTo>
                <a:lnTo>
                  <a:pt x="412502" y="1089374"/>
                </a:lnTo>
                <a:lnTo>
                  <a:pt x="370821" y="1075579"/>
                </a:lnTo>
                <a:lnTo>
                  <a:pt x="329953" y="1058422"/>
                </a:lnTo>
                <a:lnTo>
                  <a:pt x="290099" y="1037882"/>
                </a:lnTo>
                <a:lnTo>
                  <a:pt x="251462" y="1013939"/>
                </a:lnTo>
                <a:lnTo>
                  <a:pt x="214243" y="986572"/>
                </a:lnTo>
                <a:lnTo>
                  <a:pt x="179303" y="956347"/>
                </a:lnTo>
                <a:lnTo>
                  <a:pt x="147386" y="923979"/>
                </a:lnTo>
                <a:lnTo>
                  <a:pt x="118519" y="889671"/>
                </a:lnTo>
                <a:lnTo>
                  <a:pt x="92726" y="853624"/>
                </a:lnTo>
                <a:lnTo>
                  <a:pt x="70031" y="816039"/>
                </a:lnTo>
                <a:lnTo>
                  <a:pt x="50459" y="777117"/>
                </a:lnTo>
                <a:lnTo>
                  <a:pt x="34035" y="737059"/>
                </a:lnTo>
                <a:lnTo>
                  <a:pt x="20784" y="696067"/>
                </a:lnTo>
                <a:lnTo>
                  <a:pt x="10730" y="654342"/>
                </a:lnTo>
                <a:lnTo>
                  <a:pt x="3898" y="612086"/>
                </a:lnTo>
                <a:lnTo>
                  <a:pt x="313" y="569499"/>
                </a:lnTo>
                <a:lnTo>
                  <a:pt x="0" y="526783"/>
                </a:lnTo>
                <a:lnTo>
                  <a:pt x="2982" y="484139"/>
                </a:lnTo>
                <a:lnTo>
                  <a:pt x="9286" y="441768"/>
                </a:lnTo>
                <a:lnTo>
                  <a:pt x="18935" y="399872"/>
                </a:lnTo>
                <a:lnTo>
                  <a:pt x="31955" y="358652"/>
                </a:lnTo>
                <a:lnTo>
                  <a:pt x="48369" y="318309"/>
                </a:lnTo>
                <a:lnTo>
                  <a:pt x="68204" y="279045"/>
                </a:lnTo>
                <a:lnTo>
                  <a:pt x="91483" y="241061"/>
                </a:lnTo>
                <a:lnTo>
                  <a:pt x="118231" y="204557"/>
                </a:lnTo>
                <a:close/>
              </a:path>
            </a:pathLst>
          </a:custGeom>
          <a:ln w="7353">
            <a:solidFill>
              <a:srgbClr val="C0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7956" y="1181113"/>
            <a:ext cx="855980" cy="850900"/>
          </a:xfrm>
          <a:custGeom>
            <a:avLst/>
            <a:gdLst/>
            <a:ahLst/>
            <a:cxnLst/>
            <a:rect l="l" t="t" r="r" b="b"/>
            <a:pathLst>
              <a:path w="855980" h="850900">
                <a:moveTo>
                  <a:pt x="89845" y="155555"/>
                </a:moveTo>
                <a:lnTo>
                  <a:pt x="51683" y="212435"/>
                </a:lnTo>
                <a:lnTo>
                  <a:pt x="24092" y="273265"/>
                </a:lnTo>
                <a:lnTo>
                  <a:pt x="6916" y="336813"/>
                </a:lnTo>
                <a:lnTo>
                  <a:pt x="0" y="401845"/>
                </a:lnTo>
                <a:lnTo>
                  <a:pt x="340" y="434532"/>
                </a:lnTo>
                <a:lnTo>
                  <a:pt x="8522" y="499481"/>
                </a:lnTo>
                <a:lnTo>
                  <a:pt x="26576" y="562832"/>
                </a:lnTo>
                <a:lnTo>
                  <a:pt x="54346" y="623355"/>
                </a:lnTo>
                <a:lnTo>
                  <a:pt x="91676" y="679815"/>
                </a:lnTo>
                <a:lnTo>
                  <a:pt x="138411" y="730982"/>
                </a:lnTo>
                <a:lnTo>
                  <a:pt x="193844" y="775225"/>
                </a:lnTo>
                <a:lnTo>
                  <a:pt x="254098" y="809452"/>
                </a:lnTo>
                <a:lnTo>
                  <a:pt x="317431" y="833334"/>
                </a:lnTo>
                <a:lnTo>
                  <a:pt x="382604" y="846993"/>
                </a:lnTo>
                <a:lnTo>
                  <a:pt x="448383" y="850551"/>
                </a:lnTo>
                <a:lnTo>
                  <a:pt x="481113" y="848580"/>
                </a:lnTo>
                <a:lnTo>
                  <a:pt x="545480" y="837214"/>
                </a:lnTo>
                <a:lnTo>
                  <a:pt x="607362" y="816052"/>
                </a:lnTo>
                <a:lnTo>
                  <a:pt x="665521" y="785214"/>
                </a:lnTo>
                <a:lnTo>
                  <a:pt x="718721" y="744823"/>
                </a:lnTo>
                <a:lnTo>
                  <a:pt x="765726" y="695000"/>
                </a:lnTo>
                <a:lnTo>
                  <a:pt x="803884" y="638117"/>
                </a:lnTo>
                <a:lnTo>
                  <a:pt x="831473" y="577284"/>
                </a:lnTo>
                <a:lnTo>
                  <a:pt x="848646" y="513735"/>
                </a:lnTo>
                <a:lnTo>
                  <a:pt x="855561" y="448702"/>
                </a:lnTo>
                <a:lnTo>
                  <a:pt x="855220" y="416014"/>
                </a:lnTo>
                <a:lnTo>
                  <a:pt x="847036" y="351065"/>
                </a:lnTo>
                <a:lnTo>
                  <a:pt x="828982" y="287715"/>
                </a:lnTo>
                <a:lnTo>
                  <a:pt x="801212" y="227194"/>
                </a:lnTo>
                <a:lnTo>
                  <a:pt x="763882" y="170735"/>
                </a:lnTo>
                <a:lnTo>
                  <a:pt x="717147" y="119571"/>
                </a:lnTo>
                <a:lnTo>
                  <a:pt x="661714" y="75328"/>
                </a:lnTo>
                <a:lnTo>
                  <a:pt x="601460" y="41099"/>
                </a:lnTo>
                <a:lnTo>
                  <a:pt x="538129" y="17216"/>
                </a:lnTo>
                <a:lnTo>
                  <a:pt x="472957" y="3557"/>
                </a:lnTo>
                <a:lnTo>
                  <a:pt x="407180" y="0"/>
                </a:lnTo>
                <a:lnTo>
                  <a:pt x="374452" y="1971"/>
                </a:lnTo>
                <a:lnTo>
                  <a:pt x="310086" y="13337"/>
                </a:lnTo>
                <a:lnTo>
                  <a:pt x="248206" y="34501"/>
                </a:lnTo>
                <a:lnTo>
                  <a:pt x="190048" y="65340"/>
                </a:lnTo>
                <a:lnTo>
                  <a:pt x="136849" y="105732"/>
                </a:lnTo>
                <a:lnTo>
                  <a:pt x="89845" y="155555"/>
                </a:lnTo>
                <a:close/>
              </a:path>
            </a:pathLst>
          </a:custGeom>
          <a:ln w="7353">
            <a:solidFill>
              <a:srgbClr val="C0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7996"/>
                </a:moveTo>
                <a:lnTo>
                  <a:pt x="8055861" y="6857996"/>
                </a:lnTo>
                <a:lnTo>
                  <a:pt x="8055861" y="0"/>
                </a:lnTo>
                <a:lnTo>
                  <a:pt x="0" y="0"/>
                </a:lnTo>
                <a:lnTo>
                  <a:pt x="0" y="685799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12873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7996"/>
                </a:moveTo>
                <a:lnTo>
                  <a:pt x="2110" y="6857996"/>
                </a:lnTo>
                <a:lnTo>
                  <a:pt x="2110" y="0"/>
                </a:lnTo>
                <a:lnTo>
                  <a:pt x="0" y="0"/>
                </a:lnTo>
                <a:lnTo>
                  <a:pt x="0" y="685799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54"/>
                </a:moveTo>
                <a:lnTo>
                  <a:pt x="73152" y="54"/>
                </a:lnTo>
                <a:lnTo>
                  <a:pt x="73152" y="6858050"/>
                </a:lnTo>
                <a:lnTo>
                  <a:pt x="0" y="6858050"/>
                </a:lnTo>
                <a:lnTo>
                  <a:pt x="0" y="54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6444" y="1408811"/>
            <a:ext cx="220281" cy="2202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25423" y="1313268"/>
            <a:ext cx="127508" cy="1275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179320" y="156971"/>
            <a:ext cx="6082283" cy="582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42"/>
            <a:ext cx="826135" cy="825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9" y="3521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50" y="0"/>
                </a:moveTo>
                <a:lnTo>
                  <a:pt x="817233" y="67206"/>
                </a:lnTo>
                <a:lnTo>
                  <a:pt x="809224" y="132917"/>
                </a:lnTo>
                <a:lnTo>
                  <a:pt x="796134" y="196921"/>
                </a:lnTo>
                <a:lnTo>
                  <a:pt x="778174" y="259006"/>
                </a:lnTo>
                <a:lnTo>
                  <a:pt x="755554" y="318963"/>
                </a:lnTo>
                <a:lnTo>
                  <a:pt x="728485" y="376580"/>
                </a:lnTo>
                <a:lnTo>
                  <a:pt x="697178" y="431646"/>
                </a:lnTo>
                <a:lnTo>
                  <a:pt x="661845" y="483951"/>
                </a:lnTo>
                <a:lnTo>
                  <a:pt x="622695" y="533283"/>
                </a:lnTo>
                <a:lnTo>
                  <a:pt x="579940" y="579432"/>
                </a:lnTo>
                <a:lnTo>
                  <a:pt x="533791" y="622187"/>
                </a:lnTo>
                <a:lnTo>
                  <a:pt x="484459" y="661337"/>
                </a:lnTo>
                <a:lnTo>
                  <a:pt x="432154" y="696670"/>
                </a:lnTo>
                <a:lnTo>
                  <a:pt x="377088" y="727977"/>
                </a:lnTo>
                <a:lnTo>
                  <a:pt x="319471" y="755046"/>
                </a:lnTo>
                <a:lnTo>
                  <a:pt x="259514" y="777666"/>
                </a:lnTo>
                <a:lnTo>
                  <a:pt x="197429" y="795626"/>
                </a:lnTo>
                <a:lnTo>
                  <a:pt x="133425" y="808716"/>
                </a:lnTo>
                <a:lnTo>
                  <a:pt x="67714" y="816725"/>
                </a:lnTo>
                <a:lnTo>
                  <a:pt x="508" y="819442"/>
                </a:lnTo>
                <a:lnTo>
                  <a:pt x="0" y="819442"/>
                </a:lnTo>
                <a:lnTo>
                  <a:pt x="508" y="0"/>
                </a:lnTo>
                <a:lnTo>
                  <a:pt x="819950" y="0"/>
                </a:lnTo>
                <a:close/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16" y="21107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090"/>
                </a:moveTo>
                <a:lnTo>
                  <a:pt x="2821" y="781286"/>
                </a:lnTo>
                <a:lnTo>
                  <a:pt x="11139" y="713037"/>
                </a:lnTo>
                <a:lnTo>
                  <a:pt x="24735" y="646560"/>
                </a:lnTo>
                <a:lnTo>
                  <a:pt x="43389" y="582076"/>
                </a:lnTo>
                <a:lnTo>
                  <a:pt x="66883" y="519804"/>
                </a:lnTo>
                <a:lnTo>
                  <a:pt x="94998" y="459961"/>
                </a:lnTo>
                <a:lnTo>
                  <a:pt x="127514" y="402768"/>
                </a:lnTo>
                <a:lnTo>
                  <a:pt x="164212" y="348444"/>
                </a:lnTo>
                <a:lnTo>
                  <a:pt x="204874" y="297206"/>
                </a:lnTo>
                <a:lnTo>
                  <a:pt x="249280" y="249275"/>
                </a:lnTo>
                <a:lnTo>
                  <a:pt x="297211" y="204869"/>
                </a:lnTo>
                <a:lnTo>
                  <a:pt x="348449" y="164208"/>
                </a:lnTo>
                <a:lnTo>
                  <a:pt x="402774" y="127510"/>
                </a:lnTo>
                <a:lnTo>
                  <a:pt x="459967" y="94995"/>
                </a:lnTo>
                <a:lnTo>
                  <a:pt x="519809" y="66881"/>
                </a:lnTo>
                <a:lnTo>
                  <a:pt x="582081" y="43388"/>
                </a:lnTo>
                <a:lnTo>
                  <a:pt x="646565" y="24734"/>
                </a:lnTo>
                <a:lnTo>
                  <a:pt x="713040" y="11139"/>
                </a:lnTo>
                <a:lnTo>
                  <a:pt x="781288" y="2821"/>
                </a:lnTo>
                <a:lnTo>
                  <a:pt x="851090" y="0"/>
                </a:lnTo>
                <a:lnTo>
                  <a:pt x="920894" y="2821"/>
                </a:lnTo>
                <a:lnTo>
                  <a:pt x="989144" y="11139"/>
                </a:lnTo>
                <a:lnTo>
                  <a:pt x="1055620" y="24734"/>
                </a:lnTo>
                <a:lnTo>
                  <a:pt x="1120105" y="43388"/>
                </a:lnTo>
                <a:lnTo>
                  <a:pt x="1182378" y="66881"/>
                </a:lnTo>
                <a:lnTo>
                  <a:pt x="1242221" y="94995"/>
                </a:lnTo>
                <a:lnTo>
                  <a:pt x="1299415" y="127510"/>
                </a:lnTo>
                <a:lnTo>
                  <a:pt x="1353741" y="164208"/>
                </a:lnTo>
                <a:lnTo>
                  <a:pt x="1404979" y="204869"/>
                </a:lnTo>
                <a:lnTo>
                  <a:pt x="1452911" y="249275"/>
                </a:lnTo>
                <a:lnTo>
                  <a:pt x="1497318" y="297206"/>
                </a:lnTo>
                <a:lnTo>
                  <a:pt x="1537980" y="348444"/>
                </a:lnTo>
                <a:lnTo>
                  <a:pt x="1574679" y="402768"/>
                </a:lnTo>
                <a:lnTo>
                  <a:pt x="1607195" y="459961"/>
                </a:lnTo>
                <a:lnTo>
                  <a:pt x="1635309" y="519804"/>
                </a:lnTo>
                <a:lnTo>
                  <a:pt x="1658803" y="582076"/>
                </a:lnTo>
                <a:lnTo>
                  <a:pt x="1677458" y="646560"/>
                </a:lnTo>
                <a:lnTo>
                  <a:pt x="1691054" y="713037"/>
                </a:lnTo>
                <a:lnTo>
                  <a:pt x="1699372" y="781286"/>
                </a:lnTo>
                <a:lnTo>
                  <a:pt x="1702193" y="851090"/>
                </a:lnTo>
                <a:lnTo>
                  <a:pt x="1699372" y="920894"/>
                </a:lnTo>
                <a:lnTo>
                  <a:pt x="1691054" y="989143"/>
                </a:lnTo>
                <a:lnTo>
                  <a:pt x="1677458" y="1055620"/>
                </a:lnTo>
                <a:lnTo>
                  <a:pt x="1658803" y="1120104"/>
                </a:lnTo>
                <a:lnTo>
                  <a:pt x="1635309" y="1182376"/>
                </a:lnTo>
                <a:lnTo>
                  <a:pt x="1607195" y="1242219"/>
                </a:lnTo>
                <a:lnTo>
                  <a:pt x="1574679" y="1299412"/>
                </a:lnTo>
                <a:lnTo>
                  <a:pt x="1537980" y="1353736"/>
                </a:lnTo>
                <a:lnTo>
                  <a:pt x="1497318" y="1404974"/>
                </a:lnTo>
                <a:lnTo>
                  <a:pt x="1452911" y="1452905"/>
                </a:lnTo>
                <a:lnTo>
                  <a:pt x="1404979" y="1497311"/>
                </a:lnTo>
                <a:lnTo>
                  <a:pt x="1353741" y="1537972"/>
                </a:lnTo>
                <a:lnTo>
                  <a:pt x="1299415" y="1574670"/>
                </a:lnTo>
                <a:lnTo>
                  <a:pt x="1242221" y="1607185"/>
                </a:lnTo>
                <a:lnTo>
                  <a:pt x="1182378" y="1635299"/>
                </a:lnTo>
                <a:lnTo>
                  <a:pt x="1120105" y="1658792"/>
                </a:lnTo>
                <a:lnTo>
                  <a:pt x="1055620" y="1677446"/>
                </a:lnTo>
                <a:lnTo>
                  <a:pt x="989144" y="1691041"/>
                </a:lnTo>
                <a:lnTo>
                  <a:pt x="920894" y="1699359"/>
                </a:lnTo>
                <a:lnTo>
                  <a:pt x="851090" y="1702180"/>
                </a:lnTo>
                <a:lnTo>
                  <a:pt x="781288" y="1699359"/>
                </a:lnTo>
                <a:lnTo>
                  <a:pt x="713040" y="1691041"/>
                </a:lnTo>
                <a:lnTo>
                  <a:pt x="646565" y="1677446"/>
                </a:lnTo>
                <a:lnTo>
                  <a:pt x="582081" y="1658792"/>
                </a:lnTo>
                <a:lnTo>
                  <a:pt x="519809" y="1635299"/>
                </a:lnTo>
                <a:lnTo>
                  <a:pt x="459967" y="1607185"/>
                </a:lnTo>
                <a:lnTo>
                  <a:pt x="402774" y="1574670"/>
                </a:lnTo>
                <a:lnTo>
                  <a:pt x="348449" y="1537972"/>
                </a:lnTo>
                <a:lnTo>
                  <a:pt x="297211" y="1497311"/>
                </a:lnTo>
                <a:lnTo>
                  <a:pt x="249280" y="1452905"/>
                </a:lnTo>
                <a:lnTo>
                  <a:pt x="204874" y="1404974"/>
                </a:lnTo>
                <a:lnTo>
                  <a:pt x="164212" y="1353736"/>
                </a:lnTo>
                <a:lnTo>
                  <a:pt x="127514" y="1299412"/>
                </a:lnTo>
                <a:lnTo>
                  <a:pt x="94998" y="1242219"/>
                </a:lnTo>
                <a:lnTo>
                  <a:pt x="66883" y="1182376"/>
                </a:lnTo>
                <a:lnTo>
                  <a:pt x="43389" y="1120104"/>
                </a:lnTo>
                <a:lnTo>
                  <a:pt x="24735" y="1055620"/>
                </a:lnTo>
                <a:lnTo>
                  <a:pt x="11139" y="989143"/>
                </a:lnTo>
                <a:lnTo>
                  <a:pt x="2821" y="920894"/>
                </a:lnTo>
                <a:lnTo>
                  <a:pt x="0" y="851090"/>
                </a:lnTo>
                <a:close/>
              </a:path>
            </a:pathLst>
          </a:custGeom>
          <a:ln w="2730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2699" y="978408"/>
            <a:ext cx="1266063" cy="1255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589" y="1050716"/>
            <a:ext cx="1116330" cy="1111885"/>
          </a:xfrm>
          <a:custGeom>
            <a:avLst/>
            <a:gdLst/>
            <a:ahLst/>
            <a:cxnLst/>
            <a:rect l="l" t="t" r="r" b="b"/>
            <a:pathLst>
              <a:path w="1116330" h="1111885">
                <a:moveTo>
                  <a:pt x="118231" y="204557"/>
                </a:moveTo>
                <a:lnTo>
                  <a:pt x="147896" y="170381"/>
                </a:lnTo>
                <a:lnTo>
                  <a:pt x="179774" y="139260"/>
                </a:lnTo>
                <a:lnTo>
                  <a:pt x="213664" y="111214"/>
                </a:lnTo>
                <a:lnTo>
                  <a:pt x="249363" y="86262"/>
                </a:lnTo>
                <a:lnTo>
                  <a:pt x="286670" y="64427"/>
                </a:lnTo>
                <a:lnTo>
                  <a:pt x="325383" y="45728"/>
                </a:lnTo>
                <a:lnTo>
                  <a:pt x="365301" y="30186"/>
                </a:lnTo>
                <a:lnTo>
                  <a:pt x="406221" y="17822"/>
                </a:lnTo>
                <a:lnTo>
                  <a:pt x="447943" y="8656"/>
                </a:lnTo>
                <a:lnTo>
                  <a:pt x="490264" y="2708"/>
                </a:lnTo>
                <a:lnTo>
                  <a:pt x="532982" y="0"/>
                </a:lnTo>
                <a:lnTo>
                  <a:pt x="575897" y="551"/>
                </a:lnTo>
                <a:lnTo>
                  <a:pt x="618806" y="4382"/>
                </a:lnTo>
                <a:lnTo>
                  <a:pt x="661507" y="11514"/>
                </a:lnTo>
                <a:lnTo>
                  <a:pt x="703799" y="21968"/>
                </a:lnTo>
                <a:lnTo>
                  <a:pt x="745481" y="35764"/>
                </a:lnTo>
                <a:lnTo>
                  <a:pt x="786349" y="52922"/>
                </a:lnTo>
                <a:lnTo>
                  <a:pt x="826204" y="73463"/>
                </a:lnTo>
                <a:lnTo>
                  <a:pt x="864842" y="97407"/>
                </a:lnTo>
                <a:lnTo>
                  <a:pt x="902063" y="124776"/>
                </a:lnTo>
                <a:lnTo>
                  <a:pt x="937003" y="155001"/>
                </a:lnTo>
                <a:lnTo>
                  <a:pt x="968919" y="187368"/>
                </a:lnTo>
                <a:lnTo>
                  <a:pt x="997786" y="221676"/>
                </a:lnTo>
                <a:lnTo>
                  <a:pt x="1023579" y="257722"/>
                </a:lnTo>
                <a:lnTo>
                  <a:pt x="1046274" y="295307"/>
                </a:lnTo>
                <a:lnTo>
                  <a:pt x="1065845" y="334229"/>
                </a:lnTo>
                <a:lnTo>
                  <a:pt x="1082268" y="374286"/>
                </a:lnTo>
                <a:lnTo>
                  <a:pt x="1095519" y="415277"/>
                </a:lnTo>
                <a:lnTo>
                  <a:pt x="1105572" y="457001"/>
                </a:lnTo>
                <a:lnTo>
                  <a:pt x="1112403" y="499257"/>
                </a:lnTo>
                <a:lnTo>
                  <a:pt x="1115988" y="541844"/>
                </a:lnTo>
                <a:lnTo>
                  <a:pt x="1116301" y="584560"/>
                </a:lnTo>
                <a:lnTo>
                  <a:pt x="1113318" y="627204"/>
                </a:lnTo>
                <a:lnTo>
                  <a:pt x="1107015" y="669574"/>
                </a:lnTo>
                <a:lnTo>
                  <a:pt x="1097366" y="711470"/>
                </a:lnTo>
                <a:lnTo>
                  <a:pt x="1084347" y="752691"/>
                </a:lnTo>
                <a:lnTo>
                  <a:pt x="1067933" y="793034"/>
                </a:lnTo>
                <a:lnTo>
                  <a:pt x="1048099" y="832300"/>
                </a:lnTo>
                <a:lnTo>
                  <a:pt x="1024821" y="870286"/>
                </a:lnTo>
                <a:lnTo>
                  <a:pt x="998075" y="906791"/>
                </a:lnTo>
                <a:lnTo>
                  <a:pt x="968410" y="940966"/>
                </a:lnTo>
                <a:lnTo>
                  <a:pt x="936531" y="972087"/>
                </a:lnTo>
                <a:lnTo>
                  <a:pt x="902642" y="1000134"/>
                </a:lnTo>
                <a:lnTo>
                  <a:pt x="866942" y="1025084"/>
                </a:lnTo>
                <a:lnTo>
                  <a:pt x="829635" y="1046919"/>
                </a:lnTo>
                <a:lnTo>
                  <a:pt x="790921" y="1065617"/>
                </a:lnTo>
                <a:lnTo>
                  <a:pt x="751003" y="1081159"/>
                </a:lnTo>
                <a:lnTo>
                  <a:pt x="710081" y="1093522"/>
                </a:lnTo>
                <a:lnTo>
                  <a:pt x="668359" y="1102688"/>
                </a:lnTo>
                <a:lnTo>
                  <a:pt x="626038" y="1108635"/>
                </a:lnTo>
                <a:lnTo>
                  <a:pt x="583319" y="1111343"/>
                </a:lnTo>
                <a:lnTo>
                  <a:pt x="540404" y="1110792"/>
                </a:lnTo>
                <a:lnTo>
                  <a:pt x="497495" y="1106960"/>
                </a:lnTo>
                <a:lnTo>
                  <a:pt x="454793" y="1099828"/>
                </a:lnTo>
                <a:lnTo>
                  <a:pt x="412502" y="1089374"/>
                </a:lnTo>
                <a:lnTo>
                  <a:pt x="370821" y="1075579"/>
                </a:lnTo>
                <a:lnTo>
                  <a:pt x="329953" y="1058422"/>
                </a:lnTo>
                <a:lnTo>
                  <a:pt x="290099" y="1037882"/>
                </a:lnTo>
                <a:lnTo>
                  <a:pt x="251462" y="1013939"/>
                </a:lnTo>
                <a:lnTo>
                  <a:pt x="214243" y="986572"/>
                </a:lnTo>
                <a:lnTo>
                  <a:pt x="179303" y="956347"/>
                </a:lnTo>
                <a:lnTo>
                  <a:pt x="147386" y="923979"/>
                </a:lnTo>
                <a:lnTo>
                  <a:pt x="118519" y="889671"/>
                </a:lnTo>
                <a:lnTo>
                  <a:pt x="92726" y="853624"/>
                </a:lnTo>
                <a:lnTo>
                  <a:pt x="70031" y="816039"/>
                </a:lnTo>
                <a:lnTo>
                  <a:pt x="50459" y="777117"/>
                </a:lnTo>
                <a:lnTo>
                  <a:pt x="34035" y="737059"/>
                </a:lnTo>
                <a:lnTo>
                  <a:pt x="20784" y="696067"/>
                </a:lnTo>
                <a:lnTo>
                  <a:pt x="10730" y="654342"/>
                </a:lnTo>
                <a:lnTo>
                  <a:pt x="3898" y="612086"/>
                </a:lnTo>
                <a:lnTo>
                  <a:pt x="313" y="569499"/>
                </a:lnTo>
                <a:lnTo>
                  <a:pt x="0" y="526783"/>
                </a:lnTo>
                <a:lnTo>
                  <a:pt x="2982" y="484139"/>
                </a:lnTo>
                <a:lnTo>
                  <a:pt x="9286" y="441768"/>
                </a:lnTo>
                <a:lnTo>
                  <a:pt x="18935" y="399872"/>
                </a:lnTo>
                <a:lnTo>
                  <a:pt x="31955" y="358652"/>
                </a:lnTo>
                <a:lnTo>
                  <a:pt x="48369" y="318309"/>
                </a:lnTo>
                <a:lnTo>
                  <a:pt x="68204" y="279045"/>
                </a:lnTo>
                <a:lnTo>
                  <a:pt x="91483" y="241061"/>
                </a:lnTo>
                <a:lnTo>
                  <a:pt x="118231" y="204557"/>
                </a:lnTo>
                <a:close/>
              </a:path>
            </a:pathLst>
          </a:custGeom>
          <a:ln w="7353">
            <a:solidFill>
              <a:srgbClr val="C0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7956" y="1181113"/>
            <a:ext cx="855980" cy="850900"/>
          </a:xfrm>
          <a:custGeom>
            <a:avLst/>
            <a:gdLst/>
            <a:ahLst/>
            <a:cxnLst/>
            <a:rect l="l" t="t" r="r" b="b"/>
            <a:pathLst>
              <a:path w="855980" h="850900">
                <a:moveTo>
                  <a:pt x="89845" y="155555"/>
                </a:moveTo>
                <a:lnTo>
                  <a:pt x="51683" y="212435"/>
                </a:lnTo>
                <a:lnTo>
                  <a:pt x="24092" y="273265"/>
                </a:lnTo>
                <a:lnTo>
                  <a:pt x="6916" y="336813"/>
                </a:lnTo>
                <a:lnTo>
                  <a:pt x="0" y="401845"/>
                </a:lnTo>
                <a:lnTo>
                  <a:pt x="340" y="434532"/>
                </a:lnTo>
                <a:lnTo>
                  <a:pt x="8522" y="499481"/>
                </a:lnTo>
                <a:lnTo>
                  <a:pt x="26576" y="562832"/>
                </a:lnTo>
                <a:lnTo>
                  <a:pt x="54346" y="623355"/>
                </a:lnTo>
                <a:lnTo>
                  <a:pt x="91676" y="679815"/>
                </a:lnTo>
                <a:lnTo>
                  <a:pt x="138411" y="730982"/>
                </a:lnTo>
                <a:lnTo>
                  <a:pt x="193844" y="775225"/>
                </a:lnTo>
                <a:lnTo>
                  <a:pt x="254098" y="809452"/>
                </a:lnTo>
                <a:lnTo>
                  <a:pt x="317431" y="833334"/>
                </a:lnTo>
                <a:lnTo>
                  <a:pt x="382604" y="846993"/>
                </a:lnTo>
                <a:lnTo>
                  <a:pt x="448383" y="850551"/>
                </a:lnTo>
                <a:lnTo>
                  <a:pt x="481113" y="848580"/>
                </a:lnTo>
                <a:lnTo>
                  <a:pt x="545480" y="837214"/>
                </a:lnTo>
                <a:lnTo>
                  <a:pt x="607362" y="816052"/>
                </a:lnTo>
                <a:lnTo>
                  <a:pt x="665521" y="785214"/>
                </a:lnTo>
                <a:lnTo>
                  <a:pt x="718721" y="744823"/>
                </a:lnTo>
                <a:lnTo>
                  <a:pt x="765726" y="695000"/>
                </a:lnTo>
                <a:lnTo>
                  <a:pt x="803884" y="638117"/>
                </a:lnTo>
                <a:lnTo>
                  <a:pt x="831473" y="577284"/>
                </a:lnTo>
                <a:lnTo>
                  <a:pt x="848646" y="513735"/>
                </a:lnTo>
                <a:lnTo>
                  <a:pt x="855561" y="448702"/>
                </a:lnTo>
                <a:lnTo>
                  <a:pt x="855220" y="416014"/>
                </a:lnTo>
                <a:lnTo>
                  <a:pt x="847036" y="351065"/>
                </a:lnTo>
                <a:lnTo>
                  <a:pt x="828982" y="287715"/>
                </a:lnTo>
                <a:lnTo>
                  <a:pt x="801212" y="227194"/>
                </a:lnTo>
                <a:lnTo>
                  <a:pt x="763882" y="170735"/>
                </a:lnTo>
                <a:lnTo>
                  <a:pt x="717147" y="119571"/>
                </a:lnTo>
                <a:lnTo>
                  <a:pt x="661714" y="75328"/>
                </a:lnTo>
                <a:lnTo>
                  <a:pt x="601460" y="41099"/>
                </a:lnTo>
                <a:lnTo>
                  <a:pt x="538129" y="17216"/>
                </a:lnTo>
                <a:lnTo>
                  <a:pt x="472957" y="3557"/>
                </a:lnTo>
                <a:lnTo>
                  <a:pt x="407180" y="0"/>
                </a:lnTo>
                <a:lnTo>
                  <a:pt x="374452" y="1971"/>
                </a:lnTo>
                <a:lnTo>
                  <a:pt x="310086" y="13337"/>
                </a:lnTo>
                <a:lnTo>
                  <a:pt x="248206" y="34501"/>
                </a:lnTo>
                <a:lnTo>
                  <a:pt x="190048" y="65340"/>
                </a:lnTo>
                <a:lnTo>
                  <a:pt x="136849" y="105732"/>
                </a:lnTo>
                <a:lnTo>
                  <a:pt x="89845" y="155555"/>
                </a:lnTo>
                <a:close/>
              </a:path>
            </a:pathLst>
          </a:custGeom>
          <a:ln w="7353">
            <a:solidFill>
              <a:srgbClr val="C0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7996"/>
                </a:moveTo>
                <a:lnTo>
                  <a:pt x="8055861" y="6857996"/>
                </a:lnTo>
                <a:lnTo>
                  <a:pt x="8055861" y="0"/>
                </a:lnTo>
                <a:lnTo>
                  <a:pt x="0" y="0"/>
                </a:lnTo>
                <a:lnTo>
                  <a:pt x="0" y="685799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12873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7996"/>
                </a:moveTo>
                <a:lnTo>
                  <a:pt x="2110" y="6857996"/>
                </a:lnTo>
                <a:lnTo>
                  <a:pt x="2110" y="0"/>
                </a:lnTo>
                <a:lnTo>
                  <a:pt x="0" y="0"/>
                </a:lnTo>
                <a:lnTo>
                  <a:pt x="0" y="685799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54"/>
                </a:moveTo>
                <a:lnTo>
                  <a:pt x="73152" y="54"/>
                </a:lnTo>
                <a:lnTo>
                  <a:pt x="73152" y="6858050"/>
                </a:lnTo>
                <a:lnTo>
                  <a:pt x="0" y="6858050"/>
                </a:lnTo>
                <a:lnTo>
                  <a:pt x="0" y="54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6444" y="1408811"/>
            <a:ext cx="220281" cy="2202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25423" y="1313268"/>
            <a:ext cx="127508" cy="1275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225796" y="3320796"/>
            <a:ext cx="1287779" cy="14950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623559" y="3320796"/>
            <a:ext cx="1225295" cy="14950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958840" y="3320796"/>
            <a:ext cx="1248156" cy="14950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316979" y="3320796"/>
            <a:ext cx="1220724" cy="14950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647688" y="3320796"/>
            <a:ext cx="1258824" cy="14950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16495" y="3320796"/>
            <a:ext cx="1185672" cy="14950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312152" y="3320796"/>
            <a:ext cx="1327403" cy="14950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749540" y="3320796"/>
            <a:ext cx="1024127" cy="14950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763687" y="2069553"/>
            <a:ext cx="4768532" cy="172819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7045452" y="4352544"/>
            <a:ext cx="1837944" cy="9403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319516" y="4352544"/>
            <a:ext cx="647700" cy="9403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296911" y="4908803"/>
            <a:ext cx="1335024" cy="853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42"/>
            <a:ext cx="826135" cy="825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9" y="3521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50" y="0"/>
                </a:moveTo>
                <a:lnTo>
                  <a:pt x="817233" y="67206"/>
                </a:lnTo>
                <a:lnTo>
                  <a:pt x="809224" y="132917"/>
                </a:lnTo>
                <a:lnTo>
                  <a:pt x="796134" y="196921"/>
                </a:lnTo>
                <a:lnTo>
                  <a:pt x="778174" y="259006"/>
                </a:lnTo>
                <a:lnTo>
                  <a:pt x="755554" y="318963"/>
                </a:lnTo>
                <a:lnTo>
                  <a:pt x="728485" y="376580"/>
                </a:lnTo>
                <a:lnTo>
                  <a:pt x="697178" y="431646"/>
                </a:lnTo>
                <a:lnTo>
                  <a:pt x="661845" y="483951"/>
                </a:lnTo>
                <a:lnTo>
                  <a:pt x="622695" y="533283"/>
                </a:lnTo>
                <a:lnTo>
                  <a:pt x="579940" y="579432"/>
                </a:lnTo>
                <a:lnTo>
                  <a:pt x="533791" y="622187"/>
                </a:lnTo>
                <a:lnTo>
                  <a:pt x="484459" y="661337"/>
                </a:lnTo>
                <a:lnTo>
                  <a:pt x="432154" y="696670"/>
                </a:lnTo>
                <a:lnTo>
                  <a:pt x="377088" y="727977"/>
                </a:lnTo>
                <a:lnTo>
                  <a:pt x="319471" y="755046"/>
                </a:lnTo>
                <a:lnTo>
                  <a:pt x="259514" y="777666"/>
                </a:lnTo>
                <a:lnTo>
                  <a:pt x="197429" y="795626"/>
                </a:lnTo>
                <a:lnTo>
                  <a:pt x="133425" y="808716"/>
                </a:lnTo>
                <a:lnTo>
                  <a:pt x="67714" y="816725"/>
                </a:lnTo>
                <a:lnTo>
                  <a:pt x="508" y="819442"/>
                </a:lnTo>
                <a:lnTo>
                  <a:pt x="0" y="819442"/>
                </a:lnTo>
                <a:lnTo>
                  <a:pt x="508" y="0"/>
                </a:lnTo>
                <a:lnTo>
                  <a:pt x="819950" y="0"/>
                </a:lnTo>
                <a:close/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16" y="21107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090"/>
                </a:moveTo>
                <a:lnTo>
                  <a:pt x="2821" y="781286"/>
                </a:lnTo>
                <a:lnTo>
                  <a:pt x="11139" y="713037"/>
                </a:lnTo>
                <a:lnTo>
                  <a:pt x="24735" y="646560"/>
                </a:lnTo>
                <a:lnTo>
                  <a:pt x="43389" y="582076"/>
                </a:lnTo>
                <a:lnTo>
                  <a:pt x="66883" y="519804"/>
                </a:lnTo>
                <a:lnTo>
                  <a:pt x="94998" y="459961"/>
                </a:lnTo>
                <a:lnTo>
                  <a:pt x="127514" y="402768"/>
                </a:lnTo>
                <a:lnTo>
                  <a:pt x="164212" y="348444"/>
                </a:lnTo>
                <a:lnTo>
                  <a:pt x="204874" y="297206"/>
                </a:lnTo>
                <a:lnTo>
                  <a:pt x="249280" y="249275"/>
                </a:lnTo>
                <a:lnTo>
                  <a:pt x="297211" y="204869"/>
                </a:lnTo>
                <a:lnTo>
                  <a:pt x="348449" y="164208"/>
                </a:lnTo>
                <a:lnTo>
                  <a:pt x="402774" y="127510"/>
                </a:lnTo>
                <a:lnTo>
                  <a:pt x="459967" y="94995"/>
                </a:lnTo>
                <a:lnTo>
                  <a:pt x="519809" y="66881"/>
                </a:lnTo>
                <a:lnTo>
                  <a:pt x="582081" y="43388"/>
                </a:lnTo>
                <a:lnTo>
                  <a:pt x="646565" y="24734"/>
                </a:lnTo>
                <a:lnTo>
                  <a:pt x="713040" y="11139"/>
                </a:lnTo>
                <a:lnTo>
                  <a:pt x="781288" y="2821"/>
                </a:lnTo>
                <a:lnTo>
                  <a:pt x="851090" y="0"/>
                </a:lnTo>
                <a:lnTo>
                  <a:pt x="920894" y="2821"/>
                </a:lnTo>
                <a:lnTo>
                  <a:pt x="989144" y="11139"/>
                </a:lnTo>
                <a:lnTo>
                  <a:pt x="1055620" y="24734"/>
                </a:lnTo>
                <a:lnTo>
                  <a:pt x="1120105" y="43388"/>
                </a:lnTo>
                <a:lnTo>
                  <a:pt x="1182378" y="66881"/>
                </a:lnTo>
                <a:lnTo>
                  <a:pt x="1242221" y="94995"/>
                </a:lnTo>
                <a:lnTo>
                  <a:pt x="1299415" y="127510"/>
                </a:lnTo>
                <a:lnTo>
                  <a:pt x="1353741" y="164208"/>
                </a:lnTo>
                <a:lnTo>
                  <a:pt x="1404979" y="204869"/>
                </a:lnTo>
                <a:lnTo>
                  <a:pt x="1452911" y="249275"/>
                </a:lnTo>
                <a:lnTo>
                  <a:pt x="1497318" y="297206"/>
                </a:lnTo>
                <a:lnTo>
                  <a:pt x="1537980" y="348444"/>
                </a:lnTo>
                <a:lnTo>
                  <a:pt x="1574679" y="402768"/>
                </a:lnTo>
                <a:lnTo>
                  <a:pt x="1607195" y="459961"/>
                </a:lnTo>
                <a:lnTo>
                  <a:pt x="1635309" y="519804"/>
                </a:lnTo>
                <a:lnTo>
                  <a:pt x="1658803" y="582076"/>
                </a:lnTo>
                <a:lnTo>
                  <a:pt x="1677458" y="646560"/>
                </a:lnTo>
                <a:lnTo>
                  <a:pt x="1691054" y="713037"/>
                </a:lnTo>
                <a:lnTo>
                  <a:pt x="1699372" y="781286"/>
                </a:lnTo>
                <a:lnTo>
                  <a:pt x="1702193" y="851090"/>
                </a:lnTo>
                <a:lnTo>
                  <a:pt x="1699372" y="920894"/>
                </a:lnTo>
                <a:lnTo>
                  <a:pt x="1691054" y="989143"/>
                </a:lnTo>
                <a:lnTo>
                  <a:pt x="1677458" y="1055620"/>
                </a:lnTo>
                <a:lnTo>
                  <a:pt x="1658803" y="1120104"/>
                </a:lnTo>
                <a:lnTo>
                  <a:pt x="1635309" y="1182376"/>
                </a:lnTo>
                <a:lnTo>
                  <a:pt x="1607195" y="1242219"/>
                </a:lnTo>
                <a:lnTo>
                  <a:pt x="1574679" y="1299412"/>
                </a:lnTo>
                <a:lnTo>
                  <a:pt x="1537980" y="1353736"/>
                </a:lnTo>
                <a:lnTo>
                  <a:pt x="1497318" y="1404974"/>
                </a:lnTo>
                <a:lnTo>
                  <a:pt x="1452911" y="1452905"/>
                </a:lnTo>
                <a:lnTo>
                  <a:pt x="1404979" y="1497311"/>
                </a:lnTo>
                <a:lnTo>
                  <a:pt x="1353741" y="1537972"/>
                </a:lnTo>
                <a:lnTo>
                  <a:pt x="1299415" y="1574670"/>
                </a:lnTo>
                <a:lnTo>
                  <a:pt x="1242221" y="1607185"/>
                </a:lnTo>
                <a:lnTo>
                  <a:pt x="1182378" y="1635299"/>
                </a:lnTo>
                <a:lnTo>
                  <a:pt x="1120105" y="1658792"/>
                </a:lnTo>
                <a:lnTo>
                  <a:pt x="1055620" y="1677446"/>
                </a:lnTo>
                <a:lnTo>
                  <a:pt x="989144" y="1691041"/>
                </a:lnTo>
                <a:lnTo>
                  <a:pt x="920894" y="1699359"/>
                </a:lnTo>
                <a:lnTo>
                  <a:pt x="851090" y="1702180"/>
                </a:lnTo>
                <a:lnTo>
                  <a:pt x="781288" y="1699359"/>
                </a:lnTo>
                <a:lnTo>
                  <a:pt x="713040" y="1691041"/>
                </a:lnTo>
                <a:lnTo>
                  <a:pt x="646565" y="1677446"/>
                </a:lnTo>
                <a:lnTo>
                  <a:pt x="582081" y="1658792"/>
                </a:lnTo>
                <a:lnTo>
                  <a:pt x="519809" y="1635299"/>
                </a:lnTo>
                <a:lnTo>
                  <a:pt x="459967" y="1607185"/>
                </a:lnTo>
                <a:lnTo>
                  <a:pt x="402774" y="1574670"/>
                </a:lnTo>
                <a:lnTo>
                  <a:pt x="348449" y="1537972"/>
                </a:lnTo>
                <a:lnTo>
                  <a:pt x="297211" y="1497311"/>
                </a:lnTo>
                <a:lnTo>
                  <a:pt x="249280" y="1452905"/>
                </a:lnTo>
                <a:lnTo>
                  <a:pt x="204874" y="1404974"/>
                </a:lnTo>
                <a:lnTo>
                  <a:pt x="164212" y="1353736"/>
                </a:lnTo>
                <a:lnTo>
                  <a:pt x="127514" y="1299412"/>
                </a:lnTo>
                <a:lnTo>
                  <a:pt x="94998" y="1242219"/>
                </a:lnTo>
                <a:lnTo>
                  <a:pt x="66883" y="1182376"/>
                </a:lnTo>
                <a:lnTo>
                  <a:pt x="43389" y="1120104"/>
                </a:lnTo>
                <a:lnTo>
                  <a:pt x="24735" y="1055620"/>
                </a:lnTo>
                <a:lnTo>
                  <a:pt x="11139" y="989143"/>
                </a:lnTo>
                <a:lnTo>
                  <a:pt x="2821" y="920894"/>
                </a:lnTo>
                <a:lnTo>
                  <a:pt x="0" y="851090"/>
                </a:lnTo>
                <a:close/>
              </a:path>
            </a:pathLst>
          </a:custGeom>
          <a:ln w="2730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2699" y="978408"/>
            <a:ext cx="1266063" cy="12559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589" y="1050716"/>
            <a:ext cx="1116330" cy="1111885"/>
          </a:xfrm>
          <a:custGeom>
            <a:avLst/>
            <a:gdLst/>
            <a:ahLst/>
            <a:cxnLst/>
            <a:rect l="l" t="t" r="r" b="b"/>
            <a:pathLst>
              <a:path w="1116330" h="1111885">
                <a:moveTo>
                  <a:pt x="118231" y="204557"/>
                </a:moveTo>
                <a:lnTo>
                  <a:pt x="147896" y="170381"/>
                </a:lnTo>
                <a:lnTo>
                  <a:pt x="179774" y="139260"/>
                </a:lnTo>
                <a:lnTo>
                  <a:pt x="213664" y="111214"/>
                </a:lnTo>
                <a:lnTo>
                  <a:pt x="249363" y="86262"/>
                </a:lnTo>
                <a:lnTo>
                  <a:pt x="286670" y="64427"/>
                </a:lnTo>
                <a:lnTo>
                  <a:pt x="325383" y="45728"/>
                </a:lnTo>
                <a:lnTo>
                  <a:pt x="365301" y="30186"/>
                </a:lnTo>
                <a:lnTo>
                  <a:pt x="406221" y="17822"/>
                </a:lnTo>
                <a:lnTo>
                  <a:pt x="447943" y="8656"/>
                </a:lnTo>
                <a:lnTo>
                  <a:pt x="490264" y="2708"/>
                </a:lnTo>
                <a:lnTo>
                  <a:pt x="532982" y="0"/>
                </a:lnTo>
                <a:lnTo>
                  <a:pt x="575897" y="551"/>
                </a:lnTo>
                <a:lnTo>
                  <a:pt x="618806" y="4382"/>
                </a:lnTo>
                <a:lnTo>
                  <a:pt x="661507" y="11514"/>
                </a:lnTo>
                <a:lnTo>
                  <a:pt x="703799" y="21968"/>
                </a:lnTo>
                <a:lnTo>
                  <a:pt x="745481" y="35764"/>
                </a:lnTo>
                <a:lnTo>
                  <a:pt x="786349" y="52922"/>
                </a:lnTo>
                <a:lnTo>
                  <a:pt x="826204" y="73463"/>
                </a:lnTo>
                <a:lnTo>
                  <a:pt x="864842" y="97407"/>
                </a:lnTo>
                <a:lnTo>
                  <a:pt x="902063" y="124776"/>
                </a:lnTo>
                <a:lnTo>
                  <a:pt x="937003" y="155001"/>
                </a:lnTo>
                <a:lnTo>
                  <a:pt x="968919" y="187368"/>
                </a:lnTo>
                <a:lnTo>
                  <a:pt x="997786" y="221676"/>
                </a:lnTo>
                <a:lnTo>
                  <a:pt x="1023579" y="257722"/>
                </a:lnTo>
                <a:lnTo>
                  <a:pt x="1046274" y="295307"/>
                </a:lnTo>
                <a:lnTo>
                  <a:pt x="1065845" y="334229"/>
                </a:lnTo>
                <a:lnTo>
                  <a:pt x="1082268" y="374286"/>
                </a:lnTo>
                <a:lnTo>
                  <a:pt x="1095519" y="415277"/>
                </a:lnTo>
                <a:lnTo>
                  <a:pt x="1105572" y="457001"/>
                </a:lnTo>
                <a:lnTo>
                  <a:pt x="1112403" y="499257"/>
                </a:lnTo>
                <a:lnTo>
                  <a:pt x="1115988" y="541844"/>
                </a:lnTo>
                <a:lnTo>
                  <a:pt x="1116301" y="584560"/>
                </a:lnTo>
                <a:lnTo>
                  <a:pt x="1113318" y="627204"/>
                </a:lnTo>
                <a:lnTo>
                  <a:pt x="1107015" y="669574"/>
                </a:lnTo>
                <a:lnTo>
                  <a:pt x="1097366" y="711470"/>
                </a:lnTo>
                <a:lnTo>
                  <a:pt x="1084347" y="752691"/>
                </a:lnTo>
                <a:lnTo>
                  <a:pt x="1067933" y="793034"/>
                </a:lnTo>
                <a:lnTo>
                  <a:pt x="1048099" y="832300"/>
                </a:lnTo>
                <a:lnTo>
                  <a:pt x="1024821" y="870286"/>
                </a:lnTo>
                <a:lnTo>
                  <a:pt x="998075" y="906791"/>
                </a:lnTo>
                <a:lnTo>
                  <a:pt x="968410" y="940966"/>
                </a:lnTo>
                <a:lnTo>
                  <a:pt x="936531" y="972087"/>
                </a:lnTo>
                <a:lnTo>
                  <a:pt x="902642" y="1000134"/>
                </a:lnTo>
                <a:lnTo>
                  <a:pt x="866942" y="1025084"/>
                </a:lnTo>
                <a:lnTo>
                  <a:pt x="829635" y="1046919"/>
                </a:lnTo>
                <a:lnTo>
                  <a:pt x="790921" y="1065617"/>
                </a:lnTo>
                <a:lnTo>
                  <a:pt x="751003" y="1081159"/>
                </a:lnTo>
                <a:lnTo>
                  <a:pt x="710081" y="1093522"/>
                </a:lnTo>
                <a:lnTo>
                  <a:pt x="668359" y="1102688"/>
                </a:lnTo>
                <a:lnTo>
                  <a:pt x="626038" y="1108635"/>
                </a:lnTo>
                <a:lnTo>
                  <a:pt x="583319" y="1111343"/>
                </a:lnTo>
                <a:lnTo>
                  <a:pt x="540404" y="1110792"/>
                </a:lnTo>
                <a:lnTo>
                  <a:pt x="497495" y="1106960"/>
                </a:lnTo>
                <a:lnTo>
                  <a:pt x="454793" y="1099828"/>
                </a:lnTo>
                <a:lnTo>
                  <a:pt x="412502" y="1089374"/>
                </a:lnTo>
                <a:lnTo>
                  <a:pt x="370821" y="1075579"/>
                </a:lnTo>
                <a:lnTo>
                  <a:pt x="329953" y="1058422"/>
                </a:lnTo>
                <a:lnTo>
                  <a:pt x="290099" y="1037882"/>
                </a:lnTo>
                <a:lnTo>
                  <a:pt x="251462" y="1013939"/>
                </a:lnTo>
                <a:lnTo>
                  <a:pt x="214243" y="986572"/>
                </a:lnTo>
                <a:lnTo>
                  <a:pt x="179303" y="956347"/>
                </a:lnTo>
                <a:lnTo>
                  <a:pt x="147386" y="923979"/>
                </a:lnTo>
                <a:lnTo>
                  <a:pt x="118519" y="889671"/>
                </a:lnTo>
                <a:lnTo>
                  <a:pt x="92726" y="853624"/>
                </a:lnTo>
                <a:lnTo>
                  <a:pt x="70031" y="816039"/>
                </a:lnTo>
                <a:lnTo>
                  <a:pt x="50459" y="777117"/>
                </a:lnTo>
                <a:lnTo>
                  <a:pt x="34035" y="737059"/>
                </a:lnTo>
                <a:lnTo>
                  <a:pt x="20784" y="696067"/>
                </a:lnTo>
                <a:lnTo>
                  <a:pt x="10730" y="654342"/>
                </a:lnTo>
                <a:lnTo>
                  <a:pt x="3898" y="612086"/>
                </a:lnTo>
                <a:lnTo>
                  <a:pt x="313" y="569499"/>
                </a:lnTo>
                <a:lnTo>
                  <a:pt x="0" y="526783"/>
                </a:lnTo>
                <a:lnTo>
                  <a:pt x="2982" y="484139"/>
                </a:lnTo>
                <a:lnTo>
                  <a:pt x="9286" y="441768"/>
                </a:lnTo>
                <a:lnTo>
                  <a:pt x="18935" y="399872"/>
                </a:lnTo>
                <a:lnTo>
                  <a:pt x="31955" y="358652"/>
                </a:lnTo>
                <a:lnTo>
                  <a:pt x="48369" y="318309"/>
                </a:lnTo>
                <a:lnTo>
                  <a:pt x="68204" y="279045"/>
                </a:lnTo>
                <a:lnTo>
                  <a:pt x="91483" y="241061"/>
                </a:lnTo>
                <a:lnTo>
                  <a:pt x="118231" y="204557"/>
                </a:lnTo>
                <a:close/>
              </a:path>
            </a:pathLst>
          </a:custGeom>
          <a:ln w="7353">
            <a:solidFill>
              <a:srgbClr val="C0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7956" y="1181113"/>
            <a:ext cx="855980" cy="850900"/>
          </a:xfrm>
          <a:custGeom>
            <a:avLst/>
            <a:gdLst/>
            <a:ahLst/>
            <a:cxnLst/>
            <a:rect l="l" t="t" r="r" b="b"/>
            <a:pathLst>
              <a:path w="855980" h="850900">
                <a:moveTo>
                  <a:pt x="89845" y="155555"/>
                </a:moveTo>
                <a:lnTo>
                  <a:pt x="51683" y="212435"/>
                </a:lnTo>
                <a:lnTo>
                  <a:pt x="24092" y="273265"/>
                </a:lnTo>
                <a:lnTo>
                  <a:pt x="6916" y="336813"/>
                </a:lnTo>
                <a:lnTo>
                  <a:pt x="0" y="401845"/>
                </a:lnTo>
                <a:lnTo>
                  <a:pt x="340" y="434532"/>
                </a:lnTo>
                <a:lnTo>
                  <a:pt x="8522" y="499481"/>
                </a:lnTo>
                <a:lnTo>
                  <a:pt x="26576" y="562832"/>
                </a:lnTo>
                <a:lnTo>
                  <a:pt x="54346" y="623355"/>
                </a:lnTo>
                <a:lnTo>
                  <a:pt x="91676" y="679815"/>
                </a:lnTo>
                <a:lnTo>
                  <a:pt x="138411" y="730982"/>
                </a:lnTo>
                <a:lnTo>
                  <a:pt x="193844" y="775225"/>
                </a:lnTo>
                <a:lnTo>
                  <a:pt x="254098" y="809452"/>
                </a:lnTo>
                <a:lnTo>
                  <a:pt x="317431" y="833334"/>
                </a:lnTo>
                <a:lnTo>
                  <a:pt x="382604" y="846993"/>
                </a:lnTo>
                <a:lnTo>
                  <a:pt x="448383" y="850551"/>
                </a:lnTo>
                <a:lnTo>
                  <a:pt x="481113" y="848580"/>
                </a:lnTo>
                <a:lnTo>
                  <a:pt x="545480" y="837214"/>
                </a:lnTo>
                <a:lnTo>
                  <a:pt x="607362" y="816052"/>
                </a:lnTo>
                <a:lnTo>
                  <a:pt x="665521" y="785214"/>
                </a:lnTo>
                <a:lnTo>
                  <a:pt x="718721" y="744823"/>
                </a:lnTo>
                <a:lnTo>
                  <a:pt x="765726" y="695000"/>
                </a:lnTo>
                <a:lnTo>
                  <a:pt x="803884" y="638117"/>
                </a:lnTo>
                <a:lnTo>
                  <a:pt x="831473" y="577284"/>
                </a:lnTo>
                <a:lnTo>
                  <a:pt x="848646" y="513735"/>
                </a:lnTo>
                <a:lnTo>
                  <a:pt x="855561" y="448702"/>
                </a:lnTo>
                <a:lnTo>
                  <a:pt x="855220" y="416014"/>
                </a:lnTo>
                <a:lnTo>
                  <a:pt x="847036" y="351065"/>
                </a:lnTo>
                <a:lnTo>
                  <a:pt x="828982" y="287715"/>
                </a:lnTo>
                <a:lnTo>
                  <a:pt x="801212" y="227194"/>
                </a:lnTo>
                <a:lnTo>
                  <a:pt x="763882" y="170735"/>
                </a:lnTo>
                <a:lnTo>
                  <a:pt x="717147" y="119571"/>
                </a:lnTo>
                <a:lnTo>
                  <a:pt x="661714" y="75328"/>
                </a:lnTo>
                <a:lnTo>
                  <a:pt x="601460" y="41099"/>
                </a:lnTo>
                <a:lnTo>
                  <a:pt x="538129" y="17216"/>
                </a:lnTo>
                <a:lnTo>
                  <a:pt x="472957" y="3557"/>
                </a:lnTo>
                <a:lnTo>
                  <a:pt x="407180" y="0"/>
                </a:lnTo>
                <a:lnTo>
                  <a:pt x="374452" y="1971"/>
                </a:lnTo>
                <a:lnTo>
                  <a:pt x="310086" y="13337"/>
                </a:lnTo>
                <a:lnTo>
                  <a:pt x="248206" y="34501"/>
                </a:lnTo>
                <a:lnTo>
                  <a:pt x="190048" y="65340"/>
                </a:lnTo>
                <a:lnTo>
                  <a:pt x="136849" y="105732"/>
                </a:lnTo>
                <a:lnTo>
                  <a:pt x="89845" y="155555"/>
                </a:lnTo>
                <a:close/>
              </a:path>
            </a:pathLst>
          </a:custGeom>
          <a:ln w="7353">
            <a:solidFill>
              <a:srgbClr val="C0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7996"/>
                </a:moveTo>
                <a:lnTo>
                  <a:pt x="8055861" y="6857996"/>
                </a:lnTo>
                <a:lnTo>
                  <a:pt x="8055861" y="0"/>
                </a:lnTo>
                <a:lnTo>
                  <a:pt x="0" y="0"/>
                </a:lnTo>
                <a:lnTo>
                  <a:pt x="0" y="685799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12873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7996"/>
                </a:moveTo>
                <a:lnTo>
                  <a:pt x="2110" y="6857996"/>
                </a:lnTo>
                <a:lnTo>
                  <a:pt x="2110" y="0"/>
                </a:lnTo>
                <a:lnTo>
                  <a:pt x="0" y="0"/>
                </a:lnTo>
                <a:lnTo>
                  <a:pt x="0" y="685799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54"/>
                </a:moveTo>
                <a:lnTo>
                  <a:pt x="73152" y="54"/>
                </a:lnTo>
                <a:lnTo>
                  <a:pt x="73152" y="6858050"/>
                </a:lnTo>
                <a:lnTo>
                  <a:pt x="0" y="6858050"/>
                </a:lnTo>
                <a:lnTo>
                  <a:pt x="0" y="54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6444" y="1408811"/>
            <a:ext cx="220281" cy="2202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25423" y="1313268"/>
            <a:ext cx="127508" cy="127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4757" y="210412"/>
            <a:ext cx="6814484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9796" y="1712082"/>
            <a:ext cx="7704406" cy="3792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8851" y="3655648"/>
            <a:ext cx="2955290" cy="134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0" dirty="0">
                <a:solidFill>
                  <a:srgbClr val="006BB5"/>
                </a:solidFill>
                <a:latin typeface="Corbel"/>
                <a:cs typeface="Corbel"/>
              </a:rPr>
              <a:t>С</a:t>
            </a:r>
            <a:r>
              <a:rPr sz="5300" dirty="0">
                <a:solidFill>
                  <a:srgbClr val="ED1C24"/>
                </a:solidFill>
                <a:latin typeface="Corbel"/>
                <a:cs typeface="Corbel"/>
              </a:rPr>
              <a:t>е</a:t>
            </a:r>
            <a:r>
              <a:rPr sz="5300" dirty="0">
                <a:solidFill>
                  <a:srgbClr val="F6EB00"/>
                </a:solidFill>
                <a:latin typeface="Corbel"/>
                <a:cs typeface="Corbel"/>
              </a:rPr>
              <a:t>р</a:t>
            </a:r>
            <a:r>
              <a:rPr sz="5300" dirty="0">
                <a:solidFill>
                  <a:srgbClr val="006BB5"/>
                </a:solidFill>
                <a:latin typeface="Corbel"/>
                <a:cs typeface="Corbel"/>
              </a:rPr>
              <a:t>в</a:t>
            </a:r>
            <a:r>
              <a:rPr sz="5300" dirty="0">
                <a:solidFill>
                  <a:srgbClr val="00AD4C"/>
                </a:solidFill>
                <a:latin typeface="Corbel"/>
                <a:cs typeface="Corbel"/>
              </a:rPr>
              <a:t>и</a:t>
            </a:r>
            <a:r>
              <a:rPr sz="5300" spc="5" dirty="0">
                <a:solidFill>
                  <a:srgbClr val="ED1C24"/>
                </a:solidFill>
                <a:latin typeface="Corbel"/>
                <a:cs typeface="Corbel"/>
              </a:rPr>
              <a:t>с</a:t>
            </a:r>
            <a:r>
              <a:rPr sz="5300" dirty="0">
                <a:solidFill>
                  <a:srgbClr val="F6EB00"/>
                </a:solidFill>
                <a:latin typeface="Corbel"/>
                <a:cs typeface="Corbel"/>
              </a:rPr>
              <a:t>ы</a:t>
            </a:r>
            <a:endParaRPr sz="5300">
              <a:latin typeface="Corbel"/>
              <a:cs typeface="Corbel"/>
            </a:endParaRPr>
          </a:p>
          <a:p>
            <a:pPr marL="1668780">
              <a:lnSpc>
                <a:spcPct val="100000"/>
              </a:lnSpc>
              <a:spcBef>
                <a:spcPts val="1255"/>
              </a:spcBef>
            </a:pPr>
            <a:r>
              <a:rPr sz="3300" u="heavy" dirty="0">
                <a:solidFill>
                  <a:srgbClr val="006BB5"/>
                </a:solidFill>
                <a:latin typeface="Corbel"/>
                <a:cs typeface="Corbel"/>
              </a:rPr>
              <a:t>ІІ ча</a:t>
            </a:r>
            <a:r>
              <a:rPr sz="3300" u="heavy" spc="5" dirty="0">
                <a:solidFill>
                  <a:srgbClr val="006BB5"/>
                </a:solidFill>
                <a:latin typeface="Corbel"/>
                <a:cs typeface="Corbel"/>
              </a:rPr>
              <a:t>с</a:t>
            </a:r>
            <a:r>
              <a:rPr sz="3300" u="heavy" dirty="0">
                <a:solidFill>
                  <a:srgbClr val="006BB5"/>
                </a:solidFill>
                <a:latin typeface="Corbel"/>
                <a:cs typeface="Corbel"/>
              </a:rPr>
              <a:t>ть</a:t>
            </a:r>
            <a:endParaRPr sz="3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355" dirty="0">
                <a:latin typeface="Arial"/>
                <a:cs typeface="Arial"/>
              </a:rPr>
              <a:t>Y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-140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ube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2989" y="1204771"/>
            <a:ext cx="351536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orbel"/>
                <a:cs typeface="Corbel"/>
              </a:rPr>
              <a:t>Ка</a:t>
            </a:r>
            <a:r>
              <a:rPr sz="1600" b="1" spc="-10" dirty="0">
                <a:latin typeface="Corbel"/>
                <a:cs typeface="Corbel"/>
              </a:rPr>
              <a:t>к</a:t>
            </a:r>
            <a:r>
              <a:rPr sz="1600" b="1" spc="10" dirty="0">
                <a:latin typeface="Corbel"/>
                <a:cs typeface="Corbel"/>
              </a:rPr>
              <a:t> </a:t>
            </a:r>
            <a:r>
              <a:rPr sz="1600" b="1" spc="-45" dirty="0">
                <a:latin typeface="Corbel"/>
                <a:cs typeface="Corbel"/>
              </a:rPr>
              <a:t>д</a:t>
            </a:r>
            <a:r>
              <a:rPr sz="1600" b="1" spc="-10" dirty="0">
                <a:latin typeface="Corbel"/>
                <a:cs typeface="Corbel"/>
              </a:rPr>
              <a:t>о</a:t>
            </a:r>
            <a:r>
              <a:rPr sz="1600" b="1" spc="-5" dirty="0">
                <a:latin typeface="Corbel"/>
                <a:cs typeface="Corbel"/>
              </a:rPr>
              <a:t>б</a:t>
            </a:r>
            <a:r>
              <a:rPr sz="1600" b="1" spc="-20" dirty="0">
                <a:latin typeface="Corbel"/>
                <a:cs typeface="Corbel"/>
              </a:rPr>
              <a:t>а</a:t>
            </a:r>
            <a:r>
              <a:rPr sz="1600" b="1" spc="-15" dirty="0">
                <a:latin typeface="Corbel"/>
                <a:cs typeface="Corbel"/>
              </a:rPr>
              <a:t>вит</a:t>
            </a:r>
            <a:r>
              <a:rPr sz="1600" b="1" spc="-10" dirty="0">
                <a:latin typeface="Corbel"/>
                <a:cs typeface="Corbel"/>
              </a:rPr>
              <a:t>ь</a:t>
            </a:r>
            <a:r>
              <a:rPr sz="1600" b="1" spc="20" dirty="0">
                <a:latin typeface="Corbel"/>
                <a:cs typeface="Corbel"/>
              </a:rPr>
              <a:t> </a:t>
            </a:r>
            <a:r>
              <a:rPr sz="1600" b="1" spc="-10" dirty="0">
                <a:latin typeface="Corbel"/>
                <a:cs typeface="Corbel"/>
              </a:rPr>
              <a:t>с</a:t>
            </a:r>
            <a:r>
              <a:rPr sz="1600" b="1" spc="-15" dirty="0">
                <a:latin typeface="Corbel"/>
                <a:cs typeface="Corbel"/>
              </a:rPr>
              <a:t>в</a:t>
            </a:r>
            <a:r>
              <a:rPr sz="1600" b="1" spc="-10" dirty="0">
                <a:latin typeface="Corbel"/>
                <a:cs typeface="Corbel"/>
              </a:rPr>
              <a:t>ое</a:t>
            </a:r>
            <a:r>
              <a:rPr sz="1600" b="1" dirty="0">
                <a:latin typeface="Corbel"/>
                <a:cs typeface="Corbel"/>
              </a:rPr>
              <a:t> </a:t>
            </a:r>
            <a:r>
              <a:rPr sz="1600" b="1" spc="-15" dirty="0">
                <a:latin typeface="Corbel"/>
                <a:cs typeface="Corbel"/>
              </a:rPr>
              <a:t>в</a:t>
            </a:r>
            <a:r>
              <a:rPr sz="1600" b="1" spc="-10" dirty="0">
                <a:latin typeface="Corbel"/>
                <a:cs typeface="Corbel"/>
              </a:rPr>
              <a:t>и</a:t>
            </a:r>
            <a:r>
              <a:rPr sz="1600" b="1" spc="-45" dirty="0">
                <a:latin typeface="Corbel"/>
                <a:cs typeface="Corbel"/>
              </a:rPr>
              <a:t>д</a:t>
            </a:r>
            <a:r>
              <a:rPr sz="1600" b="1" spc="-15" dirty="0">
                <a:latin typeface="Corbel"/>
                <a:cs typeface="Corbel"/>
              </a:rPr>
              <a:t>е</a:t>
            </a:r>
            <a:r>
              <a:rPr sz="1600" b="1" spc="-10" dirty="0">
                <a:latin typeface="Corbel"/>
                <a:cs typeface="Corbel"/>
              </a:rPr>
              <a:t>о</a:t>
            </a:r>
            <a:r>
              <a:rPr sz="1600" b="1" spc="20" dirty="0">
                <a:latin typeface="Corbel"/>
                <a:cs typeface="Corbel"/>
              </a:rPr>
              <a:t> </a:t>
            </a:r>
            <a:r>
              <a:rPr sz="1600" b="1" spc="-15" dirty="0">
                <a:latin typeface="Corbel"/>
                <a:cs typeface="Corbel"/>
              </a:rPr>
              <a:t>н</a:t>
            </a:r>
            <a:r>
              <a:rPr sz="1600" b="1" spc="-10" dirty="0">
                <a:latin typeface="Corbel"/>
                <a:cs typeface="Corbel"/>
              </a:rPr>
              <a:t>а</a:t>
            </a:r>
            <a:r>
              <a:rPr sz="1600" b="1" spc="-15" dirty="0">
                <a:latin typeface="Corbel"/>
                <a:cs typeface="Corbel"/>
              </a:rPr>
              <a:t> </a:t>
            </a:r>
            <a:r>
              <a:rPr sz="1600" b="1" spc="-135" dirty="0">
                <a:latin typeface="Arial"/>
                <a:cs typeface="Arial"/>
              </a:rPr>
              <a:t>Y</a:t>
            </a:r>
            <a:r>
              <a:rPr sz="1600" b="1" spc="-15" dirty="0">
                <a:latin typeface="Arial"/>
                <a:cs typeface="Arial"/>
              </a:rPr>
              <a:t>ou</a:t>
            </a:r>
            <a:r>
              <a:rPr sz="1600" b="1" spc="-13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ube</a:t>
            </a:r>
            <a:r>
              <a:rPr sz="1600" b="1" spc="-10" dirty="0">
                <a:latin typeface="Corbel"/>
                <a:cs typeface="Corbel"/>
              </a:rPr>
              <a:t>?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5689" y="1406861"/>
            <a:ext cx="3489960" cy="0"/>
          </a:xfrm>
          <a:custGeom>
            <a:avLst/>
            <a:gdLst/>
            <a:ahLst/>
            <a:cxnLst/>
            <a:rect l="l" t="t" r="r" b="b"/>
            <a:pathLst>
              <a:path w="3489960">
                <a:moveTo>
                  <a:pt x="0" y="0"/>
                </a:moveTo>
                <a:lnTo>
                  <a:pt x="348996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9333" y="932256"/>
            <a:ext cx="2505074" cy="761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4570" y="927480"/>
            <a:ext cx="2514600" cy="771525"/>
          </a:xfrm>
          <a:custGeom>
            <a:avLst/>
            <a:gdLst/>
            <a:ahLst/>
            <a:cxnLst/>
            <a:rect l="l" t="t" r="r" b="b"/>
            <a:pathLst>
              <a:path w="2514600" h="771525">
                <a:moveTo>
                  <a:pt x="0" y="0"/>
                </a:moveTo>
                <a:lnTo>
                  <a:pt x="2514599" y="0"/>
                </a:lnTo>
                <a:lnTo>
                  <a:pt x="2514599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2343" y="1916836"/>
            <a:ext cx="6838651" cy="4016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7581" y="1912073"/>
            <a:ext cx="6844665" cy="4019550"/>
          </a:xfrm>
          <a:custGeom>
            <a:avLst/>
            <a:gdLst/>
            <a:ahLst/>
            <a:cxnLst/>
            <a:rect l="l" t="t" r="r" b="b"/>
            <a:pathLst>
              <a:path w="6844665" h="4019550">
                <a:moveTo>
                  <a:pt x="0" y="0"/>
                </a:moveTo>
                <a:lnTo>
                  <a:pt x="6844372" y="0"/>
                </a:lnTo>
                <a:lnTo>
                  <a:pt x="6844372" y="4019296"/>
                </a:lnTo>
                <a:lnTo>
                  <a:pt x="0" y="401929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355" dirty="0">
                <a:latin typeface="Arial"/>
                <a:cs typeface="Arial"/>
              </a:rPr>
              <a:t>Y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-140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ube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5689" y="1407623"/>
            <a:ext cx="2771140" cy="0"/>
          </a:xfrm>
          <a:custGeom>
            <a:avLst/>
            <a:gdLst/>
            <a:ahLst/>
            <a:cxnLst/>
            <a:rect l="l" t="t" r="r" b="b"/>
            <a:pathLst>
              <a:path w="2771140">
                <a:moveTo>
                  <a:pt x="0" y="0"/>
                </a:moveTo>
                <a:lnTo>
                  <a:pt x="2770632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2989" y="1204771"/>
            <a:ext cx="603123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orbel"/>
                <a:cs typeface="Corbel"/>
              </a:rPr>
              <a:t>Ка</a:t>
            </a:r>
            <a:r>
              <a:rPr sz="1600" b="1" spc="-10" dirty="0">
                <a:latin typeface="Corbel"/>
                <a:cs typeface="Corbel"/>
              </a:rPr>
              <a:t>к</a:t>
            </a:r>
            <a:r>
              <a:rPr sz="1600" b="1" spc="130" dirty="0">
                <a:latin typeface="Corbel"/>
                <a:cs typeface="Corbel"/>
              </a:rPr>
              <a:t> </a:t>
            </a:r>
            <a:r>
              <a:rPr sz="1600" b="1" spc="-10" dirty="0">
                <a:latin typeface="Corbel"/>
                <a:cs typeface="Corbel"/>
              </a:rPr>
              <a:t>с</a:t>
            </a:r>
            <a:r>
              <a:rPr sz="1600" b="1" spc="-15" dirty="0">
                <a:latin typeface="Corbel"/>
                <a:cs typeface="Corbel"/>
              </a:rPr>
              <a:t>к</a:t>
            </a:r>
            <a:r>
              <a:rPr sz="1600" b="1" spc="-20" dirty="0">
                <a:latin typeface="Corbel"/>
                <a:cs typeface="Corbel"/>
              </a:rPr>
              <a:t>а</a:t>
            </a:r>
            <a:r>
              <a:rPr sz="1600" b="1" spc="-10" dirty="0">
                <a:latin typeface="Corbel"/>
                <a:cs typeface="Corbel"/>
              </a:rPr>
              <a:t>ч</a:t>
            </a:r>
            <a:r>
              <a:rPr sz="1600" b="1" spc="-40" dirty="0">
                <a:latin typeface="Corbel"/>
                <a:cs typeface="Corbel"/>
              </a:rPr>
              <a:t>а</a:t>
            </a:r>
            <a:r>
              <a:rPr sz="1600" b="1" spc="-15" dirty="0">
                <a:latin typeface="Corbel"/>
                <a:cs typeface="Corbel"/>
              </a:rPr>
              <a:t>т</a:t>
            </a:r>
            <a:r>
              <a:rPr sz="1600" b="1" spc="-10" dirty="0">
                <a:latin typeface="Corbel"/>
                <a:cs typeface="Corbel"/>
              </a:rPr>
              <a:t>ь</a:t>
            </a:r>
            <a:r>
              <a:rPr sz="1600" b="1" spc="10" dirty="0">
                <a:latin typeface="Corbel"/>
                <a:cs typeface="Corbel"/>
              </a:rPr>
              <a:t> </a:t>
            </a:r>
            <a:r>
              <a:rPr sz="1600" b="1" spc="-15" dirty="0">
                <a:latin typeface="Corbel"/>
                <a:cs typeface="Corbel"/>
              </a:rPr>
              <a:t>ви</a:t>
            </a:r>
            <a:r>
              <a:rPr sz="1600" b="1" spc="-45" dirty="0">
                <a:latin typeface="Corbel"/>
                <a:cs typeface="Corbel"/>
              </a:rPr>
              <a:t>д</a:t>
            </a:r>
            <a:r>
              <a:rPr sz="1600" b="1" spc="-15" dirty="0">
                <a:latin typeface="Corbel"/>
                <a:cs typeface="Corbel"/>
              </a:rPr>
              <a:t>е</a:t>
            </a:r>
            <a:r>
              <a:rPr sz="1600" b="1" spc="-10" dirty="0">
                <a:latin typeface="Corbel"/>
                <a:cs typeface="Corbel"/>
              </a:rPr>
              <a:t>о</a:t>
            </a:r>
            <a:r>
              <a:rPr sz="1600" b="1" spc="20" dirty="0">
                <a:latin typeface="Corbel"/>
                <a:cs typeface="Corbel"/>
              </a:rPr>
              <a:t> </a:t>
            </a:r>
            <a:r>
              <a:rPr sz="1600" b="1" spc="-10" dirty="0">
                <a:latin typeface="Corbel"/>
                <a:cs typeface="Corbel"/>
              </a:rPr>
              <a:t>с</a:t>
            </a:r>
            <a:r>
              <a:rPr sz="1600" b="1" spc="-5" dirty="0">
                <a:latin typeface="Corbel"/>
                <a:cs typeface="Corbel"/>
              </a:rPr>
              <a:t> </a:t>
            </a:r>
            <a:r>
              <a:rPr sz="1600" b="1" spc="-135" dirty="0">
                <a:latin typeface="Arial"/>
                <a:cs typeface="Arial"/>
              </a:rPr>
              <a:t>Y</a:t>
            </a:r>
            <a:r>
              <a:rPr sz="1600" b="1" spc="-15" dirty="0">
                <a:latin typeface="Arial"/>
                <a:cs typeface="Arial"/>
              </a:rPr>
              <a:t>ou</a:t>
            </a:r>
            <a:r>
              <a:rPr sz="1600" b="1" spc="-13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ub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0" dirty="0">
                <a:latin typeface="Corbel"/>
                <a:cs typeface="Corbel"/>
              </a:rPr>
              <a:t>?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1)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2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ля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э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ого н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обх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за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на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онр</a:t>
            </a:r>
            <a:r>
              <a:rPr sz="1600" spc="-15" dirty="0">
                <a:latin typeface="Corbel"/>
                <a:cs typeface="Corbel"/>
              </a:rPr>
              <a:t>ав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вшее</a:t>
            </a:r>
            <a:r>
              <a:rPr sz="1600" spc="-40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я</a:t>
            </a:r>
            <a:r>
              <a:rPr sz="1600" spc="5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8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75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ube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5618" y="1728749"/>
            <a:ext cx="7663453" cy="1139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856" y="1723986"/>
            <a:ext cx="7678420" cy="1142365"/>
          </a:xfrm>
          <a:custGeom>
            <a:avLst/>
            <a:gdLst/>
            <a:ahLst/>
            <a:cxnLst/>
            <a:rect l="l" t="t" r="r" b="b"/>
            <a:pathLst>
              <a:path w="7678420" h="1142364">
                <a:moveTo>
                  <a:pt x="0" y="0"/>
                </a:moveTo>
                <a:lnTo>
                  <a:pt x="7677988" y="0"/>
                </a:lnTo>
                <a:lnTo>
                  <a:pt x="7677988" y="1142060"/>
                </a:lnTo>
                <a:lnTo>
                  <a:pt x="0" y="11420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2989" y="3252279"/>
            <a:ext cx="390969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ав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лы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Corbel"/>
                <a:cs typeface="Corbel"/>
              </a:rPr>
              <a:t>пе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д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outube.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618" y="3717035"/>
            <a:ext cx="7662420" cy="11246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0856" y="3712273"/>
            <a:ext cx="7678420" cy="1129665"/>
          </a:xfrm>
          <a:custGeom>
            <a:avLst/>
            <a:gdLst/>
            <a:ahLst/>
            <a:cxnLst/>
            <a:rect l="l" t="t" r="r" b="b"/>
            <a:pathLst>
              <a:path w="7678420" h="1129664">
                <a:moveTo>
                  <a:pt x="0" y="0"/>
                </a:moveTo>
                <a:lnTo>
                  <a:pt x="7677988" y="0"/>
                </a:lnTo>
                <a:lnTo>
                  <a:pt x="7677988" y="1129385"/>
                </a:lnTo>
                <a:lnTo>
                  <a:pt x="0" y="112938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2553" y="5262144"/>
            <a:ext cx="5113990" cy="15461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7790" y="5257381"/>
            <a:ext cx="5122545" cy="1555115"/>
          </a:xfrm>
          <a:custGeom>
            <a:avLst/>
            <a:gdLst/>
            <a:ahLst/>
            <a:cxnLst/>
            <a:rect l="l" t="t" r="r" b="b"/>
            <a:pathLst>
              <a:path w="5122545" h="1555115">
                <a:moveTo>
                  <a:pt x="0" y="0"/>
                </a:moveTo>
                <a:lnTo>
                  <a:pt x="5122087" y="0"/>
                </a:lnTo>
                <a:lnTo>
                  <a:pt x="5122087" y="1554746"/>
                </a:lnTo>
                <a:lnTo>
                  <a:pt x="0" y="155474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95997" y="5001967"/>
            <a:ext cx="171894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Corbel"/>
                <a:cs typeface="Corbel"/>
              </a:rPr>
              <a:t>За</a:t>
            </a:r>
            <a:r>
              <a:rPr sz="1600" spc="-10" dirty="0">
                <a:latin typeface="Corbel"/>
                <a:cs typeface="Corbel"/>
              </a:rPr>
              <a:t>гру</a:t>
            </a:r>
            <a:r>
              <a:rPr sz="1600" spc="-15" dirty="0">
                <a:latin typeface="Corbel"/>
                <a:cs typeface="Corbel"/>
              </a:rPr>
              <a:t>з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о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57" y="210412"/>
            <a:ext cx="681448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lang="en-US" spc="-355" dirty="0" smtClean="0">
                <a:latin typeface="Arial"/>
                <a:cs typeface="Arial"/>
              </a:rPr>
              <a:t>Anal</a:t>
            </a:r>
            <a:r>
              <a:rPr lang="ru-RU" spc="-355" dirty="0" smtClean="0">
                <a:latin typeface="Arial"/>
                <a:cs typeface="Arial"/>
              </a:rPr>
              <a:t>у</a:t>
            </a:r>
            <a:r>
              <a:rPr lang="en-US" spc="-355" dirty="0" smtClean="0">
                <a:latin typeface="Arial"/>
                <a:cs typeface="Arial"/>
              </a:rPr>
              <a:t>tics</a:t>
            </a:r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905000"/>
            <a:ext cx="8028383" cy="328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mwmgraphics.com/TYPOGRAPHY/google/MWM_TCH_GOOGLE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3" y="5381624"/>
            <a:ext cx="4657725" cy="1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14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57" y="210412"/>
            <a:ext cx="681448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lang="en-US" spc="-355" dirty="0" smtClean="0">
                <a:latin typeface="Arial"/>
                <a:cs typeface="Arial"/>
              </a:rPr>
              <a:t>Anal</a:t>
            </a:r>
            <a:r>
              <a:rPr lang="ru-RU" spc="-355" dirty="0" smtClean="0">
                <a:latin typeface="Arial"/>
                <a:cs typeface="Arial"/>
              </a:rPr>
              <a:t>у</a:t>
            </a:r>
            <a:r>
              <a:rPr lang="en-US" spc="-355" dirty="0" smtClean="0">
                <a:latin typeface="Arial"/>
                <a:cs typeface="Arial"/>
              </a:rPr>
              <a:t>tics</a:t>
            </a:r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71600"/>
            <a:ext cx="8028384" cy="35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93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57" y="210412"/>
            <a:ext cx="681448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lang="en-US" spc="-355" dirty="0" err="1" smtClean="0">
                <a:latin typeface="Arial"/>
                <a:cs typeface="Arial"/>
              </a:rPr>
              <a:t>Adsense</a:t>
            </a:r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http://tctechcrunch2011.files.wordpress.com/2010/11/adsen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6350"/>
            <a:ext cx="785446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0.gstatic.com/images?q=tbn:ANd9GcQZWWWr-4ZJ7g-LpeDqwY-hsvhQN2z8grul0GOvdyGT7w2lmWR2Z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65" y="5105401"/>
            <a:ext cx="233981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6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57" y="210412"/>
            <a:ext cx="681448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lang="en-US" spc="-355" dirty="0" err="1" smtClean="0">
                <a:latin typeface="Arial"/>
                <a:cs typeface="Arial"/>
              </a:rPr>
              <a:t>Adwords</a:t>
            </a:r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 descr="http://www.infront.com/library/images/howtous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8353352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40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57" y="210412"/>
            <a:ext cx="681448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lang="en-US" spc="-355" dirty="0" err="1" smtClean="0">
                <a:latin typeface="Arial"/>
                <a:cs typeface="Arial"/>
              </a:rPr>
              <a:t>Adwords</a:t>
            </a:r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 descr="http://getnow.com.ua/wp-content/uploads/2016/02/wordle_2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4038600" cy="236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corp.wishpond.com/wp-content/uploads/2015/05/23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7" y="3280767"/>
            <a:ext cx="813243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47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635">
              <a:lnSpc>
                <a:spcPct val="100000"/>
              </a:lnSpc>
            </a:pPr>
            <a:r>
              <a:rPr spc="-60" dirty="0"/>
              <a:t>Д</a:t>
            </a:r>
            <a:r>
              <a:rPr dirty="0"/>
              <a:t>о</a:t>
            </a:r>
            <a:r>
              <a:rPr spc="-5" dirty="0"/>
              <a:t>ма</a:t>
            </a:r>
            <a:r>
              <a:rPr dirty="0"/>
              <a:t>шнее</a:t>
            </a:r>
            <a:r>
              <a:rPr spc="-30" dirty="0"/>
              <a:t> </a:t>
            </a:r>
            <a:r>
              <a:rPr dirty="0"/>
              <a:t>з</a:t>
            </a:r>
            <a:r>
              <a:rPr spc="-5" dirty="0"/>
              <a:t>а</a:t>
            </a:r>
            <a:r>
              <a:rPr spc="-70" dirty="0"/>
              <a:t>д</a:t>
            </a:r>
            <a:r>
              <a:rPr spc="-5" dirty="0"/>
              <a:t>а</a:t>
            </a:r>
            <a:r>
              <a:rPr dirty="0"/>
              <a:t>н</a:t>
            </a:r>
            <a:r>
              <a:rPr spc="5" dirty="0"/>
              <a:t>и</a:t>
            </a:r>
            <a:r>
              <a:rPr dirty="0"/>
              <a:t>е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2428" y="1712082"/>
            <a:ext cx="6581775" cy="3792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0">
              <a:lnSpc>
                <a:spcPct val="100000"/>
              </a:lnSpc>
            </a:pPr>
            <a:r>
              <a:rPr sz="2800" b="1" spc="-20" dirty="0">
                <a:solidFill>
                  <a:srgbClr val="0A0C18"/>
                </a:solidFill>
                <a:latin typeface="Corbel"/>
                <a:cs typeface="Corbel"/>
              </a:rPr>
              <a:t>Goo</a:t>
            </a:r>
            <a:r>
              <a:rPr sz="2800" b="1" spc="-25" dirty="0">
                <a:solidFill>
                  <a:srgbClr val="0A0C18"/>
                </a:solidFill>
                <a:latin typeface="Corbel"/>
                <a:cs typeface="Corbel"/>
              </a:rPr>
              <a:t>g</a:t>
            </a:r>
            <a:r>
              <a:rPr sz="2800" b="1" dirty="0">
                <a:solidFill>
                  <a:srgbClr val="0A0C18"/>
                </a:solidFill>
                <a:latin typeface="Corbel"/>
                <a:cs typeface="Corbel"/>
              </a:rPr>
              <a:t>l</a:t>
            </a:r>
            <a:r>
              <a:rPr sz="2800" b="1" spc="-15" dirty="0">
                <a:solidFill>
                  <a:srgbClr val="0A0C18"/>
                </a:solidFill>
                <a:latin typeface="Corbel"/>
                <a:cs typeface="Corbel"/>
              </a:rPr>
              <a:t>e</a:t>
            </a:r>
            <a:r>
              <a:rPr sz="2800" b="1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800" b="1" spc="-1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800" b="1" spc="-25" dirty="0">
                <a:solidFill>
                  <a:srgbClr val="0A0C18"/>
                </a:solidFill>
                <a:latin typeface="Corbel"/>
                <a:cs typeface="Corbel"/>
              </a:rPr>
              <a:t>ер</a:t>
            </a:r>
            <a:r>
              <a:rPr sz="2800" b="1" spc="-15" dirty="0">
                <a:solidFill>
                  <a:srgbClr val="0A0C18"/>
                </a:solidFill>
                <a:latin typeface="Corbel"/>
                <a:cs typeface="Corbel"/>
              </a:rPr>
              <a:t>ви</a:t>
            </a:r>
            <a:r>
              <a:rPr sz="2800" b="1" spc="-20" dirty="0">
                <a:solidFill>
                  <a:srgbClr val="0A0C18"/>
                </a:solidFill>
                <a:latin typeface="Corbel"/>
                <a:cs typeface="Corbel"/>
              </a:rPr>
              <a:t>сы</a:t>
            </a:r>
            <a:r>
              <a:rPr sz="2800" b="1" spc="1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800" b="1" spc="-15" dirty="0">
                <a:solidFill>
                  <a:srgbClr val="0A0C18"/>
                </a:solidFill>
                <a:latin typeface="Corbel"/>
                <a:cs typeface="Corbel"/>
              </a:rPr>
              <a:t>(І</a:t>
            </a:r>
            <a:r>
              <a:rPr sz="2800" b="1" spc="-10" dirty="0">
                <a:solidFill>
                  <a:srgbClr val="0A0C18"/>
                </a:solidFill>
                <a:latin typeface="Corbel"/>
                <a:cs typeface="Corbel"/>
              </a:rPr>
              <a:t>І</a:t>
            </a:r>
            <a:r>
              <a:rPr sz="2800" b="1" spc="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800" b="1" spc="-20" dirty="0">
                <a:solidFill>
                  <a:srgbClr val="0A0C18"/>
                </a:solidFill>
                <a:latin typeface="Corbel"/>
                <a:cs typeface="Corbel"/>
              </a:rPr>
              <a:t>ч</a:t>
            </a:r>
            <a:r>
              <a:rPr sz="2800" b="1" spc="-15" dirty="0">
                <a:solidFill>
                  <a:srgbClr val="0A0C18"/>
                </a:solidFill>
                <a:latin typeface="Corbel"/>
                <a:cs typeface="Corbel"/>
              </a:rPr>
              <a:t>аст</a:t>
            </a:r>
            <a:r>
              <a:rPr sz="2800" b="1" spc="-20" dirty="0">
                <a:solidFill>
                  <a:srgbClr val="0A0C18"/>
                </a:solidFill>
                <a:latin typeface="Corbel"/>
                <a:cs typeface="Corbel"/>
              </a:rPr>
              <a:t>ь</a:t>
            </a:r>
            <a:r>
              <a:rPr sz="2800" b="1" spc="-10" dirty="0">
                <a:solidFill>
                  <a:srgbClr val="0A0C18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39370" marR="6985" indent="-26670" algn="just">
              <a:lnSpc>
                <a:spcPct val="80000"/>
              </a:lnSpc>
              <a:spcBef>
                <a:spcPts val="1470"/>
              </a:spcBef>
              <a:buClr>
                <a:srgbClr val="494A86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де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л</a:t>
            </a:r>
            <a:r>
              <a:rPr sz="2000" spc="-5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ь </a:t>
            </a:r>
            <a:r>
              <a:rPr sz="2000" spc="13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п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ри </a:t>
            </a:r>
            <a:r>
              <a:rPr sz="2000" spc="1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п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омо</a:t>
            </a:r>
            <a:r>
              <a:rPr sz="2000" spc="-30" dirty="0">
                <a:solidFill>
                  <a:srgbClr val="0A0C18"/>
                </a:solidFill>
                <a:latin typeface="Corbel"/>
                <a:cs typeface="Corbel"/>
              </a:rPr>
              <a:t>щ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и </a:t>
            </a:r>
            <a:r>
              <a:rPr sz="2000" spc="13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0A0C18"/>
                </a:solidFill>
                <a:latin typeface="Corbel"/>
                <a:cs typeface="Corbel"/>
              </a:rPr>
              <a:t>G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o</a:t>
            </a:r>
            <a:r>
              <a:rPr sz="2000" spc="-15" dirty="0">
                <a:solidFill>
                  <a:srgbClr val="0A0C1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gle </a:t>
            </a:r>
            <a:r>
              <a:rPr sz="2000" spc="13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ал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д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р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ь </a:t>
            </a:r>
            <a:r>
              <a:rPr sz="2000" spc="13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Ваш </a:t>
            </a:r>
            <a:r>
              <a:rPr sz="2000" spc="12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5" dirty="0">
                <a:solidFill>
                  <a:srgbClr val="0A0C18"/>
                </a:solidFill>
                <a:latin typeface="Corbel"/>
                <a:cs typeface="Corbel"/>
              </a:rPr>
              <a:t>б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spc="-15" dirty="0">
                <a:solidFill>
                  <a:srgbClr val="0A0C18"/>
                </a:solidFill>
                <a:latin typeface="Corbel"/>
                <a:cs typeface="Corbel"/>
              </a:rPr>
              <a:t>ч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й гра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фи</a:t>
            </a:r>
            <a:r>
              <a:rPr sz="2000" spc="5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,   </a:t>
            </a:r>
            <a:r>
              <a:rPr sz="2000" spc="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spc="-2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ои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ь   </a:t>
            </a:r>
            <a:r>
              <a:rPr sz="2000" spc="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п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ов</a:t>
            </a:r>
            <a:r>
              <a:rPr sz="2000" spc="10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spc="-45" dirty="0">
                <a:solidFill>
                  <a:srgbClr val="0A0C18"/>
                </a:solidFill>
                <a:latin typeface="Corbel"/>
                <a:cs typeface="Corbel"/>
              </a:rPr>
              <a:t>щ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я   </a:t>
            </a:r>
            <a:r>
              <a:rPr sz="2000" spc="4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и   </a:t>
            </a:r>
            <a:r>
              <a:rPr sz="2000" spc="5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spc="5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ы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ь   </a:t>
            </a:r>
            <a:r>
              <a:rPr sz="2000" spc="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д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ос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spc="-15" dirty="0">
                <a:solidFill>
                  <a:srgbClr val="0A0C18"/>
                </a:solidFill>
                <a:latin typeface="Corbel"/>
                <a:cs typeface="Corbel"/>
              </a:rPr>
              <a:t>у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п   </a:t>
            </a:r>
            <a:r>
              <a:rPr sz="2000" spc="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с в</a:t>
            </a:r>
            <a:r>
              <a:rPr sz="2000" spc="-25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зм</a:t>
            </a:r>
            <a:r>
              <a:rPr sz="2000" spc="-25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жно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ь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ю</a:t>
            </a:r>
            <a:r>
              <a:rPr sz="2000" spc="-3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вн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есе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я</a:t>
            </a:r>
            <a:r>
              <a:rPr sz="2000" spc="1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з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ме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й</a:t>
            </a:r>
            <a:r>
              <a:rPr sz="2000" spc="1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Ва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ше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му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м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ору</a:t>
            </a:r>
            <a:endParaRPr sz="20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94A86"/>
              </a:buClr>
              <a:buFont typeface="Wingdings"/>
              <a:buChar char=""/>
            </a:pPr>
            <a:endParaRPr sz="2700" dirty="0">
              <a:latin typeface="Times New Roman"/>
              <a:cs typeface="Times New Roman"/>
            </a:endParaRPr>
          </a:p>
          <a:p>
            <a:pPr marL="38735" marR="6350" indent="-26034" algn="just">
              <a:lnSpc>
                <a:spcPct val="80000"/>
              </a:lnSpc>
              <a:buClr>
                <a:srgbClr val="494A86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5" dirty="0">
                <a:solidFill>
                  <a:srgbClr val="0A0C18"/>
                </a:solidFill>
                <a:latin typeface="Arial"/>
                <a:cs typeface="Arial"/>
              </a:rPr>
              <a:t>C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де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л</a:t>
            </a:r>
            <a:r>
              <a:rPr sz="2000" spc="-35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ь</a:t>
            </a:r>
            <a:r>
              <a:rPr sz="2000" spc="13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г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ис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25" dirty="0">
                <a:solidFill>
                  <a:srgbClr val="0A0C18"/>
                </a:solidFill>
                <a:latin typeface="Corbel"/>
                <a:cs typeface="Corbel"/>
              </a:rPr>
              <a:t>ц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ю</a:t>
            </a:r>
            <a:r>
              <a:rPr sz="2000" spc="13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1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л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д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у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ю</a:t>
            </a:r>
            <a:r>
              <a:rPr sz="2000" spc="-45" dirty="0">
                <a:solidFill>
                  <a:srgbClr val="0A0C18"/>
                </a:solidFill>
                <a:latin typeface="Corbel"/>
                <a:cs typeface="Corbel"/>
              </a:rPr>
              <a:t>щ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spc="13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з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ят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spc="13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</a:t>
            </a:r>
            <a:r>
              <a:rPr sz="2000" spc="13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0A0C18"/>
                </a:solidFill>
                <a:latin typeface="Arial"/>
                <a:cs typeface="Arial"/>
              </a:rPr>
              <a:t>go</a:t>
            </a:r>
            <a:r>
              <a:rPr sz="2000" b="1" spc="-5" dirty="0">
                <a:solidFill>
                  <a:srgbClr val="0A0C18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A0C18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0A0C1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п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ри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п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омо</a:t>
            </a:r>
            <a:r>
              <a:rPr sz="2000" spc="-30" dirty="0">
                <a:solidFill>
                  <a:srgbClr val="0A0C18"/>
                </a:solidFill>
                <a:latin typeface="Corbel"/>
                <a:cs typeface="Corbel"/>
              </a:rPr>
              <a:t>щ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и </a:t>
            </a:r>
            <a:r>
              <a:rPr sz="2000" spc="-15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Arial"/>
                <a:cs typeface="Arial"/>
              </a:rPr>
              <a:t>Go</a:t>
            </a:r>
            <a:r>
              <a:rPr sz="2000" spc="-15" dirty="0">
                <a:solidFill>
                  <a:srgbClr val="0A0C18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A0C18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0A0C18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A0C18"/>
                </a:solidFill>
                <a:latin typeface="Arial"/>
                <a:cs typeface="Arial"/>
              </a:rPr>
              <a:t>e</a:t>
            </a:r>
            <a:r>
              <a:rPr sz="2000" spc="114" dirty="0">
                <a:solidFill>
                  <a:srgbClr val="0A0C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Ф</a:t>
            </a:r>
            <a:r>
              <a:rPr sz="2000" spc="-15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м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ы </a:t>
            </a:r>
            <a:r>
              <a:rPr sz="2000" spc="-14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д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ля </a:t>
            </a:r>
            <a:r>
              <a:rPr sz="2000" spc="-15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В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ши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х </a:t>
            </a:r>
            <a:r>
              <a:rPr sz="2000" spc="-1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spc="-15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ур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spc="-45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ов, </a:t>
            </a:r>
            <a:r>
              <a:rPr sz="2000" spc="-14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 </a:t>
            </a:r>
            <a:r>
              <a:rPr sz="2000" spc="-1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к </a:t>
            </a:r>
            <a:r>
              <a:rPr sz="2000" spc="-13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же в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ыс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л</a:t>
            </a:r>
            <a:r>
              <a:rPr sz="2000" spc="-35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ь </a:t>
            </a:r>
            <a:r>
              <a:rPr sz="2000" spc="-6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spc="5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</a:t>
            </a:r>
            <a:r>
              <a:rPr sz="2000" spc="-20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шо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т </a:t>
            </a:r>
            <a:r>
              <a:rPr sz="2000" spc="-6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з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п</a:t>
            </a:r>
            <a:r>
              <a:rPr sz="2000" spc="-50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лн</a:t>
            </a:r>
            <a:r>
              <a:rPr sz="2000" spc="-1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нн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й </a:t>
            </a:r>
            <a:r>
              <a:rPr sz="2000" spc="-6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45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spc="-6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ы </a:t>
            </a:r>
            <a:r>
              <a:rPr sz="2000" spc="-6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ан</a:t>
            </a:r>
            <a:r>
              <a:rPr sz="2000" spc="-15" dirty="0">
                <a:solidFill>
                  <a:srgbClr val="0A0C18"/>
                </a:solidFill>
                <a:latin typeface="Corbel"/>
                <a:cs typeface="Corbel"/>
              </a:rPr>
              <a:t>у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не </a:t>
            </a:r>
            <a:r>
              <a:rPr sz="2000" spc="-6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ше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му м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ору</a:t>
            </a:r>
            <a:endParaRPr sz="20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94A86"/>
              </a:buClr>
              <a:buFont typeface="Wingdings"/>
              <a:buChar char=""/>
            </a:pPr>
            <a:endParaRPr sz="2700" dirty="0">
              <a:latin typeface="Times New Roman"/>
              <a:cs typeface="Times New Roman"/>
            </a:endParaRPr>
          </a:p>
          <a:p>
            <a:pPr marL="39370" marR="5080" indent="-26670" algn="just">
              <a:lnSpc>
                <a:spcPct val="80000"/>
              </a:lnSpc>
              <a:buClr>
                <a:srgbClr val="494A86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spc="-25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з</a:t>
            </a:r>
            <a:r>
              <a:rPr sz="2000" spc="-30" dirty="0">
                <a:solidFill>
                  <a:srgbClr val="0A0C18"/>
                </a:solidFill>
                <a:latin typeface="Corbel"/>
                <a:cs typeface="Corbel"/>
              </a:rPr>
              <a:t>д</a:t>
            </a:r>
            <a:r>
              <a:rPr sz="2000" spc="-5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ь </a:t>
            </a:r>
            <a:r>
              <a:rPr sz="2000" spc="7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вой </a:t>
            </a:r>
            <a:r>
              <a:rPr sz="2000" spc="7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л </a:t>
            </a:r>
            <a:r>
              <a:rPr sz="2000" spc="8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 </a:t>
            </a:r>
            <a:r>
              <a:rPr sz="2000" spc="7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185" dirty="0">
                <a:solidFill>
                  <a:srgbClr val="0A0C18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0A0C18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A0C18"/>
                </a:solidFill>
                <a:latin typeface="Arial"/>
                <a:cs typeface="Arial"/>
              </a:rPr>
              <a:t>u</a:t>
            </a:r>
            <a:r>
              <a:rPr sz="2000" spc="-75" dirty="0">
                <a:solidFill>
                  <a:srgbClr val="0A0C18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A0C18"/>
                </a:solidFill>
                <a:latin typeface="Arial"/>
                <a:cs typeface="Arial"/>
              </a:rPr>
              <a:t>ub</a:t>
            </a:r>
            <a:r>
              <a:rPr sz="2000" spc="-15" dirty="0">
                <a:solidFill>
                  <a:srgbClr val="0A0C1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, </a:t>
            </a:r>
            <a:r>
              <a:rPr sz="2000" spc="7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з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л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ь </a:t>
            </a:r>
            <a:r>
              <a:rPr sz="2000" spc="7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spc="-75" dirty="0">
                <a:solidFill>
                  <a:srgbClr val="0A0C18"/>
                </a:solidFill>
                <a:latin typeface="Corbel"/>
                <a:cs typeface="Corbel"/>
              </a:rPr>
              <a:t>у</a:t>
            </a:r>
            <a:r>
              <a:rPr sz="2000" spc="-30" dirty="0">
                <a:solidFill>
                  <a:srgbClr val="0A0C18"/>
                </a:solidFill>
                <a:latin typeface="Corbel"/>
                <a:cs typeface="Corbel"/>
              </a:rPr>
              <a:t>д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 </a:t>
            </a:r>
            <a:r>
              <a:rPr sz="2000" spc="7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д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 </a:t>
            </a:r>
            <a:r>
              <a:rPr sz="2000" spc="7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с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В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ши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м  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п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spc="10" dirty="0">
                <a:solidFill>
                  <a:srgbClr val="0A0C18"/>
                </a:solidFill>
                <a:latin typeface="Corbel"/>
                <a:cs typeface="Corbel"/>
              </a:rPr>
              <a:t>в</a:t>
            </a:r>
            <a:r>
              <a:rPr sz="2000" spc="-50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м  </a:t>
            </a:r>
            <a:r>
              <a:rPr sz="2000" spc="-2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ли  </a:t>
            </a:r>
            <a:r>
              <a:rPr sz="2000" spc="-3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з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ы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вом  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  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ур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,  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с</a:t>
            </a:r>
            <a:r>
              <a:rPr sz="2000" spc="-20" dirty="0">
                <a:solidFill>
                  <a:srgbClr val="0A0C18"/>
                </a:solidFill>
                <a:latin typeface="Corbel"/>
                <a:cs typeface="Corbel"/>
              </a:rPr>
              <a:t>ы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л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у  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на </a:t>
            </a:r>
            <a:r>
              <a:rPr sz="2000" spc="5" dirty="0">
                <a:solidFill>
                  <a:srgbClr val="0A0C18"/>
                </a:solidFill>
                <a:latin typeface="Corbel"/>
                <a:cs typeface="Corbel"/>
              </a:rPr>
              <a:t>к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анал</a:t>
            </a:r>
            <a:r>
              <a:rPr sz="2000" spc="-40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о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п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рав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и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ь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Ва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ше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му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м</a:t>
            </a:r>
            <a:r>
              <a:rPr sz="2000" spc="-5" dirty="0">
                <a:solidFill>
                  <a:srgbClr val="0A0C18"/>
                </a:solidFill>
                <a:latin typeface="Corbel"/>
                <a:cs typeface="Corbel"/>
              </a:rPr>
              <a:t>е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н</a:t>
            </a:r>
            <a:r>
              <a:rPr sz="2000" spc="-10" dirty="0">
                <a:solidFill>
                  <a:srgbClr val="0A0C18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0A0C18"/>
                </a:solidFill>
                <a:latin typeface="Corbel"/>
                <a:cs typeface="Corbel"/>
              </a:rPr>
              <a:t>ору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57" y="210412"/>
            <a:ext cx="681448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9464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lang="ru-RU" dirty="0" smtClean="0">
                <a:cs typeface="Arial"/>
              </a:rPr>
              <a:t>Сайты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09665"/>
            <a:ext cx="8028384" cy="320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330404" y="4547265"/>
            <a:ext cx="69753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использования этого сервиса вам понадобится, разумеется, учетная запись </a:t>
            </a:r>
            <a:r>
              <a:rPr lang="ru-RU" dirty="0" err="1" smtClean="0"/>
              <a:t>Google</a:t>
            </a:r>
            <a:r>
              <a:rPr lang="ru-RU" dirty="0" smtClean="0"/>
              <a:t>. Для персонального использования  предоставляются 100  Мб дискового пространства, причем сайт может иметь неограниченное количество страниц. По умолчанию вам выделяется доменное имя вида </a:t>
            </a:r>
            <a:r>
              <a:rPr lang="ru-RU" i="1" dirty="0" smtClean="0"/>
              <a:t>https://sites.google.com/site.имя, </a:t>
            </a:r>
            <a:r>
              <a:rPr lang="ru-RU" dirty="0" smtClean="0"/>
              <a:t>но можно привязать и пользовательский домен при его наличии.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9464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/>
              <a:t>К</a:t>
            </a:r>
            <a:r>
              <a:rPr spc="-5" dirty="0"/>
              <a:t>а</a:t>
            </a:r>
            <a:r>
              <a:rPr spc="5" dirty="0"/>
              <a:t>л</a:t>
            </a:r>
            <a:r>
              <a:rPr dirty="0"/>
              <a:t>ен</a:t>
            </a:r>
            <a:r>
              <a:rPr spc="-70" dirty="0"/>
              <a:t>д</a:t>
            </a:r>
            <a:r>
              <a:rPr spc="-5" dirty="0"/>
              <a:t>ар</a:t>
            </a:r>
            <a:r>
              <a:rPr dirty="0"/>
              <a:t>ь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356" y="5354049"/>
            <a:ext cx="7449184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635" algn="just">
              <a:lnSpc>
                <a:spcPct val="100000"/>
              </a:lnSpc>
            </a:pPr>
            <a:r>
              <a:rPr sz="1600" b="1" spc="-20" dirty="0">
                <a:latin typeface="Corbel"/>
                <a:cs typeface="Corbel"/>
              </a:rPr>
              <a:t>G</a:t>
            </a:r>
            <a:r>
              <a:rPr sz="1600" b="1" spc="-10" dirty="0">
                <a:latin typeface="Corbel"/>
                <a:cs typeface="Corbel"/>
              </a:rPr>
              <a:t>oo</a:t>
            </a:r>
            <a:r>
              <a:rPr sz="1600" b="1" spc="-15" dirty="0">
                <a:latin typeface="Corbel"/>
                <a:cs typeface="Corbel"/>
              </a:rPr>
              <a:t>g</a:t>
            </a:r>
            <a:r>
              <a:rPr sz="1600" b="1" dirty="0">
                <a:latin typeface="Corbel"/>
                <a:cs typeface="Corbel"/>
              </a:rPr>
              <a:t>l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dirty="0">
                <a:latin typeface="Corbel"/>
                <a:cs typeface="Corbel"/>
              </a:rPr>
              <a:t> </a:t>
            </a:r>
            <a:r>
              <a:rPr sz="1600" b="1" spc="-85" dirty="0">
                <a:latin typeface="Corbel"/>
                <a:cs typeface="Corbel"/>
              </a:rPr>
              <a:t> </a:t>
            </a:r>
            <a:r>
              <a:rPr sz="1600" b="1" spc="-5" dirty="0">
                <a:latin typeface="Corbel"/>
                <a:cs typeface="Corbel"/>
              </a:rPr>
              <a:t>К</a:t>
            </a:r>
            <a:r>
              <a:rPr sz="1600" b="1" spc="-20" dirty="0">
                <a:latin typeface="Corbel"/>
                <a:cs typeface="Corbel"/>
              </a:rPr>
              <a:t>а</a:t>
            </a:r>
            <a:r>
              <a:rPr sz="1600" b="1" spc="-10" dirty="0">
                <a:latin typeface="Corbel"/>
                <a:cs typeface="Corbel"/>
              </a:rPr>
              <a:t>л</a:t>
            </a:r>
            <a:r>
              <a:rPr sz="1600" b="1" spc="-15" dirty="0">
                <a:latin typeface="Corbel"/>
                <a:cs typeface="Corbel"/>
              </a:rPr>
              <a:t>ен</a:t>
            </a:r>
            <a:r>
              <a:rPr sz="1600" b="1" spc="-20" dirty="0">
                <a:latin typeface="Corbel"/>
                <a:cs typeface="Corbel"/>
              </a:rPr>
              <a:t>д</a:t>
            </a:r>
            <a:r>
              <a:rPr sz="1600" b="1" spc="-5" dirty="0">
                <a:latin typeface="Corbel"/>
                <a:cs typeface="Corbel"/>
              </a:rPr>
              <a:t>а</a:t>
            </a:r>
            <a:r>
              <a:rPr sz="1600" b="1" spc="-15" dirty="0">
                <a:latin typeface="Corbel"/>
                <a:cs typeface="Corbel"/>
              </a:rPr>
              <a:t>р</a:t>
            </a:r>
            <a:r>
              <a:rPr sz="1600" b="1" spc="-10" dirty="0">
                <a:latin typeface="Corbel"/>
                <a:cs typeface="Corbel"/>
              </a:rPr>
              <a:t>ь</a:t>
            </a:r>
            <a:r>
              <a:rPr sz="1600" b="1" dirty="0">
                <a:latin typeface="Corbel"/>
                <a:cs typeface="Corbel"/>
              </a:rPr>
              <a:t> </a:t>
            </a:r>
            <a:r>
              <a:rPr sz="1600" b="1" spc="-80" dirty="0">
                <a:latin typeface="Corbel"/>
                <a:cs typeface="Corbel"/>
              </a:rPr>
              <a:t> </a:t>
            </a:r>
            <a:r>
              <a:rPr sz="1600" spc="-10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40" dirty="0">
                <a:latin typeface="Corbel"/>
                <a:cs typeface="Corbel"/>
              </a:rPr>
              <a:t>а</a:t>
            </a:r>
            <a:r>
              <a:rPr sz="1600" spc="-20" dirty="0">
                <a:latin typeface="Corbel"/>
                <a:cs typeface="Corbel"/>
              </a:rPr>
              <a:t>т</a:t>
            </a:r>
            <a:r>
              <a:rPr sz="1600" spc="-114" dirty="0">
                <a:latin typeface="Corbel"/>
                <a:cs typeface="Corbel"/>
              </a:rPr>
              <a:t>ь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0" dirty="0">
                <a:latin typeface="Corbel"/>
                <a:cs typeface="Corbel"/>
              </a:rPr>
              <a:t>ь</a:t>
            </a:r>
            <a:r>
              <a:rPr sz="1600" spc="-20" dirty="0">
                <a:latin typeface="Corbel"/>
                <a:cs typeface="Corbel"/>
              </a:rPr>
              <a:t>ш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ни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6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на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4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ниро</a:t>
            </a:r>
            <a:r>
              <a:rPr sz="1600" spc="-15" dirty="0">
                <a:latin typeface="Corbel"/>
                <a:cs typeface="Corbel"/>
              </a:rPr>
              <a:t>ва</a:t>
            </a:r>
            <a:r>
              <a:rPr sz="1600" spc="-10" dirty="0">
                <a:latin typeface="Corbel"/>
                <a:cs typeface="Corbel"/>
              </a:rPr>
              <a:t>ние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ня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6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6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б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ль</a:t>
            </a:r>
            <a:r>
              <a:rPr sz="1600" spc="-20" dirty="0">
                <a:latin typeface="Corbel"/>
                <a:cs typeface="Corbel"/>
              </a:rPr>
              <a:t>ш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–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на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dirty="0">
                <a:latin typeface="Corbel"/>
                <a:cs typeface="Corbel"/>
              </a:rPr>
              <a:t>а</a:t>
            </a:r>
            <a:r>
              <a:rPr sz="1600" spc="-20" dirty="0">
                <a:latin typeface="Corbel"/>
                <a:cs typeface="Corbel"/>
              </a:rPr>
              <a:t>ж</a:t>
            </a:r>
            <a:r>
              <a:rPr sz="1600" spc="-10" dirty="0">
                <a:latin typeface="Corbel"/>
                <a:cs typeface="Corbel"/>
              </a:rPr>
              <a:t>ные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0" dirty="0">
                <a:latin typeface="Corbel"/>
                <a:cs typeface="Corbel"/>
              </a:rPr>
              <a:t> 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5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.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14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На</a:t>
            </a:r>
            <a:r>
              <a:rPr sz="1600" spc="-95" dirty="0">
                <a:latin typeface="Corbel"/>
                <a:cs typeface="Corbel"/>
              </a:rPr>
              <a:t>г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dirty="0">
                <a:latin typeface="Corbel"/>
                <a:cs typeface="Corbel"/>
              </a:rPr>
              <a:t>а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с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ни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к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ы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9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к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ин</a:t>
            </a:r>
            <a:r>
              <a:rPr sz="1600" spc="-15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5" dirty="0">
                <a:latin typeface="Corbel"/>
                <a:cs typeface="Corbel"/>
              </a:rPr>
              <a:t> 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50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dirty="0">
                <a:latin typeface="Corbel"/>
                <a:cs typeface="Corbel"/>
              </a:rPr>
              <a:t>а</a:t>
            </a:r>
            <a:r>
              <a:rPr sz="1600" spc="-20" dirty="0">
                <a:latin typeface="Corbel"/>
                <a:cs typeface="Corbel"/>
              </a:rPr>
              <a:t>ю</a:t>
            </a:r>
            <a:r>
              <a:rPr sz="1600" spc="-10" dirty="0">
                <a:latin typeface="Corbel"/>
                <a:cs typeface="Corbel"/>
              </a:rPr>
              <a:t>т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в</a:t>
            </a:r>
            <a:r>
              <a:rPr sz="1600" spc="-15" dirty="0">
                <a:latin typeface="Corbel"/>
                <a:cs typeface="Corbel"/>
              </a:rPr>
              <a:t>аш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к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3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рь б</a:t>
            </a:r>
            <a:r>
              <a:rPr sz="1600" spc="-50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им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20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ог</a:t>
            </a:r>
            <a:r>
              <a:rPr sz="1600" spc="-15" dirty="0">
                <a:latin typeface="Corbel"/>
                <a:cs typeface="Corbel"/>
              </a:rPr>
              <a:t>аю</a:t>
            </a:r>
            <a:r>
              <a:rPr sz="1600" spc="-10" dirty="0">
                <a:latin typeface="Corbel"/>
                <a:cs typeface="Corbel"/>
              </a:rPr>
              <a:t>т</a:t>
            </a:r>
            <a:r>
              <a:rPr sz="1600" spc="3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б</a:t>
            </a:r>
            <a:r>
              <a:rPr sz="1600" spc="-15" dirty="0">
                <a:latin typeface="Corbel"/>
                <a:cs typeface="Corbel"/>
              </a:rPr>
              <a:t>ыс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ори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иро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40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spc="-40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об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ве</a:t>
            </a:r>
            <a:r>
              <a:rPr sz="1600" spc="-10" dirty="0">
                <a:latin typeface="Corbel"/>
                <a:cs typeface="Corbel"/>
              </a:rPr>
              <a:t>нн</a:t>
            </a:r>
            <a:r>
              <a:rPr sz="1600" spc="-20" dirty="0">
                <a:latin typeface="Corbel"/>
                <a:cs typeface="Corbel"/>
              </a:rPr>
              <a:t>ы</a:t>
            </a:r>
            <a:r>
              <a:rPr sz="1600" spc="-10" dirty="0">
                <a:latin typeface="Corbel"/>
                <a:cs typeface="Corbel"/>
              </a:rPr>
              <a:t>х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х.</a:t>
            </a:r>
            <a:endParaRPr sz="1600">
              <a:latin typeface="Corbel"/>
              <a:cs typeface="Corbel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55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130" dirty="0">
                <a:latin typeface="Corbel"/>
                <a:cs typeface="Corbel"/>
              </a:rPr>
              <a:t>г</a:t>
            </a:r>
            <a:r>
              <a:rPr sz="1600" spc="-3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а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вы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1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луч</a:t>
            </a:r>
            <a:r>
              <a:rPr sz="1600" dirty="0">
                <a:latin typeface="Corbel"/>
                <a:cs typeface="Corbel"/>
              </a:rPr>
              <a:t>а</a:t>
            </a:r>
            <a:r>
              <a:rPr sz="1600" spc="-6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spc="-20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с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dirty="0">
                <a:latin typeface="Corbel"/>
                <a:cs typeface="Corbel"/>
              </a:rPr>
              <a:t>н</a:t>
            </a:r>
            <a:r>
              <a:rPr sz="1600" spc="-10" dirty="0">
                <a:latin typeface="Corbel"/>
                <a:cs typeface="Corbel"/>
              </a:rPr>
              <a:t>фор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40" dirty="0">
                <a:latin typeface="Corbel"/>
                <a:cs typeface="Corbel"/>
              </a:rPr>
              <a:t>ц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брониро</a:t>
            </a:r>
            <a:r>
              <a:rPr sz="1600" spc="-15" dirty="0">
                <a:latin typeface="Corbel"/>
                <a:cs typeface="Corbel"/>
              </a:rPr>
              <a:t>ва</a:t>
            </a:r>
            <a:r>
              <a:rPr sz="1600" spc="-10" dirty="0">
                <a:latin typeface="Corbel"/>
                <a:cs typeface="Corbel"/>
              </a:rPr>
              <a:t>нии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50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бил</a:t>
            </a:r>
            <a:r>
              <a:rPr sz="1600" spc="-6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ов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на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50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он</a:t>
            </a:r>
            <a:r>
              <a:rPr sz="1600" spc="-50" dirty="0">
                <a:latin typeface="Corbel"/>
                <a:cs typeface="Corbel"/>
              </a:rPr>
              <a:t>ц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рт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или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ли</a:t>
            </a:r>
            <a:r>
              <a:rPr sz="1600" spc="-15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а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2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ор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5" dirty="0">
                <a:latin typeface="Corbel"/>
                <a:cs typeface="Corbel"/>
              </a:rPr>
              <a:t>е,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ро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0" dirty="0">
                <a:latin typeface="Corbel"/>
                <a:cs typeface="Corbel"/>
              </a:rPr>
              <a:t>и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ие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об</a:t>
            </a:r>
            <a:r>
              <a:rPr sz="1600" spc="-5" dirty="0">
                <a:latin typeface="Corbel"/>
                <a:cs typeface="Corbel"/>
              </a:rPr>
              <a:t>а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dirty="0">
                <a:latin typeface="Corbel"/>
                <a:cs typeface="Corbel"/>
              </a:rPr>
              <a:t>л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6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2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я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К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3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рь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ав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40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ич</a:t>
            </a:r>
            <a:r>
              <a:rPr sz="1600" spc="-15" dirty="0">
                <a:latin typeface="Corbel"/>
                <a:cs typeface="Corbel"/>
              </a:rPr>
              <a:t>еск</a:t>
            </a:r>
            <a:r>
              <a:rPr sz="1600" spc="-10" dirty="0">
                <a:latin typeface="Corbel"/>
                <a:cs typeface="Corbel"/>
              </a:rPr>
              <a:t>и.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6832" y="1124744"/>
            <a:ext cx="6096000" cy="381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068" y="1119987"/>
            <a:ext cx="6105525" cy="3819525"/>
          </a:xfrm>
          <a:custGeom>
            <a:avLst/>
            <a:gdLst/>
            <a:ahLst/>
            <a:cxnLst/>
            <a:rect l="l" t="t" r="r" b="b"/>
            <a:pathLst>
              <a:path w="6105525" h="3819525">
                <a:moveTo>
                  <a:pt x="0" y="0"/>
                </a:moveTo>
                <a:lnTo>
                  <a:pt x="6105525" y="0"/>
                </a:lnTo>
                <a:lnTo>
                  <a:pt x="6105525" y="3819525"/>
                </a:lnTo>
                <a:lnTo>
                  <a:pt x="0" y="3819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16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9464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/>
              <a:t>К</a:t>
            </a:r>
            <a:r>
              <a:rPr spc="-5" dirty="0"/>
              <a:t>а</a:t>
            </a:r>
            <a:r>
              <a:rPr spc="5" dirty="0"/>
              <a:t>л</a:t>
            </a:r>
            <a:r>
              <a:rPr dirty="0"/>
              <a:t>ен</a:t>
            </a:r>
            <a:r>
              <a:rPr spc="-70" dirty="0"/>
              <a:t>д</a:t>
            </a:r>
            <a:r>
              <a:rPr spc="-5" dirty="0"/>
              <a:t>ар</a:t>
            </a:r>
            <a:r>
              <a:rPr dirty="0"/>
              <a:t>ь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3178" y="5850756"/>
            <a:ext cx="744728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15" dirty="0">
                <a:latin typeface="Corbel"/>
                <a:cs typeface="Corbel"/>
              </a:rPr>
              <a:t>Ес</a:t>
            </a:r>
            <a:r>
              <a:rPr sz="1600" spc="-10" dirty="0">
                <a:latin typeface="Corbel"/>
                <a:cs typeface="Corbel"/>
              </a:rPr>
              <a:t>ли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7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Вы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8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хо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8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у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6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ь,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9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ч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9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з</a:t>
            </a:r>
            <a:r>
              <a:rPr sz="1600" spc="-5" dirty="0">
                <a:latin typeface="Corbel"/>
                <a:cs typeface="Corbel"/>
              </a:rPr>
              <a:t>ап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ниро</a:t>
            </a:r>
            <a:r>
              <a:rPr sz="1600" spc="-15" dirty="0">
                <a:latin typeface="Corbel"/>
                <a:cs typeface="Corbel"/>
              </a:rPr>
              <a:t>ва</a:t>
            </a:r>
            <a:r>
              <a:rPr sz="1600" spc="-10" dirty="0">
                <a:latin typeface="Corbel"/>
                <a:cs typeface="Corbel"/>
              </a:rPr>
              <a:t>ли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7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на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80" dirty="0">
                <a:latin typeface="Corbel"/>
                <a:cs typeface="Corbel"/>
              </a:rPr>
              <a:t> 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нь,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8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5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ю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8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или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7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ме</a:t>
            </a:r>
            <a:r>
              <a:rPr sz="1600" spc="-25" dirty="0">
                <a:latin typeface="Corbel"/>
                <a:cs typeface="Corbel"/>
              </a:rPr>
              <a:t>с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10" dirty="0">
                <a:latin typeface="Corbel"/>
                <a:cs typeface="Corbel"/>
              </a:rPr>
              <a:t>ц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8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-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ро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вы</a:t>
            </a:r>
            <a:r>
              <a:rPr sz="1600" spc="0" dirty="0">
                <a:latin typeface="Corbel"/>
                <a:cs typeface="Corbel"/>
              </a:rPr>
              <a:t>б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ри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ну</a:t>
            </a:r>
            <a:r>
              <a:rPr sz="1600" spc="-20" dirty="0">
                <a:latin typeface="Corbel"/>
                <a:cs typeface="Corbel"/>
              </a:rPr>
              <a:t>ж</a:t>
            </a:r>
            <a:r>
              <a:rPr sz="1600" spc="-10" dirty="0">
                <a:latin typeface="Corbel"/>
                <a:cs typeface="Corbel"/>
              </a:rPr>
              <a:t>ный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еж</a:t>
            </a:r>
            <a:r>
              <a:rPr sz="1600" spc="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м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к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0" dirty="0">
                <a:latin typeface="Corbel"/>
                <a:cs typeface="Corbel"/>
              </a:rPr>
              <a:t>н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30" dirty="0">
                <a:latin typeface="Corbel"/>
                <a:cs typeface="Corbel"/>
              </a:rPr>
              <a:t>р</a:t>
            </a:r>
            <a:r>
              <a:rPr sz="1600" spc="-5" dirty="0">
                <a:latin typeface="Corbel"/>
                <a:cs typeface="Corbel"/>
              </a:rPr>
              <a:t>я.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7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еж</a:t>
            </a:r>
            <a:r>
              <a:rPr sz="1600" spc="0" dirty="0">
                <a:latin typeface="Corbel"/>
                <a:cs typeface="Corbel"/>
              </a:rPr>
              <a:t>и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ы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ро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ра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ка</a:t>
            </a:r>
            <a:r>
              <a:rPr sz="160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0" dirty="0">
                <a:latin typeface="Corbel"/>
                <a:cs typeface="Corbel"/>
              </a:rPr>
              <a:t>н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30" dirty="0">
                <a:latin typeface="Corbel"/>
                <a:cs typeface="Corbel"/>
              </a:rPr>
              <a:t>р</a:t>
            </a:r>
            <a:r>
              <a:rPr sz="1600" spc="-10" dirty="0">
                <a:latin typeface="Corbel"/>
                <a:cs typeface="Corbel"/>
              </a:rPr>
              <a:t>я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10" dirty="0">
                <a:latin typeface="Corbel"/>
                <a:cs typeface="Corbel"/>
              </a:rPr>
              <a:t>м</a:t>
            </a:r>
            <a:r>
              <a:rPr sz="1600" spc="-5" dirty="0">
                <a:latin typeface="Corbel"/>
                <a:cs typeface="Corbel"/>
              </a:rPr>
              <a:t>,</a:t>
            </a:r>
            <a:r>
              <a:rPr sz="1600" spc="-10" dirty="0">
                <a:latin typeface="Corbel"/>
                <a:cs typeface="Corbel"/>
              </a:rPr>
              <a:t> н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50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5" dirty="0">
                <a:latin typeface="Corbel"/>
                <a:cs typeface="Corbel"/>
              </a:rPr>
              <a:t>я</a:t>
            </a:r>
            <a:r>
              <a:rPr sz="1600" spc="-15" dirty="0">
                <a:latin typeface="Corbel"/>
                <a:cs typeface="Corbel"/>
              </a:rPr>
              <a:t>м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9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8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м</a:t>
            </a:r>
            <a:r>
              <a:rPr sz="1600" spc="-5" dirty="0">
                <a:latin typeface="Corbel"/>
                <a:cs typeface="Corbel"/>
              </a:rPr>
              <a:t>е</a:t>
            </a:r>
            <a:r>
              <a:rPr sz="1600" spc="-40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я</a:t>
            </a:r>
            <a:r>
              <a:rPr sz="1600" spc="-25" dirty="0">
                <a:latin typeface="Corbel"/>
                <a:cs typeface="Corbel"/>
              </a:rPr>
              <a:t>ц</a:t>
            </a:r>
            <a:r>
              <a:rPr sz="1600" spc="-15" dirty="0">
                <a:latin typeface="Corbel"/>
                <a:cs typeface="Corbel"/>
              </a:rPr>
              <a:t>ам</a:t>
            </a:r>
            <a:r>
              <a:rPr sz="1600" spc="-5" dirty="0">
                <a:latin typeface="Corbel"/>
                <a:cs typeface="Corbel"/>
              </a:rPr>
              <a:t>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90" dirty="0">
                <a:latin typeface="Corbel"/>
                <a:cs typeface="Corbel"/>
              </a:rPr>
              <a:t> </a:t>
            </a:r>
            <a:r>
              <a:rPr sz="1600" spc="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40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с</a:t>
            </a:r>
            <a:r>
              <a:rPr sz="1600" spc="-20" dirty="0">
                <a:latin typeface="Corbel"/>
                <a:cs typeface="Corbel"/>
              </a:rPr>
              <a:t>ы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5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а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9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0" dirty="0">
                <a:latin typeface="Corbel"/>
                <a:cs typeface="Corbel"/>
              </a:rPr>
              <a:t>р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95" dirty="0">
                <a:latin typeface="Corbel"/>
                <a:cs typeface="Corbel"/>
              </a:rPr>
              <a:t>г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ш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ний,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90" dirty="0">
                <a:latin typeface="Corbel"/>
                <a:cs typeface="Corbel"/>
              </a:rPr>
              <a:t> </a:t>
            </a:r>
            <a:r>
              <a:rPr sz="1600" spc="-70" dirty="0">
                <a:latin typeface="Corbel"/>
                <a:cs typeface="Corbel"/>
              </a:rPr>
              <a:t>у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обн</a:t>
            </a:r>
            <a:r>
              <a:rPr sz="1600" spc="-20" dirty="0">
                <a:latin typeface="Corbel"/>
                <a:cs typeface="Corbel"/>
              </a:rPr>
              <a:t>ы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9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ве</a:t>
            </a:r>
            <a:r>
              <a:rPr sz="1600" spc="0" dirty="0">
                <a:latin typeface="Corbel"/>
                <a:cs typeface="Corbel"/>
              </a:rPr>
              <a:t>б</a:t>
            </a:r>
            <a:r>
              <a:rPr sz="1600" spc="-15" dirty="0">
                <a:latin typeface="Corbel"/>
                <a:cs typeface="Corbel"/>
              </a:rPr>
              <a:t>-</a:t>
            </a:r>
            <a:r>
              <a:rPr sz="1600" spc="-10" dirty="0">
                <a:latin typeface="Corbel"/>
                <a:cs typeface="Corbel"/>
              </a:rPr>
              <a:t>ин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рф</a:t>
            </a:r>
            <a:r>
              <a:rPr sz="1600" spc="-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.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9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spc="-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95" dirty="0">
                <a:latin typeface="Corbel"/>
                <a:cs typeface="Corbel"/>
              </a:rPr>
              <a:t> 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нные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ка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30" dirty="0">
                <a:latin typeface="Corbel"/>
                <a:cs typeface="Corbel"/>
              </a:rPr>
              <a:t>р</a:t>
            </a:r>
            <a:r>
              <a:rPr sz="1600" spc="-10" dirty="0">
                <a:latin typeface="Corbel"/>
                <a:cs typeface="Corbel"/>
              </a:rPr>
              <a:t>я</a:t>
            </a:r>
            <a:r>
              <a:rPr sz="1600" spc="3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хр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40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я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Ин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рн</a:t>
            </a:r>
            <a:r>
              <a:rPr sz="1600" spc="-6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9798" y="908718"/>
            <a:ext cx="6754761" cy="4662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036" y="903960"/>
            <a:ext cx="6765290" cy="4667885"/>
          </a:xfrm>
          <a:custGeom>
            <a:avLst/>
            <a:gdLst/>
            <a:ahLst/>
            <a:cxnLst/>
            <a:rect l="l" t="t" r="r" b="b"/>
            <a:pathLst>
              <a:path w="6765290" h="4667885">
                <a:moveTo>
                  <a:pt x="0" y="0"/>
                </a:moveTo>
                <a:lnTo>
                  <a:pt x="6765251" y="0"/>
                </a:lnTo>
                <a:lnTo>
                  <a:pt x="6765251" y="4667377"/>
                </a:lnTo>
                <a:lnTo>
                  <a:pt x="0" y="466737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9464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/>
              <a:t>К</a:t>
            </a:r>
            <a:r>
              <a:rPr spc="-5" dirty="0"/>
              <a:t>а</a:t>
            </a:r>
            <a:r>
              <a:rPr spc="5" dirty="0"/>
              <a:t>л</a:t>
            </a:r>
            <a:r>
              <a:rPr dirty="0"/>
              <a:t>ен</a:t>
            </a:r>
            <a:r>
              <a:rPr spc="-70" dirty="0"/>
              <a:t>д</a:t>
            </a:r>
            <a:r>
              <a:rPr spc="-5" dirty="0"/>
              <a:t>ар</a:t>
            </a:r>
            <a:r>
              <a:rPr dirty="0"/>
              <a:t>ь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3583" y="5850756"/>
            <a:ext cx="744728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ри</a:t>
            </a:r>
            <a:r>
              <a:rPr sz="1600" spc="-95" dirty="0">
                <a:latin typeface="Corbel"/>
                <a:cs typeface="Corbel"/>
              </a:rPr>
              <a:t>г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dirty="0">
                <a:latin typeface="Corbel"/>
                <a:cs typeface="Corbel"/>
              </a:rPr>
              <a:t>а</a:t>
            </a:r>
            <a:r>
              <a:rPr sz="1600" spc="-15" dirty="0">
                <a:latin typeface="Corbel"/>
                <a:cs typeface="Corbel"/>
              </a:rPr>
              <a:t>ша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д</a:t>
            </a:r>
            <a:r>
              <a:rPr sz="1600" spc="0" dirty="0">
                <a:latin typeface="Corbel"/>
                <a:cs typeface="Corbel"/>
              </a:rPr>
              <a:t>р</a:t>
            </a:r>
            <a:r>
              <a:rPr sz="1600" spc="-10" dirty="0">
                <a:latin typeface="Corbel"/>
                <a:cs typeface="Corbel"/>
              </a:rPr>
              <a:t>у</a:t>
            </a:r>
            <a:r>
              <a:rPr sz="1600" spc="-15" dirty="0">
                <a:latin typeface="Corbel"/>
                <a:cs typeface="Corbel"/>
              </a:rPr>
              <a:t>зе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4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на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з</a:t>
            </a:r>
            <a:r>
              <a:rPr sz="1600" spc="-5" dirty="0">
                <a:latin typeface="Corbel"/>
                <a:cs typeface="Corbel"/>
              </a:rPr>
              <a:t>а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0" dirty="0">
                <a:latin typeface="Corbel"/>
                <a:cs typeface="Corbel"/>
              </a:rPr>
              <a:t>и</a:t>
            </a:r>
            <a:r>
              <a:rPr sz="1600" spc="-10" dirty="0">
                <a:latin typeface="Corbel"/>
                <a:cs typeface="Corbel"/>
              </a:rPr>
              <a:t>ро</a:t>
            </a:r>
            <a:r>
              <a:rPr sz="1600" spc="-15" dirty="0">
                <a:latin typeface="Corbel"/>
                <a:cs typeface="Corbel"/>
              </a:rPr>
              <a:t>ва</a:t>
            </a:r>
            <a:r>
              <a:rPr sz="1600" spc="-10" dirty="0">
                <a:latin typeface="Corbel"/>
                <a:cs typeface="Corbel"/>
              </a:rPr>
              <a:t>нные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ро</a:t>
            </a:r>
            <a:r>
              <a:rPr sz="1600" spc="-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ри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.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ро</a:t>
            </a:r>
            <a:r>
              <a:rPr sz="1600" spc="-5" dirty="0">
                <a:latin typeface="Corbel"/>
                <a:cs typeface="Corbel"/>
              </a:rPr>
              <a:t>с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40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ри</a:t>
            </a:r>
            <a:r>
              <a:rPr sz="1600" spc="-15" dirty="0">
                <a:latin typeface="Corbel"/>
                <a:cs typeface="Corbel"/>
              </a:rPr>
              <a:t>ва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с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1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к</a:t>
            </a:r>
            <a:r>
              <a:rPr sz="1600" spc="-5" dirty="0">
                <a:latin typeface="Corbel"/>
                <a:cs typeface="Corbel"/>
              </a:rPr>
              <a:t> т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х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к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75" dirty="0">
                <a:latin typeface="Corbel"/>
                <a:cs typeface="Corbel"/>
              </a:rPr>
              <a:t>д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ве</a:t>
            </a:r>
            <a:r>
              <a:rPr sz="1600" spc="-45" dirty="0">
                <a:latin typeface="Corbel"/>
                <a:cs typeface="Corbel"/>
              </a:rPr>
              <a:t>р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ил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за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ро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.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ч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20" dirty="0">
                <a:latin typeface="Corbel"/>
                <a:cs typeface="Corbel"/>
              </a:rPr>
              <a:t>бя</a:t>
            </a:r>
            <a:r>
              <a:rPr sz="1600" spc="-15" dirty="0">
                <a:latin typeface="Corbel"/>
                <a:cs typeface="Corbel"/>
              </a:rPr>
              <a:t>з</a:t>
            </a:r>
            <a:r>
              <a:rPr sz="1600" spc="-40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50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льн</a:t>
            </a:r>
            <a:r>
              <a:rPr sz="1600" spc="-20" dirty="0">
                <a:latin typeface="Corbel"/>
                <a:cs typeface="Corbel"/>
              </a:rPr>
              <a:t>ы</a:t>
            </a:r>
            <a:r>
              <a:rPr sz="1600" spc="-10" dirty="0">
                <a:latin typeface="Corbel"/>
                <a:cs typeface="Corbel"/>
              </a:rPr>
              <a:t>х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го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й.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1640" y="1124744"/>
            <a:ext cx="2876550" cy="3686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6883" y="1119987"/>
            <a:ext cx="2886075" cy="3695700"/>
          </a:xfrm>
          <a:custGeom>
            <a:avLst/>
            <a:gdLst/>
            <a:ahLst/>
            <a:cxnLst/>
            <a:rect l="l" t="t" r="r" b="b"/>
            <a:pathLst>
              <a:path w="2886075" h="3695700">
                <a:moveTo>
                  <a:pt x="0" y="0"/>
                </a:moveTo>
                <a:lnTo>
                  <a:pt x="2886075" y="0"/>
                </a:lnTo>
                <a:lnTo>
                  <a:pt x="2886075" y="3695700"/>
                </a:lnTo>
                <a:lnTo>
                  <a:pt x="0" y="36957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7519" y="1124744"/>
            <a:ext cx="4124446" cy="1800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2752" y="1119987"/>
            <a:ext cx="4131945" cy="1809750"/>
          </a:xfrm>
          <a:custGeom>
            <a:avLst/>
            <a:gdLst/>
            <a:ahLst/>
            <a:cxnLst/>
            <a:rect l="l" t="t" r="r" b="b"/>
            <a:pathLst>
              <a:path w="4131945" h="1809750">
                <a:moveTo>
                  <a:pt x="0" y="0"/>
                </a:moveTo>
                <a:lnTo>
                  <a:pt x="4131576" y="0"/>
                </a:lnTo>
                <a:lnTo>
                  <a:pt x="4131576" y="1809292"/>
                </a:lnTo>
                <a:lnTo>
                  <a:pt x="0" y="18092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7520" y="3428999"/>
            <a:ext cx="2552700" cy="523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2752" y="3424237"/>
            <a:ext cx="2562225" cy="533400"/>
          </a:xfrm>
          <a:custGeom>
            <a:avLst/>
            <a:gdLst/>
            <a:ahLst/>
            <a:cxnLst/>
            <a:rect l="l" t="t" r="r" b="b"/>
            <a:pathLst>
              <a:path w="2562225" h="533400">
                <a:moveTo>
                  <a:pt x="0" y="0"/>
                </a:moveTo>
                <a:lnTo>
                  <a:pt x="2562225" y="0"/>
                </a:lnTo>
                <a:lnTo>
                  <a:pt x="2562225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587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/>
              <a:t>К</a:t>
            </a:r>
            <a:r>
              <a:rPr spc="-5" dirty="0"/>
              <a:t>ар</a:t>
            </a:r>
            <a:r>
              <a:rPr spc="-10" dirty="0"/>
              <a:t>т</a:t>
            </a:r>
            <a:r>
              <a:rPr dirty="0"/>
              <a:t>ы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3359" y="5157971"/>
            <a:ext cx="7447915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</a:pPr>
            <a:r>
              <a:rPr sz="1600" spc="-15" dirty="0">
                <a:latin typeface="Corbel"/>
                <a:cs typeface="Corbel"/>
              </a:rPr>
              <a:t>Ч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обы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4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с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ль</a:t>
            </a:r>
            <a:r>
              <a:rPr sz="1600" spc="-15" dirty="0">
                <a:latin typeface="Corbel"/>
                <a:cs typeface="Corbel"/>
              </a:rPr>
              <a:t>з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40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spc="-40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я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се</a:t>
            </a:r>
            <a:r>
              <a:rPr sz="1600" spc="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ом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ои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а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0" dirty="0">
                <a:latin typeface="Corbel"/>
                <a:cs typeface="Corbel"/>
              </a:rPr>
              <a:t>р</a:t>
            </a:r>
            <a:r>
              <a:rPr sz="1600" spc="-20" dirty="0">
                <a:latin typeface="Corbel"/>
                <a:cs typeface="Corbel"/>
              </a:rPr>
              <a:t>ш</a:t>
            </a:r>
            <a:r>
              <a:rPr sz="1600" spc="-10" dirty="0">
                <a:latin typeface="Corbel"/>
                <a:cs typeface="Corbel"/>
              </a:rPr>
              <a:t>ру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5" dirty="0">
                <a:latin typeface="Corbel"/>
                <a:cs typeface="Corbel"/>
              </a:rPr>
              <a:t>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45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н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обх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пе</a:t>
            </a:r>
            <a:r>
              <a:rPr sz="1600" spc="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ек</a:t>
            </a:r>
            <a:r>
              <a:rPr sz="1600" dirty="0">
                <a:latin typeface="Corbel"/>
                <a:cs typeface="Corbel"/>
              </a:rPr>
              <a:t>л</a:t>
            </a:r>
            <a:r>
              <a:rPr sz="1600" spc="-20" dirty="0">
                <a:latin typeface="Corbel"/>
                <a:cs typeface="Corbel"/>
              </a:rPr>
              <a:t>ю</a:t>
            </a:r>
            <a:r>
              <a:rPr sz="1600" spc="-10" dirty="0">
                <a:latin typeface="Corbel"/>
                <a:cs typeface="Corbel"/>
              </a:rPr>
              <a:t>чи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spc="-40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я на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вк</a:t>
            </a:r>
            <a:r>
              <a:rPr sz="160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3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у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«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35" dirty="0">
                <a:latin typeface="Corbel"/>
                <a:cs typeface="Corbel"/>
              </a:rPr>
              <a:t>о</a:t>
            </a:r>
            <a:r>
              <a:rPr sz="1600" spc="-20" dirty="0">
                <a:latin typeface="Corbel"/>
                <a:cs typeface="Corbel"/>
              </a:rPr>
              <a:t>ж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0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20" dirty="0">
                <a:latin typeface="Corbel"/>
                <a:cs typeface="Corbel"/>
              </a:rPr>
              <a:t>ш</a:t>
            </a:r>
            <a:r>
              <a:rPr sz="1600" spc="-10" dirty="0">
                <a:latin typeface="Corbel"/>
                <a:cs typeface="Corbel"/>
              </a:rPr>
              <a:t>ру</a:t>
            </a:r>
            <a:r>
              <a:rPr sz="1600" spc="-20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»,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ле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6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ч</a:t>
            </a:r>
            <a:r>
              <a:rPr sz="1600" spc="-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го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бр</a:t>
            </a:r>
            <a:r>
              <a:rPr sz="1600" spc="-40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ад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ес</a:t>
            </a:r>
            <a:r>
              <a:rPr sz="1600" spc="-5" dirty="0">
                <a:latin typeface="Corbel"/>
                <a:cs typeface="Corbel"/>
              </a:rPr>
              <a:t>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к</a:t>
            </a:r>
            <a:r>
              <a:rPr sz="1600" spc="-70" dirty="0">
                <a:latin typeface="Corbel"/>
                <a:cs typeface="Corbel"/>
              </a:rPr>
              <a:t>у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а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6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вы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4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6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4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 фор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40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«</a:t>
            </a:r>
            <a:r>
              <a:rPr sz="1600" b="1" spc="-80" dirty="0">
                <a:latin typeface="Corbel"/>
                <a:cs typeface="Corbel"/>
              </a:rPr>
              <a:t>С</a:t>
            </a:r>
            <a:r>
              <a:rPr sz="1600" b="1" spc="-15" dirty="0">
                <a:latin typeface="Corbel"/>
                <a:cs typeface="Corbel"/>
              </a:rPr>
              <a:t>тр</a:t>
            </a:r>
            <a:r>
              <a:rPr sz="1600" b="1" spc="-20" dirty="0">
                <a:latin typeface="Corbel"/>
                <a:cs typeface="Corbel"/>
              </a:rPr>
              <a:t>а</a:t>
            </a:r>
            <a:r>
              <a:rPr sz="1600" b="1" spc="-15" dirty="0">
                <a:latin typeface="Corbel"/>
                <a:cs typeface="Corbel"/>
              </a:rPr>
              <a:t>н</a:t>
            </a:r>
            <a:r>
              <a:rPr sz="1600" b="1" spc="-20" dirty="0">
                <a:latin typeface="Corbel"/>
                <a:cs typeface="Corbel"/>
              </a:rPr>
              <a:t>а</a:t>
            </a:r>
            <a:r>
              <a:rPr sz="1600" b="1" spc="-5" dirty="0">
                <a:latin typeface="Corbel"/>
                <a:cs typeface="Corbel"/>
              </a:rPr>
              <a:t>,</a:t>
            </a:r>
            <a:r>
              <a:rPr sz="1600" b="1" spc="15" dirty="0">
                <a:latin typeface="Corbel"/>
                <a:cs typeface="Corbel"/>
              </a:rPr>
              <a:t> </a:t>
            </a:r>
            <a:r>
              <a:rPr sz="1600" b="1" spc="-15" dirty="0">
                <a:latin typeface="Corbel"/>
                <a:cs typeface="Corbel"/>
              </a:rPr>
              <a:t>Н</a:t>
            </a:r>
            <a:r>
              <a:rPr sz="1600" b="1" spc="-20" dirty="0">
                <a:latin typeface="Corbel"/>
                <a:cs typeface="Corbel"/>
              </a:rPr>
              <a:t>а</a:t>
            </a:r>
            <a:r>
              <a:rPr sz="1600" b="1" spc="-10" dirty="0">
                <a:latin typeface="Corbel"/>
                <a:cs typeface="Corbel"/>
              </a:rPr>
              <a:t>с</a:t>
            </a:r>
            <a:r>
              <a:rPr sz="1600" b="1" spc="-50" dirty="0">
                <a:latin typeface="Corbel"/>
                <a:cs typeface="Corbel"/>
              </a:rPr>
              <a:t>е</a:t>
            </a:r>
            <a:r>
              <a:rPr sz="1600" b="1" spc="-10" dirty="0">
                <a:latin typeface="Corbel"/>
                <a:cs typeface="Corbel"/>
              </a:rPr>
              <a:t>л</a:t>
            </a:r>
            <a:r>
              <a:rPr sz="1600" b="1" spc="-15" dirty="0">
                <a:latin typeface="Corbel"/>
                <a:cs typeface="Corbel"/>
              </a:rPr>
              <a:t>енны</a:t>
            </a:r>
            <a:r>
              <a:rPr sz="1600" b="1" spc="-10" dirty="0">
                <a:latin typeface="Corbel"/>
                <a:cs typeface="Corbel"/>
              </a:rPr>
              <a:t>й</a:t>
            </a:r>
            <a:r>
              <a:rPr sz="1600" b="1" spc="15" dirty="0">
                <a:latin typeface="Corbel"/>
                <a:cs typeface="Corbel"/>
              </a:rPr>
              <a:t> </a:t>
            </a:r>
            <a:r>
              <a:rPr sz="1600" b="1" spc="-10" dirty="0">
                <a:latin typeface="Corbel"/>
                <a:cs typeface="Corbel"/>
              </a:rPr>
              <a:t>п</a:t>
            </a:r>
            <a:r>
              <a:rPr sz="1600" b="1" spc="-15" dirty="0">
                <a:latin typeface="Corbel"/>
                <a:cs typeface="Corbel"/>
              </a:rPr>
              <a:t>унк</a:t>
            </a:r>
            <a:r>
              <a:rPr sz="1600" b="1" spc="-85" dirty="0">
                <a:latin typeface="Corbel"/>
                <a:cs typeface="Corbel"/>
              </a:rPr>
              <a:t>т</a:t>
            </a:r>
            <a:r>
              <a:rPr sz="1600" b="1" spc="-5" dirty="0">
                <a:latin typeface="Corbel"/>
                <a:cs typeface="Corbel"/>
              </a:rPr>
              <a:t>,</a:t>
            </a:r>
            <a:r>
              <a:rPr sz="1600" b="1" spc="-35" dirty="0">
                <a:latin typeface="Corbel"/>
                <a:cs typeface="Corbel"/>
              </a:rPr>
              <a:t> </a:t>
            </a:r>
            <a:r>
              <a:rPr sz="1600" b="1" spc="-210" dirty="0">
                <a:latin typeface="Corbel"/>
                <a:cs typeface="Corbel"/>
              </a:rPr>
              <a:t>У</a:t>
            </a:r>
            <a:r>
              <a:rPr sz="1600" b="1" spc="-10" dirty="0">
                <a:latin typeface="Corbel"/>
                <a:cs typeface="Corbel"/>
              </a:rPr>
              <a:t>л</a:t>
            </a:r>
            <a:r>
              <a:rPr sz="1600" b="1" spc="-15" dirty="0">
                <a:latin typeface="Corbel"/>
                <a:cs typeface="Corbel"/>
              </a:rPr>
              <a:t>и</a:t>
            </a:r>
            <a:r>
              <a:rPr sz="1600" b="1" spc="-30" dirty="0">
                <a:latin typeface="Corbel"/>
                <a:cs typeface="Corbel"/>
              </a:rPr>
              <a:t>ц</a:t>
            </a:r>
            <a:r>
              <a:rPr sz="1600" b="1" spc="-20" dirty="0">
                <a:latin typeface="Corbel"/>
                <a:cs typeface="Corbel"/>
              </a:rPr>
              <a:t>а</a:t>
            </a:r>
            <a:r>
              <a:rPr sz="1600" b="1" spc="-5" dirty="0">
                <a:latin typeface="Corbel"/>
                <a:cs typeface="Corbel"/>
              </a:rPr>
              <a:t>,</a:t>
            </a:r>
            <a:r>
              <a:rPr sz="1600" b="1" spc="-45" dirty="0">
                <a:latin typeface="Corbel"/>
                <a:cs typeface="Corbel"/>
              </a:rPr>
              <a:t> </a:t>
            </a:r>
            <a:r>
              <a:rPr sz="1600" b="1" spc="-40" dirty="0">
                <a:latin typeface="Corbel"/>
                <a:cs typeface="Corbel"/>
              </a:rPr>
              <a:t>Д</a:t>
            </a:r>
            <a:r>
              <a:rPr sz="1600" b="1" spc="-10" dirty="0">
                <a:latin typeface="Corbel"/>
                <a:cs typeface="Corbel"/>
              </a:rPr>
              <a:t>о</a:t>
            </a:r>
            <a:r>
              <a:rPr sz="1600" b="1" spc="-20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»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ад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с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мес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а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15" dirty="0">
                <a:latin typeface="Corbel"/>
                <a:cs typeface="Corbel"/>
              </a:rPr>
              <a:t>аз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ч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ни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.</a:t>
            </a:r>
            <a:endParaRPr sz="1600">
              <a:latin typeface="Corbel"/>
              <a:cs typeface="Corbel"/>
            </a:endParaRPr>
          </a:p>
          <a:p>
            <a:pPr marL="13335" marR="5080" indent="-635" algn="just">
              <a:lnSpc>
                <a:spcPct val="100000"/>
              </a:lnSpc>
            </a:pPr>
            <a:r>
              <a:rPr sz="1600" spc="-10" dirty="0">
                <a:latin typeface="Corbel"/>
                <a:cs typeface="Corbel"/>
              </a:rPr>
              <a:t>В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5" dirty="0">
                <a:latin typeface="Corbel"/>
                <a:cs typeface="Corbel"/>
              </a:rPr>
              <a:t>ю</a:t>
            </a:r>
            <a:r>
              <a:rPr sz="1600" dirty="0">
                <a:latin typeface="Corbel"/>
                <a:cs typeface="Corbel"/>
              </a:rPr>
              <a:t>л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35" dirty="0">
                <a:latin typeface="Corbel"/>
                <a:cs typeface="Corbel"/>
              </a:rPr>
              <a:t>2</a:t>
            </a:r>
            <a:r>
              <a:rPr sz="1600" spc="-15" dirty="0">
                <a:latin typeface="Corbel"/>
                <a:cs typeface="Corbel"/>
              </a:rPr>
              <a:t>0</a:t>
            </a:r>
            <a:r>
              <a:rPr sz="1600" spc="-10" dirty="0">
                <a:latin typeface="Corbel"/>
                <a:cs typeface="Corbel"/>
              </a:rPr>
              <a:t>15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г</a:t>
            </a:r>
            <a:r>
              <a:rPr sz="1600" spc="-50" dirty="0">
                <a:latin typeface="Corbel"/>
                <a:cs typeface="Corbel"/>
              </a:rPr>
              <a:t>о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а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с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4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35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я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0" dirty="0">
                <a:latin typeface="Corbel"/>
                <a:cs typeface="Corbel"/>
              </a:rPr>
              <a:t>и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ас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фун</a:t>
            </a:r>
            <a:r>
              <a:rPr sz="1600" spc="-15" dirty="0">
                <a:latin typeface="Corbel"/>
                <a:cs typeface="Corbel"/>
              </a:rPr>
              <a:t>к</a:t>
            </a:r>
            <a:r>
              <a:rPr sz="1600" spc="-40" dirty="0">
                <a:latin typeface="Corbel"/>
                <a:cs typeface="Corbel"/>
              </a:rPr>
              <a:t>ц</a:t>
            </a:r>
            <a:r>
              <a:rPr sz="1600" spc="-10" dirty="0">
                <a:latin typeface="Corbel"/>
                <a:cs typeface="Corbel"/>
              </a:rPr>
              <a:t>ия</a:t>
            </a:r>
            <a:r>
              <a:rPr sz="1600" spc="30" dirty="0">
                <a:latin typeface="Corbel"/>
                <a:cs typeface="Corbel"/>
              </a:rPr>
              <a:t> </a:t>
            </a:r>
            <a:r>
              <a:rPr sz="1600" spc="-135" dirty="0">
                <a:latin typeface="Corbel"/>
                <a:cs typeface="Corbel"/>
              </a:rPr>
              <a:t>Y</a:t>
            </a:r>
            <a:r>
              <a:rPr sz="1600" spc="-10" dirty="0">
                <a:latin typeface="Corbel"/>
                <a:cs typeface="Corbel"/>
              </a:rPr>
              <a:t>our</a:t>
            </a:r>
            <a:r>
              <a:rPr sz="1600" spc="4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Ti</a:t>
            </a:r>
            <a:r>
              <a:rPr sz="1600" spc="-20" dirty="0">
                <a:latin typeface="Corbel"/>
                <a:cs typeface="Corbel"/>
              </a:rPr>
              <a:t>me</a:t>
            </a:r>
            <a:r>
              <a:rPr sz="1600" spc="-5" dirty="0">
                <a:latin typeface="Corbel"/>
                <a:cs typeface="Corbel"/>
              </a:rPr>
              <a:t>l</a:t>
            </a:r>
            <a:r>
              <a:rPr sz="1600" dirty="0">
                <a:latin typeface="Corbel"/>
                <a:cs typeface="Corbel"/>
              </a:rPr>
              <a:t>in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(</a:t>
            </a:r>
            <a:r>
              <a:rPr sz="1600" spc="-15" dirty="0">
                <a:latin typeface="Corbel"/>
                <a:cs typeface="Corbel"/>
              </a:rPr>
              <a:t>Х</a:t>
            </a:r>
            <a:r>
              <a:rPr sz="1600" spc="-10" dirty="0">
                <a:latin typeface="Corbel"/>
                <a:cs typeface="Corbel"/>
              </a:rPr>
              <a:t>рон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логи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),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50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ор</a:t>
            </a:r>
            <a:r>
              <a:rPr sz="1600" spc="-2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з</a:t>
            </a:r>
            <a:r>
              <a:rPr sz="1600" spc="-5" dirty="0">
                <a:latin typeface="Corbel"/>
                <a:cs typeface="Corbel"/>
              </a:rPr>
              <a:t>а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ыв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6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т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орию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0" dirty="0">
                <a:latin typeface="Corbel"/>
                <a:cs typeface="Corbel"/>
              </a:rPr>
              <a:t>р</a:t>
            </a:r>
            <a:r>
              <a:rPr sz="1600" spc="-20" dirty="0">
                <a:latin typeface="Corbel"/>
                <a:cs typeface="Corbel"/>
              </a:rPr>
              <a:t>ш</a:t>
            </a:r>
            <a:r>
              <a:rPr sz="1600" spc="-10" dirty="0">
                <a:latin typeface="Corbel"/>
                <a:cs typeface="Corbel"/>
              </a:rPr>
              <a:t>ру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2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ес</a:t>
            </a:r>
            <a:r>
              <a:rPr sz="1600" spc="-80" dirty="0">
                <a:latin typeface="Corbel"/>
                <a:cs typeface="Corbel"/>
              </a:rPr>
              <a:t>т</a:t>
            </a:r>
            <a:r>
              <a:rPr sz="1600" spc="-5" dirty="0">
                <a:latin typeface="Corbel"/>
                <a:cs typeface="Corbel"/>
              </a:rPr>
              <a:t>,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 spc="-50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ор</a:t>
            </a:r>
            <a:r>
              <a:rPr sz="1600" spc="-20" dirty="0">
                <a:latin typeface="Corbel"/>
                <a:cs typeface="Corbel"/>
              </a:rPr>
              <a:t>ы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  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ль</a:t>
            </a:r>
            <a:r>
              <a:rPr sz="1600" spc="-15" dirty="0">
                <a:latin typeface="Corbel"/>
                <a:cs typeface="Corbel"/>
              </a:rPr>
              <a:t>з</a:t>
            </a:r>
            <a:r>
              <a:rPr sz="1600" dirty="0">
                <a:latin typeface="Corbel"/>
                <a:cs typeface="Corbel"/>
              </a:rPr>
              <a:t>о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40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40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ль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е</a:t>
            </a:r>
            <a:r>
              <a:rPr sz="1600" spc="-45" dirty="0">
                <a:latin typeface="Corbel"/>
                <a:cs typeface="Corbel"/>
              </a:rPr>
              <a:t>щ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 о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50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нн</a:t>
            </a:r>
            <a:r>
              <a:rPr sz="1600" spc="-20" dirty="0">
                <a:latin typeface="Corbel"/>
                <a:cs typeface="Corbel"/>
              </a:rPr>
              <a:t>ы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нь</a:t>
            </a:r>
            <a:r>
              <a:rPr sz="1575" baseline="26455" dirty="0">
                <a:latin typeface="Corbel"/>
                <a:cs typeface="Corbel"/>
              </a:rPr>
              <a:t>.</a:t>
            </a:r>
            <a:endParaRPr sz="1575" baseline="26455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0082" y="980727"/>
            <a:ext cx="6408405" cy="4058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5317" y="975969"/>
            <a:ext cx="6418580" cy="4064000"/>
          </a:xfrm>
          <a:custGeom>
            <a:avLst/>
            <a:gdLst/>
            <a:ahLst/>
            <a:cxnLst/>
            <a:rect l="l" t="t" r="r" b="b"/>
            <a:pathLst>
              <a:path w="6418580" h="4064000">
                <a:moveTo>
                  <a:pt x="0" y="0"/>
                </a:moveTo>
                <a:lnTo>
                  <a:pt x="6418237" y="0"/>
                </a:lnTo>
                <a:lnTo>
                  <a:pt x="6418237" y="4064012"/>
                </a:lnTo>
                <a:lnTo>
                  <a:pt x="0" y="40640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746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/>
              <a:t>м</a:t>
            </a:r>
            <a:r>
              <a:rPr dirty="0"/>
              <a:t>ес</a:t>
            </a:r>
            <a:r>
              <a:rPr spc="-10" dirty="0"/>
              <a:t>т</a:t>
            </a:r>
            <a:r>
              <a:rPr dirty="0"/>
              <a:t>ные</a:t>
            </a:r>
            <a:r>
              <a:rPr spc="-15" dirty="0"/>
              <a:t> </a:t>
            </a:r>
            <a:r>
              <a:rPr spc="-5" dirty="0"/>
              <a:t>э</a:t>
            </a:r>
            <a:r>
              <a:rPr spc="-85" dirty="0"/>
              <a:t>к</a:t>
            </a:r>
            <a:r>
              <a:rPr dirty="0"/>
              <a:t>с</a:t>
            </a:r>
            <a:r>
              <a:rPr spc="-10" dirty="0"/>
              <a:t>п</a:t>
            </a:r>
            <a:r>
              <a:rPr dirty="0"/>
              <a:t>е</a:t>
            </a:r>
            <a:r>
              <a:rPr spc="-5" dirty="0"/>
              <a:t>р</a:t>
            </a:r>
            <a:r>
              <a:rPr spc="-10" dirty="0"/>
              <a:t>т</a:t>
            </a:r>
            <a:r>
              <a:rPr dirty="0"/>
              <a:t>ы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6131" y="5933509"/>
            <a:ext cx="73025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5" dirty="0">
                <a:latin typeface="Corbel"/>
                <a:cs typeface="Corbel"/>
              </a:rPr>
              <a:t>Ме</a:t>
            </a:r>
            <a:r>
              <a:rPr sz="1600" b="1" spc="-10" dirty="0">
                <a:latin typeface="Corbel"/>
                <a:cs typeface="Corbel"/>
              </a:rPr>
              <a:t>с</a:t>
            </a:r>
            <a:r>
              <a:rPr sz="1600" b="1" spc="-15" dirty="0">
                <a:latin typeface="Corbel"/>
                <a:cs typeface="Corbel"/>
              </a:rPr>
              <a:t>тны</a:t>
            </a:r>
            <a:r>
              <a:rPr sz="1600" b="1" spc="-10" dirty="0">
                <a:latin typeface="Corbel"/>
                <a:cs typeface="Corbel"/>
              </a:rPr>
              <a:t>е</a:t>
            </a:r>
            <a:r>
              <a:rPr sz="1600" b="1" spc="15" dirty="0">
                <a:latin typeface="Corbel"/>
                <a:cs typeface="Corbel"/>
              </a:rPr>
              <a:t> </a:t>
            </a:r>
            <a:r>
              <a:rPr sz="1600" b="1" spc="-15" dirty="0">
                <a:latin typeface="Corbel"/>
                <a:cs typeface="Corbel"/>
              </a:rPr>
              <a:t>э</a:t>
            </a:r>
            <a:r>
              <a:rPr sz="1600" b="1" spc="-55" dirty="0">
                <a:latin typeface="Corbel"/>
                <a:cs typeface="Corbel"/>
              </a:rPr>
              <a:t>к</a:t>
            </a:r>
            <a:r>
              <a:rPr sz="1600" b="1" spc="-10" dirty="0">
                <a:latin typeface="Corbel"/>
                <a:cs typeface="Corbel"/>
              </a:rPr>
              <a:t>сп</a:t>
            </a:r>
            <a:r>
              <a:rPr sz="1600" b="1" spc="-15" dirty="0">
                <a:latin typeface="Corbel"/>
                <a:cs typeface="Corbel"/>
              </a:rPr>
              <a:t>ерты</a:t>
            </a:r>
            <a:r>
              <a:rPr sz="1600" b="1" spc="2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–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э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ооб</a:t>
            </a:r>
            <a:r>
              <a:rPr sz="1600" spc="-55" dirty="0">
                <a:latin typeface="Corbel"/>
                <a:cs typeface="Corbel"/>
              </a:rPr>
              <a:t>щ</a:t>
            </a:r>
            <a:r>
              <a:rPr sz="1600" spc="-15" dirty="0">
                <a:latin typeface="Corbel"/>
                <a:cs typeface="Corbel"/>
              </a:rPr>
              <a:t>ес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60" dirty="0">
                <a:latin typeface="Corbel"/>
                <a:cs typeface="Corbel"/>
              </a:rPr>
              <a:t>юд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й,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50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ор</a:t>
            </a:r>
            <a:r>
              <a:rPr sz="1600" spc="-20" dirty="0">
                <a:latin typeface="Corbel"/>
                <a:cs typeface="Corbel"/>
              </a:rPr>
              <a:t>ы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у</a:t>
            </a:r>
            <a:r>
              <a:rPr sz="1600" spc="-35" dirty="0">
                <a:latin typeface="Corbel"/>
                <a:cs typeface="Corbel"/>
              </a:rPr>
              <a:t>б</a:t>
            </a:r>
            <a:r>
              <a:rPr sz="1600" spc="-10" dirty="0">
                <a:latin typeface="Corbel"/>
                <a:cs typeface="Corbel"/>
              </a:rPr>
              <a:t>ли</a:t>
            </a:r>
            <a:r>
              <a:rPr sz="1600" spc="-15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у</a:t>
            </a:r>
            <a:r>
              <a:rPr sz="1600" spc="-20" dirty="0">
                <a:latin typeface="Corbel"/>
                <a:cs typeface="Corbel"/>
              </a:rPr>
              <a:t>ю</a:t>
            </a:r>
            <a:r>
              <a:rPr sz="1600" spc="-10" dirty="0">
                <a:latin typeface="Corbel"/>
                <a:cs typeface="Corbel"/>
              </a:rPr>
              <a:t>т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св</a:t>
            </a:r>
            <a:r>
              <a:rPr sz="1600" spc="-10" dirty="0">
                <a:latin typeface="Corbel"/>
                <a:cs typeface="Corbel"/>
              </a:rPr>
              <a:t>ои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зывы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Google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К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х.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40" dirty="0">
                <a:latin typeface="Corbel"/>
                <a:cs typeface="Corbel"/>
              </a:rPr>
              <a:t>с</a:t>
            </a:r>
            <a:r>
              <a:rPr sz="1600" spc="-15" dirty="0">
                <a:latin typeface="Corbel"/>
                <a:cs typeface="Corbel"/>
              </a:rPr>
              <a:t>сказыва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4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луч</a:t>
            </a:r>
            <a:r>
              <a:rPr sz="1600" spc="-20" dirty="0">
                <a:latin typeface="Corbel"/>
                <a:cs typeface="Corbel"/>
              </a:rPr>
              <a:t>ш</a:t>
            </a:r>
            <a:r>
              <a:rPr sz="1600" spc="-10" dirty="0">
                <a:latin typeface="Corbel"/>
                <a:cs typeface="Corbel"/>
              </a:rPr>
              <a:t>их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ес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х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гор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5" dirty="0">
                <a:latin typeface="Corbel"/>
                <a:cs typeface="Corbel"/>
              </a:rPr>
              <a:t>,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х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но</a:t>
            </a:r>
            <a:r>
              <a:rPr sz="1600" spc="-15" dirty="0">
                <a:latin typeface="Corbel"/>
                <a:cs typeface="Corbel"/>
              </a:rPr>
              <a:t>вы</a:t>
            </a:r>
            <a:r>
              <a:rPr sz="1600" spc="-10" dirty="0">
                <a:latin typeface="Corbel"/>
                <a:cs typeface="Corbel"/>
              </a:rPr>
              <a:t>х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ру</a:t>
            </a:r>
            <a:r>
              <a:rPr sz="1600" spc="-15" dirty="0">
                <a:latin typeface="Corbel"/>
                <a:cs typeface="Corbel"/>
              </a:rPr>
              <a:t>зе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луч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ри</a:t>
            </a:r>
            <a:r>
              <a:rPr sz="1600" spc="-20" dirty="0">
                <a:latin typeface="Corbel"/>
                <a:cs typeface="Corbel"/>
              </a:rPr>
              <a:t>я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20" dirty="0">
                <a:latin typeface="Corbel"/>
                <a:cs typeface="Corbel"/>
              </a:rPr>
              <a:t>ы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бону</a:t>
            </a:r>
            <a:r>
              <a:rPr sz="1600" spc="-15" dirty="0">
                <a:latin typeface="Corbel"/>
                <a:cs typeface="Corbel"/>
              </a:rPr>
              <a:t>сы</a:t>
            </a:r>
            <a:r>
              <a:rPr sz="1600" spc="-5" dirty="0">
                <a:latin typeface="Corbel"/>
                <a:cs typeface="Corbel"/>
              </a:rPr>
              <a:t>!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8144" y="1143139"/>
            <a:ext cx="2042127" cy="363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7200" y="777201"/>
            <a:ext cx="3300768" cy="4307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0646" y="4941163"/>
            <a:ext cx="1019187" cy="785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355" dirty="0">
                <a:latin typeface="Arial"/>
                <a:cs typeface="Arial"/>
              </a:rPr>
              <a:t>Y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-140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ube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6131" y="5866063"/>
            <a:ext cx="6763384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G</a:t>
            </a:r>
            <a:r>
              <a:rPr sz="1600" b="1" spc="-15" dirty="0">
                <a:latin typeface="Arial"/>
                <a:cs typeface="Arial"/>
              </a:rPr>
              <a:t>oog</a:t>
            </a:r>
            <a:r>
              <a:rPr sz="1600" b="1" spc="-10" dirty="0">
                <a:latin typeface="Arial"/>
                <a:cs typeface="Arial"/>
              </a:rPr>
              <a:t>le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35" dirty="0">
                <a:latin typeface="Arial"/>
                <a:cs typeface="Arial"/>
              </a:rPr>
              <a:t>Y</a:t>
            </a:r>
            <a:r>
              <a:rPr sz="1600" b="1" spc="-15" dirty="0">
                <a:latin typeface="Arial"/>
                <a:cs typeface="Arial"/>
              </a:rPr>
              <a:t>ou</a:t>
            </a:r>
            <a:r>
              <a:rPr sz="1600" b="1" spc="-13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ub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Corbel"/>
                <a:cs typeface="Corbel"/>
              </a:rPr>
              <a:t>–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50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ли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5" dirty="0">
                <a:latin typeface="Corbel"/>
                <a:cs typeface="Corbel"/>
              </a:rPr>
              <a:t>ес</a:t>
            </a:r>
            <a:r>
              <a:rPr sz="1600" spc="-10" dirty="0">
                <a:latin typeface="Corbel"/>
                <a:cs typeface="Corbel"/>
              </a:rPr>
              <a:t>ь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45" dirty="0">
                <a:latin typeface="Corbel"/>
                <a:cs typeface="Corbel"/>
              </a:rPr>
              <a:t>о</a:t>
            </a:r>
            <a:r>
              <a:rPr sz="1600" spc="-10" dirty="0">
                <a:latin typeface="Corbel"/>
                <a:cs typeface="Corbel"/>
              </a:rPr>
              <a:t>ли</a:t>
            </a:r>
            <a:r>
              <a:rPr sz="1600" spc="-15" dirty="0">
                <a:latin typeface="Corbel"/>
                <a:cs typeface="Corbel"/>
              </a:rPr>
              <a:t>ка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в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се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18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outube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0002" y="1328192"/>
            <a:ext cx="7670203" cy="3689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5240" y="1323428"/>
            <a:ext cx="7680325" cy="3693160"/>
          </a:xfrm>
          <a:custGeom>
            <a:avLst/>
            <a:gdLst/>
            <a:ahLst/>
            <a:cxnLst/>
            <a:rect l="l" t="t" r="r" b="b"/>
            <a:pathLst>
              <a:path w="7680325" h="3693160">
                <a:moveTo>
                  <a:pt x="0" y="0"/>
                </a:moveTo>
                <a:lnTo>
                  <a:pt x="7679728" y="0"/>
                </a:lnTo>
                <a:lnTo>
                  <a:pt x="7679728" y="3693020"/>
                </a:lnTo>
                <a:lnTo>
                  <a:pt x="0" y="36930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>
              <a:lnSpc>
                <a:spcPts val="4520"/>
              </a:lnSpc>
            </a:pPr>
            <a:r>
              <a:rPr spc="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oogl</a:t>
            </a:r>
            <a:r>
              <a:rPr dirty="0">
                <a:latin typeface="Arial"/>
                <a:cs typeface="Arial"/>
              </a:rPr>
              <a:t>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355" dirty="0">
                <a:latin typeface="Arial"/>
                <a:cs typeface="Arial"/>
              </a:rPr>
              <a:t>Y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-140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ube</a:t>
            </a:r>
          </a:p>
        </p:txBody>
      </p:sp>
      <p:sp>
        <p:nvSpPr>
          <p:cNvPr id="3" name="object 3"/>
          <p:cNvSpPr/>
          <p:nvPr/>
        </p:nvSpPr>
        <p:spPr>
          <a:xfrm>
            <a:off x="1115616" y="116631"/>
            <a:ext cx="93344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0534" y="4941947"/>
            <a:ext cx="250761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10" dirty="0">
                <a:latin typeface="Corbel"/>
                <a:cs typeface="Corbel"/>
              </a:rPr>
              <a:t>При      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20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45" dirty="0">
                <a:latin typeface="Corbel"/>
                <a:cs typeface="Corbel"/>
              </a:rPr>
              <a:t>щ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dirty="0">
                <a:latin typeface="Corbel"/>
                <a:cs typeface="Corbel"/>
              </a:rPr>
              <a:t>      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фи</a:t>
            </a:r>
            <a:r>
              <a:rPr sz="1600" spc="-20" dirty="0">
                <a:latin typeface="Corbel"/>
                <a:cs typeface="Corbel"/>
              </a:rPr>
              <a:t>л</a:t>
            </a:r>
            <a:r>
              <a:rPr sz="1600" spc="-105" dirty="0">
                <a:latin typeface="Corbel"/>
                <a:cs typeface="Corbel"/>
              </a:rPr>
              <a:t>ь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20" dirty="0">
                <a:latin typeface="Corbel"/>
                <a:cs typeface="Corbel"/>
              </a:rPr>
              <a:t>р</a:t>
            </a:r>
            <a:r>
              <a:rPr sz="1600" spc="-10" dirty="0">
                <a:latin typeface="Corbel"/>
                <a:cs typeface="Corbel"/>
              </a:rPr>
              <a:t>ов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35" dirty="0">
                <a:latin typeface="Corbel"/>
                <a:cs typeface="Corbel"/>
              </a:rPr>
              <a:t>о</a:t>
            </a:r>
            <a:r>
              <a:rPr sz="1600" spc="-20" dirty="0">
                <a:latin typeface="Corbel"/>
                <a:cs typeface="Corbel"/>
              </a:rPr>
              <a:t>ж</a:t>
            </a:r>
            <a:r>
              <a:rPr sz="1600" spc="-10" dirty="0">
                <a:latin typeface="Corbel"/>
                <a:cs typeface="Corbel"/>
              </a:rPr>
              <a:t>но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и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5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о:</a:t>
            </a:r>
            <a:endParaRPr sz="1600">
              <a:latin typeface="Corbel"/>
              <a:cs typeface="Corbel"/>
            </a:endParaRPr>
          </a:p>
          <a:p>
            <a:pPr marL="12700" marR="6985" algn="just">
              <a:lnSpc>
                <a:spcPct val="99100"/>
              </a:lnSpc>
              <a:spcBef>
                <a:spcPts val="30"/>
              </a:spcBef>
            </a:pPr>
            <a:r>
              <a:rPr sz="1600" spc="-15" dirty="0">
                <a:latin typeface="Arial"/>
                <a:cs typeface="Arial"/>
              </a:rPr>
              <a:t>4</a:t>
            </a:r>
            <a:r>
              <a:rPr sz="1600" spc="-5" dirty="0">
                <a:latin typeface="Arial"/>
                <a:cs typeface="Arial"/>
              </a:rPr>
              <a:t>k,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HD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0" dirty="0">
                <a:latin typeface="Corbel"/>
                <a:cs typeface="Corbel"/>
              </a:rPr>
              <a:t>с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3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уб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2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и,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3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3</a:t>
            </a:r>
            <a:r>
              <a:rPr sz="1600" spc="-15" dirty="0">
                <a:latin typeface="Arial"/>
                <a:cs typeface="Arial"/>
              </a:rPr>
              <a:t>D, </a:t>
            </a:r>
            <a:r>
              <a:rPr sz="1600" spc="-15" dirty="0">
                <a:latin typeface="Corbel"/>
                <a:cs typeface="Corbel"/>
              </a:rPr>
              <a:t>п</a:t>
            </a:r>
            <a:r>
              <a:rPr sz="1600" spc="-30" dirty="0">
                <a:latin typeface="Corbel"/>
                <a:cs typeface="Corbel"/>
              </a:rPr>
              <a:t>р</a:t>
            </a:r>
            <a:r>
              <a:rPr sz="1600" spc="-5" dirty="0">
                <a:latin typeface="Corbel"/>
                <a:cs typeface="Corbel"/>
              </a:rPr>
              <a:t>я</a:t>
            </a:r>
            <a:r>
              <a:rPr sz="1600" spc="-20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ые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4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5" dirty="0">
                <a:latin typeface="Corbel"/>
                <a:cs typeface="Corbel"/>
              </a:rPr>
              <a:t>я</a:t>
            </a:r>
            <a:r>
              <a:rPr sz="1600" spc="-40" dirty="0">
                <a:latin typeface="Corbel"/>
                <a:cs typeface="Corbel"/>
              </a:rPr>
              <a:t>ц</a:t>
            </a:r>
            <a:r>
              <a:rPr sz="1600" spc="-10" dirty="0">
                <a:latin typeface="Corbel"/>
                <a:cs typeface="Corbel"/>
              </a:rPr>
              <a:t>ии,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4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3</a:t>
            </a:r>
            <a:r>
              <a:rPr sz="1600" spc="-10" dirty="0">
                <a:latin typeface="Corbel"/>
                <a:cs typeface="Corbel"/>
              </a:rPr>
              <a:t>60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14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 </a:t>
            </a:r>
            <a:r>
              <a:rPr sz="1800" spc="-110" dirty="0">
                <a:latin typeface="Corbel"/>
                <a:cs typeface="Corbel"/>
              </a:rPr>
              <a:t>т</a:t>
            </a:r>
            <a:r>
              <a:rPr sz="1800" spc="5" dirty="0">
                <a:latin typeface="Corbel"/>
                <a:cs typeface="Corbel"/>
              </a:rPr>
              <a:t>.</a:t>
            </a:r>
            <a:r>
              <a:rPr sz="1800" spc="-5" dirty="0">
                <a:latin typeface="Corbel"/>
                <a:cs typeface="Corbel"/>
              </a:rPr>
              <a:t>д</a:t>
            </a:r>
            <a:r>
              <a:rPr sz="1800" dirty="0">
                <a:latin typeface="Corbel"/>
                <a:cs typeface="Corbel"/>
              </a:rPr>
              <a:t>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3654" y="1339088"/>
            <a:ext cx="7014184" cy="1153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8879" y="1334325"/>
            <a:ext cx="7023734" cy="1163955"/>
          </a:xfrm>
          <a:custGeom>
            <a:avLst/>
            <a:gdLst/>
            <a:ahLst/>
            <a:cxnLst/>
            <a:rect l="l" t="t" r="r" b="b"/>
            <a:pathLst>
              <a:path w="7023734" h="1163955">
                <a:moveTo>
                  <a:pt x="0" y="0"/>
                </a:moveTo>
                <a:lnTo>
                  <a:pt x="7023722" y="0"/>
                </a:lnTo>
                <a:lnTo>
                  <a:pt x="7023722" y="1163345"/>
                </a:lnTo>
                <a:lnTo>
                  <a:pt x="0" y="11633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7703" y="1771972"/>
            <a:ext cx="1080135" cy="360045"/>
          </a:xfrm>
          <a:custGeom>
            <a:avLst/>
            <a:gdLst/>
            <a:ahLst/>
            <a:cxnLst/>
            <a:rect l="l" t="t" r="r" b="b"/>
            <a:pathLst>
              <a:path w="1080135" h="360044">
                <a:moveTo>
                  <a:pt x="0" y="60007"/>
                </a:moveTo>
                <a:lnTo>
                  <a:pt x="14380" y="21025"/>
                </a:lnTo>
                <a:lnTo>
                  <a:pt x="50074" y="817"/>
                </a:lnTo>
                <a:lnTo>
                  <a:pt x="1020114" y="0"/>
                </a:lnTo>
                <a:lnTo>
                  <a:pt x="1034500" y="1735"/>
                </a:lnTo>
                <a:lnTo>
                  <a:pt x="1068466" y="24461"/>
                </a:lnTo>
                <a:lnTo>
                  <a:pt x="1080122" y="300037"/>
                </a:lnTo>
                <a:lnTo>
                  <a:pt x="1078385" y="314423"/>
                </a:lnTo>
                <a:lnTo>
                  <a:pt x="1055654" y="348388"/>
                </a:lnTo>
                <a:lnTo>
                  <a:pt x="60007" y="360045"/>
                </a:lnTo>
                <a:lnTo>
                  <a:pt x="45617" y="358308"/>
                </a:lnTo>
                <a:lnTo>
                  <a:pt x="11652" y="335577"/>
                </a:lnTo>
                <a:lnTo>
                  <a:pt x="0" y="60007"/>
                </a:lnTo>
                <a:close/>
              </a:path>
            </a:pathLst>
          </a:custGeom>
          <a:ln w="25400">
            <a:solidFill>
              <a:srgbClr val="28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9608" y="922199"/>
            <a:ext cx="24453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orbel"/>
                <a:cs typeface="Corbel"/>
              </a:rPr>
              <a:t>Ка</a:t>
            </a:r>
            <a:r>
              <a:rPr sz="1600" b="1" spc="-10" dirty="0">
                <a:latin typeface="Corbel"/>
                <a:cs typeface="Corbel"/>
              </a:rPr>
              <a:t>к</a:t>
            </a:r>
            <a:r>
              <a:rPr sz="1600" b="1" spc="10" dirty="0">
                <a:latin typeface="Corbel"/>
                <a:cs typeface="Corbel"/>
              </a:rPr>
              <a:t> </a:t>
            </a:r>
            <a:r>
              <a:rPr sz="1600" b="1" spc="-10" dirty="0">
                <a:latin typeface="Corbel"/>
                <a:cs typeface="Corbel"/>
              </a:rPr>
              <a:t>п</a:t>
            </a:r>
            <a:r>
              <a:rPr sz="1600" b="1" spc="-45" dirty="0">
                <a:latin typeface="Corbel"/>
                <a:cs typeface="Corbel"/>
              </a:rPr>
              <a:t>о</a:t>
            </a:r>
            <a:r>
              <a:rPr sz="1600" b="1" spc="-35" dirty="0">
                <a:latin typeface="Corbel"/>
                <a:cs typeface="Corbel"/>
              </a:rPr>
              <a:t>д</a:t>
            </a:r>
            <a:r>
              <a:rPr sz="1600" b="1" spc="-10" dirty="0">
                <a:latin typeface="Corbel"/>
                <a:cs typeface="Corbel"/>
              </a:rPr>
              <a:t>п</a:t>
            </a:r>
            <a:r>
              <a:rPr sz="1600" b="1" spc="-15" dirty="0">
                <a:latin typeface="Corbel"/>
                <a:cs typeface="Corbel"/>
              </a:rPr>
              <a:t>и</a:t>
            </a:r>
            <a:r>
              <a:rPr sz="1600" b="1" spc="-10" dirty="0">
                <a:latin typeface="Corbel"/>
                <a:cs typeface="Corbel"/>
              </a:rPr>
              <a:t>с</a:t>
            </a:r>
            <a:r>
              <a:rPr sz="1600" b="1" spc="-40" dirty="0">
                <a:latin typeface="Corbel"/>
                <a:cs typeface="Corbel"/>
              </a:rPr>
              <a:t>а</a:t>
            </a:r>
            <a:r>
              <a:rPr sz="1600" b="1" spc="-15" dirty="0">
                <a:latin typeface="Corbel"/>
                <a:cs typeface="Corbel"/>
              </a:rPr>
              <a:t>т</a:t>
            </a:r>
            <a:r>
              <a:rPr sz="1600" b="1" spc="-5" dirty="0">
                <a:latin typeface="Corbel"/>
                <a:cs typeface="Corbel"/>
              </a:rPr>
              <a:t>ь</a:t>
            </a:r>
            <a:r>
              <a:rPr sz="1600" b="1" spc="-30" dirty="0">
                <a:latin typeface="Corbel"/>
                <a:cs typeface="Corbel"/>
              </a:rPr>
              <a:t>с</a:t>
            </a:r>
            <a:r>
              <a:rPr sz="1600" b="1" spc="-10" dirty="0">
                <a:latin typeface="Corbel"/>
                <a:cs typeface="Corbel"/>
              </a:rPr>
              <a:t>я</a:t>
            </a:r>
            <a:r>
              <a:rPr sz="1600" b="1" spc="-25" dirty="0">
                <a:latin typeface="Corbel"/>
                <a:cs typeface="Corbel"/>
              </a:rPr>
              <a:t> </a:t>
            </a:r>
            <a:r>
              <a:rPr sz="1600" b="1" spc="-15" dirty="0">
                <a:latin typeface="Corbel"/>
                <a:cs typeface="Corbel"/>
              </a:rPr>
              <a:t>н</a:t>
            </a:r>
            <a:r>
              <a:rPr sz="1600" b="1" spc="-10" dirty="0">
                <a:latin typeface="Corbel"/>
                <a:cs typeface="Corbel"/>
              </a:rPr>
              <a:t>а</a:t>
            </a:r>
            <a:r>
              <a:rPr sz="1600" b="1" dirty="0">
                <a:latin typeface="Corbel"/>
                <a:cs typeface="Corbel"/>
              </a:rPr>
              <a:t> </a:t>
            </a:r>
            <a:r>
              <a:rPr sz="1600" b="1" spc="-15" dirty="0">
                <a:latin typeface="Corbel"/>
                <a:cs typeface="Corbel"/>
              </a:rPr>
              <a:t>к</a:t>
            </a:r>
            <a:r>
              <a:rPr sz="1600" b="1" spc="-20" dirty="0">
                <a:latin typeface="Corbel"/>
                <a:cs typeface="Corbel"/>
              </a:rPr>
              <a:t>а</a:t>
            </a:r>
            <a:r>
              <a:rPr sz="1600" b="1" spc="-15" dirty="0">
                <a:latin typeface="Corbel"/>
                <a:cs typeface="Corbel"/>
              </a:rPr>
              <a:t>н</a:t>
            </a:r>
            <a:r>
              <a:rPr sz="1600" b="1" spc="-20" dirty="0">
                <a:latin typeface="Corbel"/>
                <a:cs typeface="Corbel"/>
              </a:rPr>
              <a:t>а</a:t>
            </a:r>
            <a:r>
              <a:rPr sz="1600" b="1" spc="-10" dirty="0">
                <a:latin typeface="Corbel"/>
                <a:cs typeface="Corbel"/>
              </a:rPr>
              <a:t>л?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2308" y="1097311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>
                <a:moveTo>
                  <a:pt x="0" y="0"/>
                </a:moveTo>
                <a:lnTo>
                  <a:pt x="2420112" y="0"/>
                </a:lnTo>
              </a:path>
            </a:pathLst>
          </a:custGeom>
          <a:ln w="13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3654" y="3501009"/>
            <a:ext cx="7014184" cy="1153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8879" y="3496246"/>
            <a:ext cx="7023734" cy="1163320"/>
          </a:xfrm>
          <a:custGeom>
            <a:avLst/>
            <a:gdLst/>
            <a:ahLst/>
            <a:cxnLst/>
            <a:rect l="l" t="t" r="r" b="b"/>
            <a:pathLst>
              <a:path w="7023734" h="1163320">
                <a:moveTo>
                  <a:pt x="0" y="0"/>
                </a:moveTo>
                <a:lnTo>
                  <a:pt x="7023722" y="0"/>
                </a:lnTo>
                <a:lnTo>
                  <a:pt x="7023722" y="1163332"/>
                </a:lnTo>
                <a:lnTo>
                  <a:pt x="0" y="1163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8646" y="4294782"/>
            <a:ext cx="880110" cy="360045"/>
          </a:xfrm>
          <a:custGeom>
            <a:avLst/>
            <a:gdLst/>
            <a:ahLst/>
            <a:cxnLst/>
            <a:rect l="l" t="t" r="r" b="b"/>
            <a:pathLst>
              <a:path w="880109" h="360045">
                <a:moveTo>
                  <a:pt x="0" y="60007"/>
                </a:moveTo>
                <a:lnTo>
                  <a:pt x="14380" y="21025"/>
                </a:lnTo>
                <a:lnTo>
                  <a:pt x="50074" y="817"/>
                </a:lnTo>
                <a:lnTo>
                  <a:pt x="819772" y="0"/>
                </a:lnTo>
                <a:lnTo>
                  <a:pt x="834158" y="1735"/>
                </a:lnTo>
                <a:lnTo>
                  <a:pt x="868123" y="24461"/>
                </a:lnTo>
                <a:lnTo>
                  <a:pt x="879779" y="300037"/>
                </a:lnTo>
                <a:lnTo>
                  <a:pt x="878043" y="314423"/>
                </a:lnTo>
                <a:lnTo>
                  <a:pt x="855312" y="348388"/>
                </a:lnTo>
                <a:lnTo>
                  <a:pt x="60007" y="360044"/>
                </a:lnTo>
                <a:lnTo>
                  <a:pt x="45617" y="358308"/>
                </a:lnTo>
                <a:lnTo>
                  <a:pt x="11652" y="335577"/>
                </a:lnTo>
                <a:lnTo>
                  <a:pt x="0" y="60007"/>
                </a:lnTo>
                <a:close/>
              </a:path>
            </a:pathLst>
          </a:custGeom>
          <a:ln w="25400">
            <a:solidFill>
              <a:srgbClr val="28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647" y="4869159"/>
            <a:ext cx="4760473" cy="1826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8879" y="4864392"/>
            <a:ext cx="4768215" cy="1835785"/>
          </a:xfrm>
          <a:custGeom>
            <a:avLst/>
            <a:gdLst/>
            <a:ahLst/>
            <a:cxnLst/>
            <a:rect l="l" t="t" r="r" b="b"/>
            <a:pathLst>
              <a:path w="4768215" h="1835784">
                <a:moveTo>
                  <a:pt x="0" y="0"/>
                </a:moveTo>
                <a:lnTo>
                  <a:pt x="4767707" y="0"/>
                </a:lnTo>
                <a:lnTo>
                  <a:pt x="4767707" y="1835276"/>
                </a:lnTo>
                <a:lnTo>
                  <a:pt x="0" y="18352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A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2388" y="2670789"/>
            <a:ext cx="704088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8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50" dirty="0">
                <a:latin typeface="Corbel"/>
                <a:cs typeface="Corbel"/>
              </a:rPr>
              <a:t>к</a:t>
            </a:r>
            <a:r>
              <a:rPr sz="1600" dirty="0">
                <a:latin typeface="Corbel"/>
                <a:cs typeface="Corbel"/>
              </a:rPr>
              <a:t>о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spc="-3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40" dirty="0">
                <a:latin typeface="Corbel"/>
                <a:cs typeface="Corbel"/>
              </a:rPr>
              <a:t>ц</a:t>
            </a:r>
            <a:r>
              <a:rPr sz="1600" spc="-10" dirty="0">
                <a:latin typeface="Corbel"/>
                <a:cs typeface="Corbel"/>
              </a:rPr>
              <a:t>ии,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145" dirty="0">
                <a:latin typeface="Corbel"/>
                <a:cs typeface="Corbel"/>
              </a:rPr>
              <a:t> </a:t>
            </a:r>
            <a:r>
              <a:rPr sz="1600" spc="-50" dirty="0">
                <a:latin typeface="Corbel"/>
                <a:cs typeface="Corbel"/>
              </a:rPr>
              <a:t>к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ор</a:t>
            </a:r>
            <a:r>
              <a:rPr sz="1600" spc="-20" dirty="0">
                <a:latin typeface="Corbel"/>
                <a:cs typeface="Corbel"/>
              </a:rPr>
              <a:t>ы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15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вы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16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0" dirty="0">
                <a:latin typeface="Corbel"/>
                <a:cs typeface="Corbel"/>
              </a:rPr>
              <a:t>и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15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на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155" dirty="0">
                <a:latin typeface="Corbel"/>
                <a:cs typeface="Corbel"/>
              </a:rPr>
              <a:t> </a:t>
            </a:r>
            <a:r>
              <a:rPr sz="1600" spc="-95" dirty="0">
                <a:latin typeface="Corbel"/>
                <a:cs typeface="Corbel"/>
              </a:rPr>
              <a:t>г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5" dirty="0">
                <a:latin typeface="Corbel"/>
                <a:cs typeface="Corbel"/>
              </a:rPr>
              <a:t>а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ной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15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ни</a:t>
            </a:r>
            <a:r>
              <a:rPr sz="1600" spc="-50" dirty="0">
                <a:latin typeface="Corbel"/>
                <a:cs typeface="Corbel"/>
              </a:rPr>
              <a:t>ц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155" dirty="0">
                <a:latin typeface="Corbel"/>
                <a:cs typeface="Corbel"/>
              </a:rPr>
              <a:t> </a:t>
            </a:r>
            <a:r>
              <a:rPr sz="1600" spc="-130" dirty="0">
                <a:latin typeface="Corbel"/>
                <a:cs typeface="Corbel"/>
              </a:rPr>
              <a:t>Y</a:t>
            </a:r>
            <a:r>
              <a:rPr sz="1600" spc="-10" dirty="0">
                <a:latin typeface="Corbel"/>
                <a:cs typeface="Corbel"/>
              </a:rPr>
              <a:t>ou</a:t>
            </a:r>
            <a:r>
              <a:rPr sz="1600" spc="-105" dirty="0">
                <a:latin typeface="Corbel"/>
                <a:cs typeface="Corbel"/>
              </a:rPr>
              <a:t>T</a:t>
            </a:r>
            <a:r>
              <a:rPr sz="1600" spc="-10" dirty="0">
                <a:latin typeface="Corbel"/>
                <a:cs typeface="Corbel"/>
              </a:rPr>
              <a:t>u</a:t>
            </a:r>
            <a:r>
              <a:rPr sz="1600" spc="-15" dirty="0">
                <a:latin typeface="Corbel"/>
                <a:cs typeface="Corbel"/>
              </a:rPr>
              <a:t>b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15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dirty="0">
                <a:latin typeface="Corbel"/>
                <a:cs typeface="Corbel"/>
              </a:rPr>
              <a:t>   </a:t>
            </a:r>
            <a:r>
              <a:rPr sz="1600" spc="-150" dirty="0">
                <a:latin typeface="Corbel"/>
                <a:cs typeface="Corbel"/>
              </a:rPr>
              <a:t> </a:t>
            </a:r>
            <a:r>
              <a:rPr sz="1600" spc="0" dirty="0">
                <a:latin typeface="Corbel"/>
                <a:cs typeface="Corbel"/>
              </a:rPr>
              <a:t>н</a:t>
            </a:r>
            <a:r>
              <a:rPr sz="1600" spc="-10" dirty="0">
                <a:latin typeface="Corbel"/>
                <a:cs typeface="Corbel"/>
              </a:rPr>
              <a:t>а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ни</a:t>
            </a:r>
            <a:r>
              <a:rPr sz="1600" spc="-40" dirty="0">
                <a:latin typeface="Corbel"/>
                <a:cs typeface="Corbel"/>
              </a:rPr>
              <a:t>ц</a:t>
            </a:r>
            <a:r>
              <a:rPr sz="1600" spc="-15" dirty="0">
                <a:latin typeface="Corbel"/>
                <a:cs typeface="Corbel"/>
              </a:rPr>
              <a:t>а</a:t>
            </a:r>
            <a:r>
              <a:rPr sz="1600" spc="-10" dirty="0">
                <a:latin typeface="Corbel"/>
                <a:cs typeface="Corbel"/>
              </a:rPr>
              <a:t>х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-13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с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-12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40" dirty="0">
                <a:latin typeface="Corbel"/>
                <a:cs typeface="Corbel"/>
              </a:rPr>
              <a:t>д</a:t>
            </a:r>
            <a:r>
              <a:rPr sz="1600" spc="-15" dirty="0">
                <a:latin typeface="Corbel"/>
                <a:cs typeface="Corbel"/>
              </a:rPr>
              <a:t>е</a:t>
            </a:r>
            <a:r>
              <a:rPr sz="1600" spc="-10" dirty="0">
                <a:latin typeface="Corbel"/>
                <a:cs typeface="Corbel"/>
              </a:rPr>
              <a:t>о,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-13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та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л</a:t>
            </a:r>
            <a:r>
              <a:rPr sz="1600" spc="-5" dirty="0">
                <a:latin typeface="Corbel"/>
                <a:cs typeface="Corbel"/>
              </a:rPr>
              <a:t>я</a:t>
            </a:r>
            <a:r>
              <a:rPr sz="1600" spc="-20" dirty="0">
                <a:latin typeface="Corbel"/>
                <a:cs typeface="Corbel"/>
              </a:rPr>
              <a:t>ю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2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я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-14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на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-13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10" dirty="0">
                <a:latin typeface="Corbel"/>
                <a:cs typeface="Corbel"/>
              </a:rPr>
              <a:t>н</a:t>
            </a:r>
            <a:r>
              <a:rPr sz="1600" dirty="0">
                <a:latin typeface="Corbel"/>
                <a:cs typeface="Corbel"/>
              </a:rPr>
              <a:t>о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spc="-10" dirty="0">
                <a:latin typeface="Corbel"/>
                <a:cs typeface="Corbel"/>
              </a:rPr>
              <a:t>е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-125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в</a:t>
            </a:r>
            <a:r>
              <a:rPr sz="1600" dirty="0">
                <a:latin typeface="Corbel"/>
                <a:cs typeface="Corbel"/>
              </a:rPr>
              <a:t>а</a:t>
            </a:r>
            <a:r>
              <a:rPr sz="1600" spc="-15" dirty="0">
                <a:latin typeface="Corbel"/>
                <a:cs typeface="Corbel"/>
              </a:rPr>
              <a:t>ше</a:t>
            </a:r>
            <a:r>
              <a:rPr sz="1600" spc="-10" dirty="0">
                <a:latin typeface="Corbel"/>
                <a:cs typeface="Corbel"/>
              </a:rPr>
              <a:t>й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-130" dirty="0">
                <a:latin typeface="Corbel"/>
                <a:cs typeface="Corbel"/>
              </a:rPr>
              <a:t> </a:t>
            </a:r>
            <a:r>
              <a:rPr sz="1600" spc="0" dirty="0">
                <a:latin typeface="Corbel"/>
                <a:cs typeface="Corbel"/>
              </a:rPr>
              <a:t>и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ории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-13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ро</a:t>
            </a:r>
            <a:r>
              <a:rPr sz="1600" spc="-15" dirty="0">
                <a:latin typeface="Corbel"/>
                <a:cs typeface="Corbel"/>
              </a:rPr>
              <a:t>с</a:t>
            </a:r>
            <a:r>
              <a:rPr sz="1600" spc="-25" dirty="0">
                <a:latin typeface="Corbel"/>
                <a:cs typeface="Corbel"/>
              </a:rPr>
              <a:t>м</a:t>
            </a:r>
            <a:r>
              <a:rPr sz="1600" spc="-10" dirty="0">
                <a:latin typeface="Corbel"/>
                <a:cs typeface="Corbel"/>
              </a:rPr>
              <a:t>о</a:t>
            </a:r>
            <a:r>
              <a:rPr sz="1600" spc="-5" dirty="0">
                <a:latin typeface="Corbel"/>
                <a:cs typeface="Corbel"/>
              </a:rPr>
              <a:t>т</a:t>
            </a:r>
            <a:r>
              <a:rPr sz="1600" spc="-10" dirty="0">
                <a:latin typeface="Corbel"/>
                <a:cs typeface="Corbel"/>
              </a:rPr>
              <a:t>ров</a:t>
            </a:r>
            <a:r>
              <a:rPr sz="1600" dirty="0">
                <a:latin typeface="Corbel"/>
                <a:cs typeface="Corbel"/>
              </a:rPr>
              <a:t>  </a:t>
            </a:r>
            <a:r>
              <a:rPr sz="1600" spc="-14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и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п</a:t>
            </a:r>
            <a:r>
              <a:rPr sz="1600" spc="-10" dirty="0">
                <a:latin typeface="Corbel"/>
                <a:cs typeface="Corbel"/>
              </a:rPr>
              <a:t>ои</a:t>
            </a:r>
            <a:r>
              <a:rPr sz="1600" spc="-15" dirty="0">
                <a:latin typeface="Corbel"/>
                <a:cs typeface="Corbel"/>
              </a:rPr>
              <a:t>ска</a:t>
            </a:r>
            <a:r>
              <a:rPr sz="1600" spc="-5" dirty="0">
                <a:latin typeface="Corbel"/>
                <a:cs typeface="Corbel"/>
              </a:rPr>
              <a:t>.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443</Words>
  <Application>Microsoft Office PowerPoint</Application>
  <PresentationFormat>Экран (4:3)</PresentationFormat>
  <Paragraphs>42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Презентация PowerPoint</vt:lpstr>
      <vt:lpstr>Google Сайты</vt:lpstr>
      <vt:lpstr>Google Календарь</vt:lpstr>
      <vt:lpstr>Google Календарь</vt:lpstr>
      <vt:lpstr>Google Календарь</vt:lpstr>
      <vt:lpstr>Google Карты</vt:lpstr>
      <vt:lpstr>Google местные эксперты</vt:lpstr>
      <vt:lpstr>Google YouTube</vt:lpstr>
      <vt:lpstr>Google YouTube</vt:lpstr>
      <vt:lpstr>Google YouTube</vt:lpstr>
      <vt:lpstr>Google YouTube</vt:lpstr>
      <vt:lpstr>Google Analуtics</vt:lpstr>
      <vt:lpstr>Google Analуtics</vt:lpstr>
      <vt:lpstr>Google Adsense</vt:lpstr>
      <vt:lpstr>Google Adwords</vt:lpstr>
      <vt:lpstr>Google Adwords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сервисы</dc:title>
  <dc:creator>Dom</dc:creator>
  <cp:lastModifiedBy>NABU</cp:lastModifiedBy>
  <cp:revision>5</cp:revision>
  <dcterms:created xsi:type="dcterms:W3CDTF">2016-08-03T09:00:33Z</dcterms:created>
  <dcterms:modified xsi:type="dcterms:W3CDTF">2016-08-03T11:02:48Z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2016-06-06T00:00:00Z</vt:filetime>
  </property>
  <property fmtid="{D5CDD505-2E9C-101B-9397-08002B2CF9AE}" pid="3" name="LastSaved">
    <vt:filetime>2016-08-03T00:00:00Z</vt:filetime>
  </property>
</Properties>
</file>